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16" r:id="rId3"/>
    <p:sldId id="317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584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8" roundtripDataSignature="AMtx7mi0nXGiHgOONPlsP3nG2LdvEojX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7F2C2-7798-033E-0107-98A202D3A727}" v="28" dt="2025-06-04T05:46:06.757"/>
  </p1510:revLst>
</p1510:revInfo>
</file>

<file path=ppt/tableStyles.xml><?xml version="1.0" encoding="utf-8"?>
<a:tblStyleLst xmlns:a="http://schemas.openxmlformats.org/drawingml/2006/main" def="{10BEEDB9-E637-494C-A776-BB010009DF7A}">
  <a:tblStyle styleId="{10BEEDB9-E637-494C-A776-BB010009DF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576" y="-396"/>
      </p:cViewPr>
      <p:guideLst>
        <p:guide orient="horz" pos="2160"/>
        <p:guide pos="3840"/>
        <p:guide orient="horz" pos="15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68" Type="http://customschemas.google.com/relationships/presentationmetadata" Target="metadata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73" Type="http://schemas.microsoft.com/office/2015/10/relationships/revisionInfo" Target="revisionInfo.xml"/><Relationship Id="rId4" Type="http://schemas.openxmlformats.org/officeDocument/2006/relationships/slide" Target="slides/slide3.xml"/><Relationship Id="rId6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lv-LV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v-LV"/>
        </a:p>
      </c:txPr>
    </c:title>
    <c:autoTitleDeleted val="0"/>
    <c:plotArea>
      <c:layout>
        <c:manualLayout>
          <c:layoutTarget val="inner"/>
          <c:xMode val="edge"/>
          <c:yMode val="edge"/>
          <c:x val="2.9413605494731706E-2"/>
          <c:y val="0.14734222674013633"/>
          <c:w val="0.9457472499693178"/>
          <c:h val="0.708165727890689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9F-1940-8C26-DE4FF11B7F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9F-1940-8C26-DE4FF11B7F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9F-1940-8C26-DE4FF11B7F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8087408"/>
        <c:axId val="968089120"/>
      </c:barChart>
      <c:catAx>
        <c:axId val="968087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v-LV"/>
          </a:p>
        </c:txPr>
        <c:crossAx val="968089120"/>
        <c:crosses val="autoZero"/>
        <c:auto val="1"/>
        <c:lblAlgn val="ctr"/>
        <c:lblOffset val="100"/>
        <c:noMultiLvlLbl val="0"/>
      </c:catAx>
      <c:valAx>
        <c:axId val="968089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v-LV"/>
          </a:p>
        </c:txPr>
        <c:crossAx val="968087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v-LV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v-LV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lv-LV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v-LV"/>
        </a:p>
      </c:txPr>
    </c:title>
    <c:autoTitleDeleted val="0"/>
    <c:plotArea>
      <c:layout>
        <c:manualLayout>
          <c:layoutTarget val="inner"/>
          <c:xMode val="edge"/>
          <c:yMode val="edge"/>
          <c:x val="2.9413605494731706E-2"/>
          <c:y val="0.14734222674013633"/>
          <c:w val="0.9457472499693178"/>
          <c:h val="0.7081657278906895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2B7-624A-80C2-42DCCC360024}"/>
              </c:ext>
            </c:extLst>
          </c:dPt>
          <c:dPt>
            <c:idx val="1"/>
            <c:bubble3D val="0"/>
            <c:spPr>
              <a:solidFill>
                <a:schemeClr val="accent1">
                  <a:tint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2B7-624A-80C2-42DCCC360024}"/>
              </c:ext>
            </c:extLst>
          </c:dPt>
          <c:dPt>
            <c:idx val="2"/>
            <c:bubble3D val="0"/>
            <c:spPr>
              <a:solidFill>
                <a:schemeClr val="accent1">
                  <a:shade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2B7-624A-80C2-42DCCC360024}"/>
              </c:ext>
            </c:extLst>
          </c:dPt>
          <c:dPt>
            <c:idx val="3"/>
            <c:bubble3D val="0"/>
            <c:spPr>
              <a:solidFill>
                <a:schemeClr val="accent1">
                  <a:shade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2B7-624A-80C2-42DCCC36002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9F-1940-8C26-DE4FF11B7F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2B7-624A-80C2-42DCCC360024}"/>
              </c:ext>
            </c:extLst>
          </c:dPt>
          <c:dPt>
            <c:idx val="1"/>
            <c:bubble3D val="0"/>
            <c:spPr>
              <a:solidFill>
                <a:schemeClr val="accent1">
                  <a:tint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2B7-624A-80C2-42DCCC360024}"/>
              </c:ext>
            </c:extLst>
          </c:dPt>
          <c:dPt>
            <c:idx val="2"/>
            <c:bubble3D val="0"/>
            <c:spPr>
              <a:solidFill>
                <a:schemeClr val="accent1">
                  <a:shade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2B7-624A-80C2-42DCCC360024}"/>
              </c:ext>
            </c:extLst>
          </c:dPt>
          <c:dPt>
            <c:idx val="3"/>
            <c:bubble3D val="0"/>
            <c:spPr>
              <a:solidFill>
                <a:schemeClr val="accent1">
                  <a:shade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12B7-624A-80C2-42DCCC36002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9F-1940-8C26-DE4FF11B7F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12B7-624A-80C2-42DCCC360024}"/>
              </c:ext>
            </c:extLst>
          </c:dPt>
          <c:dPt>
            <c:idx val="1"/>
            <c:bubble3D val="0"/>
            <c:spPr>
              <a:solidFill>
                <a:schemeClr val="accent1">
                  <a:tint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12B7-624A-80C2-42DCCC360024}"/>
              </c:ext>
            </c:extLst>
          </c:dPt>
          <c:dPt>
            <c:idx val="2"/>
            <c:bubble3D val="0"/>
            <c:spPr>
              <a:solidFill>
                <a:schemeClr val="accent1">
                  <a:shade val="86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12B7-624A-80C2-42DCCC360024}"/>
              </c:ext>
            </c:extLst>
          </c:dPt>
          <c:dPt>
            <c:idx val="3"/>
            <c:bubble3D val="0"/>
            <c:spPr>
              <a:solidFill>
                <a:schemeClr val="accent1">
                  <a:shade val="58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12B7-624A-80C2-42DCCC360024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9F-1940-8C26-DE4FF11B7F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v-LV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v-LV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lv-LV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v-LV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5B-E047-8224-EA67E212D8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5B-E047-8224-EA67E212D8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5B-E047-8224-EA67E212D8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82886576"/>
        <c:axId val="982888304"/>
      </c:lineChart>
      <c:catAx>
        <c:axId val="982886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v-LV"/>
          </a:p>
        </c:txPr>
        <c:crossAx val="982888304"/>
        <c:crosses val="autoZero"/>
        <c:auto val="1"/>
        <c:lblAlgn val="ctr"/>
        <c:lblOffset val="100"/>
        <c:noMultiLvlLbl val="0"/>
      </c:catAx>
      <c:valAx>
        <c:axId val="982888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v-LV"/>
          </a:p>
        </c:txPr>
        <c:crossAx val="982886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v-LV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v-LV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lv-LV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9413605494731706E-2"/>
          <c:y val="0.14734222674013633"/>
          <c:w val="0.9457472499693178"/>
          <c:h val="0.70816572789068954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lv-LV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v-LV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123f0c16bb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g3123f0c16bb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>
          <a:extLst>
            <a:ext uri="{FF2B5EF4-FFF2-40B4-BE49-F238E27FC236}">
              <a16:creationId xmlns:a16="http://schemas.microsoft.com/office/drawing/2014/main" id="{2E12CEC9-00CC-4B35-B39F-AD0F56B84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123f0c16bb_0_118:notes">
            <a:extLst>
              <a:ext uri="{FF2B5EF4-FFF2-40B4-BE49-F238E27FC236}">
                <a16:creationId xmlns:a16="http://schemas.microsoft.com/office/drawing/2014/main" id="{06D7AFB7-EE8A-5CDF-297D-D6010FE192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g3123f0c16bb_0_118:notes">
            <a:extLst>
              <a:ext uri="{FF2B5EF4-FFF2-40B4-BE49-F238E27FC236}">
                <a16:creationId xmlns:a16="http://schemas.microsoft.com/office/drawing/2014/main" id="{53E3194A-F243-130B-9562-1B1685DC67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5107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1.xml"/><Relationship Id="rId4" Type="http://schemas.openxmlformats.org/officeDocument/2006/relationships/chart" Target="../charts/chart4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1850" y="2078182"/>
            <a:ext cx="10515600" cy="174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1850" y="3839369"/>
            <a:ext cx="10515600" cy="611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2000"/>
              <a:buNone/>
              <a:defRPr sz="2000">
                <a:solidFill>
                  <a:srgbClr val="77777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800"/>
              <a:buNone/>
              <a:defRPr sz="1800">
                <a:solidFill>
                  <a:srgbClr val="77777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hart">
  <p:cSld name="2_Char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3" name="Google Shape;63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25298" y="6150536"/>
            <a:ext cx="982891" cy="3950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4" name="Google Shape;64;p30"/>
          <p:cNvGraphicFramePr/>
          <p:nvPr/>
        </p:nvGraphicFramePr>
        <p:xfrm>
          <a:off x="2032000" y="1825625"/>
          <a:ext cx="8180636" cy="4312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hart">
  <p:cSld name="3_Char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p31"/>
          <p:cNvGraphicFramePr/>
          <p:nvPr/>
        </p:nvGraphicFramePr>
        <p:xfrm>
          <a:off x="2032000" y="1825625"/>
          <a:ext cx="8128000" cy="4312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8" name="Google Shape;68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25298" y="6150536"/>
            <a:ext cx="982891" cy="3950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9" name="Google Shape;69;p31"/>
          <p:cNvGraphicFramePr/>
          <p:nvPr/>
        </p:nvGraphicFramePr>
        <p:xfrm>
          <a:off x="2032000" y="1825625"/>
          <a:ext cx="8180636" cy="4312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_Slide">
  <p:cSld name="Final_Slid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32"/>
          <p:cNvSpPr txBox="1">
            <a:spLocks noGrp="1"/>
          </p:cNvSpPr>
          <p:nvPr>
            <p:ph type="title"/>
          </p:nvPr>
        </p:nvSpPr>
        <p:spPr>
          <a:xfrm>
            <a:off x="831850" y="2078182"/>
            <a:ext cx="10515600" cy="174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6000"/>
              <a:buFont typeface="Arial"/>
              <a:buNone/>
              <a:defRPr sz="6000">
                <a:solidFill>
                  <a:srgbClr val="21212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body" idx="1"/>
          </p:nvPr>
        </p:nvSpPr>
        <p:spPr>
          <a:xfrm>
            <a:off x="831850" y="3839369"/>
            <a:ext cx="10515600" cy="611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12121"/>
              </a:buClr>
              <a:buSzPts val="2400"/>
              <a:buNone/>
              <a:defRPr sz="2400">
                <a:solidFill>
                  <a:srgbClr val="21212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2000"/>
              <a:buNone/>
              <a:defRPr sz="2000">
                <a:solidFill>
                  <a:srgbClr val="77777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800"/>
              <a:buNone/>
              <a:defRPr sz="1800">
                <a:solidFill>
                  <a:srgbClr val="77777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inal_Slide">
  <p:cSld name="2_Final_Slid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3" descr="A colorful background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33" descr="A black and white background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3"/>
          <p:cNvSpPr txBox="1">
            <a:spLocks noGrp="1"/>
          </p:cNvSpPr>
          <p:nvPr>
            <p:ph type="title"/>
          </p:nvPr>
        </p:nvSpPr>
        <p:spPr>
          <a:xfrm>
            <a:off x="831850" y="2078182"/>
            <a:ext cx="10515600" cy="174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None/>
              <a:defRPr sz="6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body" idx="1"/>
          </p:nvPr>
        </p:nvSpPr>
        <p:spPr>
          <a:xfrm>
            <a:off x="831850" y="3839369"/>
            <a:ext cx="10515600" cy="611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2000"/>
              <a:buNone/>
              <a:defRPr sz="2000">
                <a:solidFill>
                  <a:srgbClr val="77777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800"/>
              <a:buNone/>
              <a:defRPr sz="1800">
                <a:solidFill>
                  <a:srgbClr val="77777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Final_Slide">
  <p:cSld name="3_Final_Slide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34" descr="A black and white background with white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34"/>
          <p:cNvSpPr txBox="1">
            <a:spLocks noGrp="1"/>
          </p:cNvSpPr>
          <p:nvPr>
            <p:ph type="title"/>
          </p:nvPr>
        </p:nvSpPr>
        <p:spPr>
          <a:xfrm>
            <a:off x="831850" y="2078182"/>
            <a:ext cx="10515600" cy="174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None/>
              <a:defRPr sz="6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body" idx="1"/>
          </p:nvPr>
        </p:nvSpPr>
        <p:spPr>
          <a:xfrm>
            <a:off x="831850" y="3839369"/>
            <a:ext cx="10515600" cy="611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2000"/>
              <a:buNone/>
              <a:defRPr sz="2000">
                <a:solidFill>
                  <a:srgbClr val="77777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800"/>
              <a:buNone/>
              <a:defRPr sz="1800">
                <a:solidFill>
                  <a:srgbClr val="77777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Final_Slide">
  <p:cSld name="4_Final_Slide"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35" descr="A black and white background with white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635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5"/>
          <p:cNvSpPr txBox="1">
            <a:spLocks noGrp="1"/>
          </p:cNvSpPr>
          <p:nvPr>
            <p:ph type="title"/>
          </p:nvPr>
        </p:nvSpPr>
        <p:spPr>
          <a:xfrm>
            <a:off x="831850" y="2078182"/>
            <a:ext cx="10515600" cy="174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None/>
              <a:defRPr sz="6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5"/>
          <p:cNvSpPr txBox="1">
            <a:spLocks noGrp="1"/>
          </p:cNvSpPr>
          <p:nvPr>
            <p:ph type="body" idx="1"/>
          </p:nvPr>
        </p:nvSpPr>
        <p:spPr>
          <a:xfrm>
            <a:off x="831850" y="3839369"/>
            <a:ext cx="10515600" cy="611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2000"/>
              <a:buNone/>
              <a:defRPr sz="2000">
                <a:solidFill>
                  <a:srgbClr val="77777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800"/>
              <a:buNone/>
              <a:defRPr sz="1800">
                <a:solidFill>
                  <a:srgbClr val="77777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Slide">
  <p:cSld name="4_Title Slide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22" descr="A black and white background with white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831850" y="2078182"/>
            <a:ext cx="10515600" cy="174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None/>
              <a:defRPr sz="6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1"/>
          </p:nvPr>
        </p:nvSpPr>
        <p:spPr>
          <a:xfrm>
            <a:off x="831850" y="3839369"/>
            <a:ext cx="10515600" cy="611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2000"/>
              <a:buNone/>
              <a:defRPr sz="2000">
                <a:solidFill>
                  <a:srgbClr val="77777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800"/>
              <a:buNone/>
              <a:defRPr sz="1800">
                <a:solidFill>
                  <a:srgbClr val="77777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Slide">
  <p:cSld name="3_Title Slide">
    <p:bg>
      <p:bgPr>
        <a:solidFill>
          <a:schemeClr val="dk2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3" descr="A black and white background with white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3"/>
          <p:cNvSpPr txBox="1">
            <a:spLocks noGrp="1"/>
          </p:cNvSpPr>
          <p:nvPr>
            <p:ph type="title"/>
          </p:nvPr>
        </p:nvSpPr>
        <p:spPr>
          <a:xfrm>
            <a:off x="831850" y="2078182"/>
            <a:ext cx="10515600" cy="174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None/>
              <a:defRPr sz="6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1"/>
          </p:nvPr>
        </p:nvSpPr>
        <p:spPr>
          <a:xfrm>
            <a:off x="831850" y="3839369"/>
            <a:ext cx="10515600" cy="611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2000"/>
              <a:buNone/>
              <a:defRPr sz="2000">
                <a:solidFill>
                  <a:srgbClr val="77777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800"/>
              <a:buNone/>
              <a:defRPr sz="1800">
                <a:solidFill>
                  <a:srgbClr val="77777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Slide">
  <p:cSld name="2_Title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4" descr="A colorful background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0"/>
            <a:ext cx="12192001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24" descr="A black and white background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4"/>
          <p:cNvSpPr txBox="1">
            <a:spLocks noGrp="1"/>
          </p:cNvSpPr>
          <p:nvPr>
            <p:ph type="title"/>
          </p:nvPr>
        </p:nvSpPr>
        <p:spPr>
          <a:xfrm>
            <a:off x="831850" y="2078182"/>
            <a:ext cx="10515600" cy="174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None/>
              <a:defRPr sz="6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1"/>
          </p:nvPr>
        </p:nvSpPr>
        <p:spPr>
          <a:xfrm>
            <a:off x="831850" y="3839369"/>
            <a:ext cx="10515600" cy="611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2000"/>
              <a:buNone/>
              <a:defRPr sz="2000">
                <a:solidFill>
                  <a:srgbClr val="77777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800"/>
              <a:buNone/>
              <a:defRPr sz="1800">
                <a:solidFill>
                  <a:srgbClr val="77777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Headline">
  <p:cSld name="1_Headline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2000"/>
              <a:buNone/>
              <a:defRPr sz="2000">
                <a:solidFill>
                  <a:srgbClr val="77777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800"/>
              <a:buNone/>
              <a:defRPr sz="1800">
                <a:solidFill>
                  <a:srgbClr val="77777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9pPr>
          </a:lstStyle>
          <a:p>
            <a:endParaRPr/>
          </a:p>
        </p:txBody>
      </p:sp>
      <p:pic>
        <p:nvPicPr>
          <p:cNvPr id="46" name="Google Shape;4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1584" y="363956"/>
            <a:ext cx="1367459" cy="549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Headline">
  <p:cSld name="2_Headlin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27" descr="A colorful background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1584" y="363956"/>
            <a:ext cx="1367459" cy="549616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None/>
              <a:defRPr sz="60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2000"/>
              <a:buNone/>
              <a:defRPr sz="2000">
                <a:solidFill>
                  <a:srgbClr val="777777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800"/>
              <a:buNone/>
              <a:defRPr sz="1800">
                <a:solidFill>
                  <a:srgbClr val="777777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77777"/>
              </a:buClr>
              <a:buSzPts val="1600"/>
              <a:buNone/>
              <a:defRPr sz="1600">
                <a:solidFill>
                  <a:srgbClr val="777777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257800" cy="4171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5" name="Google Shape;55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25298" y="6150536"/>
            <a:ext cx="982891" cy="39504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8"/>
          <p:cNvSpPr txBox="1">
            <a:spLocks noGrp="1"/>
          </p:cNvSpPr>
          <p:nvPr>
            <p:ph type="body" idx="2"/>
          </p:nvPr>
        </p:nvSpPr>
        <p:spPr>
          <a:xfrm>
            <a:off x="6096000" y="365125"/>
            <a:ext cx="5257802" cy="5631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hart">
  <p:cSld name="1_Char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9" name="Google Shape;5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25298" y="6150536"/>
            <a:ext cx="982891" cy="39504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0" name="Google Shape;60;p29"/>
          <p:cNvGraphicFramePr/>
          <p:nvPr/>
        </p:nvGraphicFramePr>
        <p:xfrm>
          <a:off x="2032000" y="1825625"/>
          <a:ext cx="8180636" cy="4312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>
            <a:spLocks noGrp="1"/>
          </p:cNvSpPr>
          <p:nvPr>
            <p:ph type="title"/>
          </p:nvPr>
        </p:nvSpPr>
        <p:spPr>
          <a:xfrm>
            <a:off x="831850" y="2078182"/>
            <a:ext cx="10515600" cy="1742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AI Machine Learning Models</a:t>
            </a:r>
            <a:endParaRPr lang="lv-LV" dirty="0"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1"/>
          </p:nvPr>
        </p:nvSpPr>
        <p:spPr>
          <a:xfrm>
            <a:off x="831850" y="3839369"/>
            <a:ext cx="10515600" cy="611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 dirty="0"/>
              <a:t>Valdis </a:t>
            </a:r>
            <a:r>
              <a:rPr lang="en-US" dirty="0" err="1"/>
              <a:t>Saulespurēns</a:t>
            </a:r>
            <a:r>
              <a:rPr lang="en-US" dirty="0"/>
              <a:t> – lecturer RTU/RBS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123f0c16bb_0_118"/>
          <p:cNvSpPr txBox="1">
            <a:spLocks noGrp="1"/>
          </p:cNvSpPr>
          <p:nvPr>
            <p:ph type="title"/>
          </p:nvPr>
        </p:nvSpPr>
        <p:spPr>
          <a:xfrm>
            <a:off x="831850" y="1709737"/>
            <a:ext cx="5771081" cy="439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None/>
            </a:pPr>
            <a:r>
              <a:rPr lang="en-US" dirty="0"/>
              <a:t>Please provide your feedback!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Please evaluate the satisfaction of the course. </a:t>
            </a:r>
            <a:endParaRPr dirty="0"/>
          </a:p>
        </p:txBody>
      </p:sp>
      <p:pic>
        <p:nvPicPr>
          <p:cNvPr id="614" name="Google Shape;614;g3123f0c16bb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802" y="1275935"/>
            <a:ext cx="3709825" cy="37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>
          <a:extLst>
            <a:ext uri="{FF2B5EF4-FFF2-40B4-BE49-F238E27FC236}">
              <a16:creationId xmlns:a16="http://schemas.microsoft.com/office/drawing/2014/main" id="{91A029F4-F063-2413-3855-56C1DBAC6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123f0c16bb_0_118">
            <a:extLst>
              <a:ext uri="{FF2B5EF4-FFF2-40B4-BE49-F238E27FC236}">
                <a16:creationId xmlns:a16="http://schemas.microsoft.com/office/drawing/2014/main" id="{57CD6354-EDD5-766F-F93D-62E111D7F0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4098" y="2768517"/>
            <a:ext cx="5771081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Arial"/>
              <a:buNone/>
            </a:pPr>
            <a:r>
              <a:rPr lang="en-US" dirty="0" err="1"/>
              <a:t>Novērtē</a:t>
            </a:r>
            <a:r>
              <a:rPr lang="en-US" dirty="0"/>
              <a:t> </a:t>
            </a:r>
            <a:r>
              <a:rPr lang="en-US" dirty="0" err="1"/>
              <a:t>savu</a:t>
            </a:r>
            <a:r>
              <a:rPr lang="en-US" dirty="0"/>
              <a:t> </a:t>
            </a:r>
            <a:r>
              <a:rPr lang="en-US" dirty="0" err="1"/>
              <a:t>kursa</a:t>
            </a:r>
            <a:r>
              <a:rPr lang="en-US" dirty="0"/>
              <a:t> </a:t>
            </a:r>
            <a:r>
              <a:rPr lang="en-US" dirty="0" err="1"/>
              <a:t>pieredzi</a:t>
            </a:r>
            <a:r>
              <a:rPr lang="en-US" dirty="0"/>
              <a:t>!</a:t>
            </a:r>
            <a:br>
              <a:rPr lang="en-US" dirty="0"/>
            </a:br>
            <a:br>
              <a:rPr lang="en-US" dirty="0"/>
            </a:br>
            <a:r>
              <a:rPr lang="en-US" sz="4400" dirty="0" err="1"/>
              <a:t>Pastāsti</a:t>
            </a:r>
            <a:r>
              <a:rPr lang="en-US" sz="4400" dirty="0"/>
              <a:t>, kas </a:t>
            </a:r>
            <a:r>
              <a:rPr lang="en-US" sz="4400" dirty="0" err="1"/>
              <a:t>Tev</a:t>
            </a:r>
            <a:r>
              <a:rPr lang="en-US" sz="4400" dirty="0"/>
              <a:t> </a:t>
            </a:r>
            <a:r>
              <a:rPr lang="en-US" sz="4400" dirty="0" err="1"/>
              <a:t>patika</a:t>
            </a:r>
            <a:r>
              <a:rPr lang="en-US" sz="4400" dirty="0"/>
              <a:t>, un ko Tu </a:t>
            </a:r>
            <a:r>
              <a:rPr lang="en-US" sz="4400" dirty="0" err="1"/>
              <a:t>ieteiktu</a:t>
            </a:r>
            <a:r>
              <a:rPr lang="en-US" sz="4400" dirty="0"/>
              <a:t> </a:t>
            </a:r>
            <a:r>
              <a:rPr lang="en-US" sz="4400" dirty="0" err="1"/>
              <a:t>uzlabot</a:t>
            </a:r>
            <a:r>
              <a:rPr lang="en-US" sz="4400" dirty="0"/>
              <a:t>!</a:t>
            </a:r>
            <a:endParaRPr dirty="0"/>
          </a:p>
        </p:txBody>
      </p:sp>
      <p:pic>
        <p:nvPicPr>
          <p:cNvPr id="614" name="Google Shape;614;g3123f0c16bb_0_118">
            <a:extLst>
              <a:ext uri="{FF2B5EF4-FFF2-40B4-BE49-F238E27FC236}">
                <a16:creationId xmlns:a16="http://schemas.microsoft.com/office/drawing/2014/main" id="{BD556EEA-46D4-958B-7297-8A40E53C495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2802" y="1275935"/>
            <a:ext cx="3709825" cy="3720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0568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FT by RBS">
      <a:dk1>
        <a:srgbClr val="202020"/>
      </a:dk1>
      <a:lt1>
        <a:srgbClr val="DAA520"/>
      </a:lt1>
      <a:dk2>
        <a:srgbClr val="68B1BA"/>
      </a:dk2>
      <a:lt2>
        <a:srgbClr val="FFFFFF"/>
      </a:lt2>
      <a:accent1>
        <a:srgbClr val="AC61C8"/>
      </a:accent1>
      <a:accent2>
        <a:srgbClr val="DAA520"/>
      </a:accent2>
      <a:accent3>
        <a:srgbClr val="68B1BA"/>
      </a:accent3>
      <a:accent4>
        <a:srgbClr val="DAA520"/>
      </a:accent4>
      <a:accent5>
        <a:srgbClr val="202020"/>
      </a:accent5>
      <a:accent6>
        <a:srgbClr val="FFFFFF"/>
      </a:accent6>
      <a:hlink>
        <a:srgbClr val="AC61C8"/>
      </a:hlink>
      <a:folHlink>
        <a:srgbClr val="20202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37</Words>
  <Application>Microsoft Office PowerPoint</Application>
  <PresentationFormat>Widescreen</PresentationFormat>
  <Paragraphs>4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AI Machine Learning Models</vt:lpstr>
      <vt:lpstr>Please provide your feedback!  Please evaluate the satisfaction of the course. </vt:lpstr>
      <vt:lpstr>Novērtē savu kursa pieredzi!  Pastāsti, kas Tev patika, un ko Tu ieteiktu uzlabot!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Amanda Pētersone</dc:creator>
  <cp:lastModifiedBy>Zanda Vipule</cp:lastModifiedBy>
  <cp:revision>14</cp:revision>
  <dcterms:created xsi:type="dcterms:W3CDTF">2024-08-28T09:58:17Z</dcterms:created>
  <dcterms:modified xsi:type="dcterms:W3CDTF">2025-06-04T05:47:29Z</dcterms:modified>
</cp:coreProperties>
</file>