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6" r:id="rId3"/>
    <p:sldId id="31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84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i0nXGiHgOONPlsP3nG2LdvEoj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F2C2-7798-033E-0107-98A202D3A727}" v="22" dt="2025-06-04T05:43:30.507"/>
  </p1510:revLst>
</p1510:revInfo>
</file>

<file path=ppt/tableStyles.xml><?xml version="1.0" encoding="utf-8"?>
<a:tblStyleLst xmlns:a="http://schemas.openxmlformats.org/drawingml/2006/main" def="{10BEEDB9-E637-494C-A776-BB010009DF7A}">
  <a:tblStyle styleId="{10BEEDB9-E637-494C-A776-BB010009D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396"/>
      </p:cViewPr>
      <p:guideLst>
        <p:guide orient="horz" pos="2160"/>
        <p:guide pos="3840"/>
        <p:guide orient="horz"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68" Type="http://customschemas.google.com/relationships/presentationmetadata" Target="meta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6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>
        <c:manualLayout>
          <c:layoutTarget val="inner"/>
          <c:xMode val="edge"/>
          <c:yMode val="edge"/>
          <c:x val="2.9413605494731706E-2"/>
          <c:y val="0.14734222674013633"/>
          <c:w val="0.9457472499693178"/>
          <c:h val="0.70816572789068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F-1940-8C26-DE4FF11B7F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F-1940-8C26-DE4FF11B7F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9F-1940-8C26-DE4FF11B7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087408"/>
        <c:axId val="968089120"/>
      </c:barChart>
      <c:catAx>
        <c:axId val="9680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68089120"/>
        <c:crosses val="autoZero"/>
        <c:auto val="1"/>
        <c:lblAlgn val="ctr"/>
        <c:lblOffset val="100"/>
        <c:noMultiLvlLbl val="0"/>
      </c:catAx>
      <c:valAx>
        <c:axId val="96808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6808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>
        <c:manualLayout>
          <c:layoutTarget val="inner"/>
          <c:xMode val="edge"/>
          <c:yMode val="edge"/>
          <c:x val="2.9413605494731706E-2"/>
          <c:y val="0.14734222674013633"/>
          <c:w val="0.9457472499693178"/>
          <c:h val="0.7081657278906895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B7-624A-80C2-42DCCC360024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B7-624A-80C2-42DCCC360024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B7-624A-80C2-42DCCC360024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B7-624A-80C2-42DCCC3600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F-1940-8C26-DE4FF11B7F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B7-624A-80C2-42DCCC360024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2B7-624A-80C2-42DCCC360024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2B7-624A-80C2-42DCCC360024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2B7-624A-80C2-42DCCC3600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F-1940-8C26-DE4FF11B7F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2B7-624A-80C2-42DCCC360024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2B7-624A-80C2-42DCCC360024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2B7-624A-80C2-42DCCC360024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2B7-624A-80C2-42DCCC3600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9F-1940-8C26-DE4FF11B7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5B-E047-8224-EA67E212D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5B-E047-8224-EA67E212D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5B-E047-8224-EA67E212D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2886576"/>
        <c:axId val="982888304"/>
      </c:lineChart>
      <c:catAx>
        <c:axId val="98288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82888304"/>
        <c:crosses val="autoZero"/>
        <c:auto val="1"/>
        <c:lblAlgn val="ctr"/>
        <c:lblOffset val="100"/>
        <c:noMultiLvlLbl val="0"/>
      </c:catAx>
      <c:valAx>
        <c:axId val="9828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8288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13605494731706E-2"/>
          <c:y val="0.14734222674013633"/>
          <c:w val="0.9457472499693178"/>
          <c:h val="0.70816572789068954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23f0c16b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3123f0c16b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>
          <a:extLst>
            <a:ext uri="{FF2B5EF4-FFF2-40B4-BE49-F238E27FC236}">
              <a16:creationId xmlns:a16="http://schemas.microsoft.com/office/drawing/2014/main" id="{2E12CEC9-00CC-4B35-B39F-AD0F56B8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23f0c16bb_0_118:notes">
            <a:extLst>
              <a:ext uri="{FF2B5EF4-FFF2-40B4-BE49-F238E27FC236}">
                <a16:creationId xmlns:a16="http://schemas.microsoft.com/office/drawing/2014/main" id="{06D7AFB7-EE8A-5CDF-297D-D6010FE19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3123f0c16bb_0_118:notes">
            <a:extLst>
              <a:ext uri="{FF2B5EF4-FFF2-40B4-BE49-F238E27FC236}">
                <a16:creationId xmlns:a16="http://schemas.microsoft.com/office/drawing/2014/main" id="{53E3194A-F243-130B-9562-1B1685DC6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1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">
  <p:cSld name="2_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" name="Google Shape;64;p30"/>
          <p:cNvGraphicFramePr/>
          <p:nvPr/>
        </p:nvGraphicFramePr>
        <p:xfrm>
          <a:off x="2032000" y="1825625"/>
          <a:ext cx="8180636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hart">
  <p:cSld name="3_Char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31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31"/>
          <p:cNvGraphicFramePr/>
          <p:nvPr/>
        </p:nvGraphicFramePr>
        <p:xfrm>
          <a:off x="2032000" y="1825625"/>
          <a:ext cx="8180636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_Slide">
  <p:cSld name="Final_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Arial"/>
              <a:buNone/>
              <a:defRPr sz="60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nal_Slide">
  <p:cSld name="2_Final_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 descr="A colorful background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 descr="A black and white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Final_Slide">
  <p:cSld name="3_Final_Slide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4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inal_Slide">
  <p:cSld name="4_Final_Slide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5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5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2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3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4" descr="A colorful background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4" descr="A black and white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line">
  <p:cSld name="1_Headlin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584" y="363956"/>
            <a:ext cx="1367459" cy="54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Headline">
  <p:cSld name="2_Headlin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7" descr="A colorful background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84" y="363956"/>
            <a:ext cx="1367459" cy="54961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1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6096000" y="365125"/>
            <a:ext cx="5257802" cy="56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rt">
  <p:cSld name="1_Char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" name="Google Shape;60;p29"/>
          <p:cNvGraphicFramePr/>
          <p:nvPr/>
        </p:nvGraphicFramePr>
        <p:xfrm>
          <a:off x="2032000" y="1825625"/>
          <a:ext cx="8180636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Machine Learning Models</a:t>
            </a:r>
            <a:endParaRPr lang="lv-LV" dirty="0"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Valdis </a:t>
            </a:r>
            <a:r>
              <a:rPr lang="en-US" dirty="0" err="1"/>
              <a:t>Saulepurens</a:t>
            </a:r>
            <a:r>
              <a:rPr lang="en-US" dirty="0"/>
              <a:t> – lecturer RTU/RBS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23f0c16bb_0_118"/>
          <p:cNvSpPr txBox="1">
            <a:spLocks noGrp="1"/>
          </p:cNvSpPr>
          <p:nvPr>
            <p:ph type="title"/>
          </p:nvPr>
        </p:nvSpPr>
        <p:spPr>
          <a:xfrm>
            <a:off x="831850" y="1709737"/>
            <a:ext cx="5771081" cy="439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</a:pPr>
            <a:r>
              <a:rPr lang="en-US" dirty="0"/>
              <a:t>Please provide your feedback!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Please evaluate the satisfaction of the course. </a:t>
            </a:r>
            <a:endParaRPr dirty="0"/>
          </a:p>
        </p:txBody>
      </p:sp>
      <p:pic>
        <p:nvPicPr>
          <p:cNvPr id="614" name="Google Shape;614;g3123f0c16bb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802" y="1275935"/>
            <a:ext cx="3709825" cy="37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>
          <a:extLst>
            <a:ext uri="{FF2B5EF4-FFF2-40B4-BE49-F238E27FC236}">
              <a16:creationId xmlns:a16="http://schemas.microsoft.com/office/drawing/2014/main" id="{91A029F4-F063-2413-3855-56C1DBAC6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23f0c16bb_0_118">
            <a:extLst>
              <a:ext uri="{FF2B5EF4-FFF2-40B4-BE49-F238E27FC236}">
                <a16:creationId xmlns:a16="http://schemas.microsoft.com/office/drawing/2014/main" id="{57CD6354-EDD5-766F-F93D-62E111D7F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98" y="2768517"/>
            <a:ext cx="5771081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</a:pPr>
            <a:r>
              <a:rPr lang="en-US" dirty="0" err="1"/>
              <a:t>Novērtē</a:t>
            </a:r>
            <a:r>
              <a:rPr lang="en-US" dirty="0"/>
              <a:t> </a:t>
            </a:r>
            <a:r>
              <a:rPr lang="en-US" dirty="0" err="1"/>
              <a:t>savu</a:t>
            </a:r>
            <a:r>
              <a:rPr lang="en-US" dirty="0"/>
              <a:t> </a:t>
            </a:r>
            <a:r>
              <a:rPr lang="en-US" dirty="0" err="1"/>
              <a:t>kursa</a:t>
            </a:r>
            <a:r>
              <a:rPr lang="en-US" dirty="0"/>
              <a:t> </a:t>
            </a:r>
            <a:r>
              <a:rPr lang="en-US" dirty="0" err="1"/>
              <a:t>pieredzi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sz="4400" dirty="0" err="1"/>
              <a:t>Pastāsti</a:t>
            </a:r>
            <a:r>
              <a:rPr lang="en-US" sz="4400" dirty="0"/>
              <a:t>, kas </a:t>
            </a:r>
            <a:r>
              <a:rPr lang="en-US" sz="4400" dirty="0" err="1"/>
              <a:t>Tev</a:t>
            </a:r>
            <a:r>
              <a:rPr lang="en-US" sz="4400" dirty="0"/>
              <a:t> </a:t>
            </a:r>
            <a:r>
              <a:rPr lang="en-US" sz="4400" dirty="0" err="1"/>
              <a:t>patika</a:t>
            </a:r>
            <a:r>
              <a:rPr lang="en-US" sz="4400" dirty="0"/>
              <a:t>, un ko Tu </a:t>
            </a:r>
            <a:r>
              <a:rPr lang="en-US" sz="4400" dirty="0" err="1"/>
              <a:t>ieteiktu</a:t>
            </a:r>
            <a:r>
              <a:rPr lang="en-US" sz="4400" dirty="0"/>
              <a:t> </a:t>
            </a:r>
            <a:r>
              <a:rPr lang="en-US" sz="4400" dirty="0" err="1"/>
              <a:t>uzlabot</a:t>
            </a:r>
            <a:r>
              <a:rPr lang="en-US" sz="4400" dirty="0"/>
              <a:t>!</a:t>
            </a:r>
            <a:endParaRPr dirty="0"/>
          </a:p>
        </p:txBody>
      </p:sp>
      <p:pic>
        <p:nvPicPr>
          <p:cNvPr id="614" name="Google Shape;614;g3123f0c16bb_0_118">
            <a:extLst>
              <a:ext uri="{FF2B5EF4-FFF2-40B4-BE49-F238E27FC236}">
                <a16:creationId xmlns:a16="http://schemas.microsoft.com/office/drawing/2014/main" id="{BD556EEA-46D4-958B-7297-8A40E53C49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802" y="1275935"/>
            <a:ext cx="3709825" cy="372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5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FT by RBS">
      <a:dk1>
        <a:srgbClr val="202020"/>
      </a:dk1>
      <a:lt1>
        <a:srgbClr val="DAA520"/>
      </a:lt1>
      <a:dk2>
        <a:srgbClr val="68B1BA"/>
      </a:dk2>
      <a:lt2>
        <a:srgbClr val="FFFFFF"/>
      </a:lt2>
      <a:accent1>
        <a:srgbClr val="AC61C8"/>
      </a:accent1>
      <a:accent2>
        <a:srgbClr val="DAA520"/>
      </a:accent2>
      <a:accent3>
        <a:srgbClr val="68B1BA"/>
      </a:accent3>
      <a:accent4>
        <a:srgbClr val="DAA520"/>
      </a:accent4>
      <a:accent5>
        <a:srgbClr val="202020"/>
      </a:accent5>
      <a:accent6>
        <a:srgbClr val="FFFFFF"/>
      </a:accent6>
      <a:hlink>
        <a:srgbClr val="AC61C8"/>
      </a:hlink>
      <a:folHlink>
        <a:srgbClr val="20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37</Words>
  <Application>Microsoft Office PowerPoint</Application>
  <PresentationFormat>Widescreen</PresentationFormat>
  <Paragraphs>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AI Machine Learning Models</vt:lpstr>
      <vt:lpstr>Please provide your feedback!  Please evaluate the satisfaction of the course. </vt:lpstr>
      <vt:lpstr>Novērtē savu kursa pieredzi!  Pastāsti, kas Tev patika, un ko Tu ieteiktu uzlabot!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Amanda Pētersone</dc:creator>
  <cp:lastModifiedBy>Zanda Vipule</cp:lastModifiedBy>
  <cp:revision>10</cp:revision>
  <dcterms:created xsi:type="dcterms:W3CDTF">2024-08-28T09:58:17Z</dcterms:created>
  <dcterms:modified xsi:type="dcterms:W3CDTF">2025-06-04T05:43:46Z</dcterms:modified>
</cp:coreProperties>
</file>