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42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ickr.com/photos/67196253@N00/288443125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4130" y="679730"/>
            <a:ext cx="2963561" cy="3787041"/>
          </a:xfrm>
        </p:spPr>
        <p:txBody>
          <a:bodyPr>
            <a:normAutofit/>
          </a:bodyPr>
          <a:lstStyle/>
          <a:p>
            <a:pPr algn="l">
              <a:defRPr sz="4000"/>
            </a:pPr>
            <a:r>
              <a:rPr lang="en-US" sz="3700" dirty="0"/>
              <a:t>Programming Languages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4130" y="5045529"/>
            <a:ext cx="2963560" cy="132261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defRPr sz="2800"/>
            </a:pPr>
            <a:r>
              <a:rPr lang="en-US" sz="2000" dirty="0"/>
              <a:t>Valdis Saulespurens, MSCS </a:t>
            </a:r>
          </a:p>
          <a:p>
            <a:pPr algn="l">
              <a:lnSpc>
                <a:spcPct val="90000"/>
              </a:lnSpc>
              <a:defRPr sz="2800"/>
            </a:pPr>
            <a:r>
              <a:rPr lang="lv-LV" sz="2000" dirty="0"/>
              <a:t>valdis.saulespurens@rtu.lv</a:t>
            </a:r>
            <a:endParaRPr lang="en-US" sz="2000" dirty="0"/>
          </a:p>
          <a:p>
            <a:pPr algn="l">
              <a:lnSpc>
                <a:spcPct val="90000"/>
              </a:lnSpc>
              <a:defRPr sz="2800"/>
            </a:pPr>
            <a:r>
              <a:rPr lang="en-US" sz="2000" dirty="0"/>
              <a:t>BITL PMB774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739810" y="1011484"/>
            <a:ext cx="1715478" cy="51950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467" y="269325"/>
            <a:ext cx="458758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F65583-E38C-E974-4295-8E00D9923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947" y="2116676"/>
            <a:ext cx="4206623" cy="247723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0591" y="2754068"/>
            <a:ext cx="111762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55E621-84C3-4951-A868-1A5373086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8DBA34-16C7-4037-A320-6ECC92118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A2C35F-46A8-4DCA-8560-1E0E63C45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56DC7EA-961A-4AE0-9FBA-1C6857BCC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C94736-FA9D-4A20-BD9A-740897943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3875FB-44E3-486D-85BD-28965003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9843F79-A468-4213-B981-95793A30E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9" y="612648"/>
            <a:ext cx="3920899" cy="191758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200">
                <a:solidFill>
                  <a:schemeClr val="bg1"/>
                </a:solidFill>
              </a:rPr>
              <a:t>Course Aims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368" y="612647"/>
            <a:ext cx="3949774" cy="55025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>
                <a:solidFill>
                  <a:schemeClr val="bg1"/>
                </a:solidFill>
              </a:rPr>
              <a:t>Learn the concept of a programming language: how humans describe computations to be executed on a computer.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>
                <a:solidFill>
                  <a:schemeClr val="bg1"/>
                </a:solidFill>
              </a:rPr>
              <a:t>Learn the tools for describing, defining, and implementing a programming language: syntax and semantics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>
                <a:solidFill>
                  <a:schemeClr val="bg1"/>
                </a:solidFill>
              </a:rPr>
              <a:t>Learn different program description paradigms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Imperative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Functional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Logic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Declarative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Object-oriented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Hybrid</a:t>
            </a:r>
          </a:p>
        </p:txBody>
      </p:sp>
      <p:pic>
        <p:nvPicPr>
          <p:cNvPr id="5" name="Picture 4" descr="A row of archery targets with arrows&#10;&#10;Description automatically generated">
            <a:extLst>
              <a:ext uri="{FF2B5EF4-FFF2-40B4-BE49-F238E27FC236}">
                <a16:creationId xmlns:a16="http://schemas.microsoft.com/office/drawing/2014/main" id="{B0331AEC-976F-8067-3F13-FE8489978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238" r="18802" b="2"/>
          <a:stretch/>
        </p:blipFill>
        <p:spPr>
          <a:xfrm>
            <a:off x="474663" y="2622669"/>
            <a:ext cx="3920898" cy="349249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2820369"/>
            <a:ext cx="304800" cy="322326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Grading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30% - Homework - 7 assignments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10% - Weekly Quizzes + Participation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30% - Midterm - in class - around week 7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30% - Final - in class - around week 14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Optional extra credit assignment - can raise the grade by 1 point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595" y="728664"/>
            <a:ext cx="3738610" cy="945964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500" dirty="0"/>
              <a:t>Course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595" y="1876647"/>
            <a:ext cx="3738610" cy="42526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Introduction to Programming Languages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Syntax and Semantics - BNF, EBNF, Syntax Diagrams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Imperative Programming Languages Overview - </a:t>
            </a:r>
            <a:r>
              <a:rPr lang="en-US" sz="1600" b="1" dirty="0">
                <a:solidFill>
                  <a:schemeClr val="tx1"/>
                </a:solidFill>
              </a:rPr>
              <a:t>Go</a:t>
            </a:r>
            <a:r>
              <a:rPr lang="en-US" sz="1600" dirty="0">
                <a:solidFill>
                  <a:schemeClr val="tx1"/>
                </a:solidFill>
              </a:rPr>
              <a:t> 'A better C'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Functional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Clojure</a:t>
            </a:r>
            <a:r>
              <a:rPr lang="en-US" sz="1600" dirty="0">
                <a:solidFill>
                  <a:schemeClr val="tx1"/>
                </a:solidFill>
              </a:rPr>
              <a:t> 'A better Lisp'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Logic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Prolog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Declarative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SQL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Object-Oriented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Kotlin</a:t>
            </a:r>
            <a:r>
              <a:rPr lang="en-US" sz="1600" dirty="0">
                <a:solidFill>
                  <a:schemeClr val="tx1"/>
                </a:solidFill>
              </a:rPr>
              <a:t> 'A better Java'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Hybrid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Rust</a:t>
            </a:r>
            <a:r>
              <a:rPr lang="en-US" sz="1600" dirty="0">
                <a:solidFill>
                  <a:schemeClr val="tx1"/>
                </a:solidFill>
              </a:rPr>
              <a:t> 'A better C++ or Scala'</a:t>
            </a:r>
          </a:p>
        </p:txBody>
      </p:sp>
      <p:pic>
        <p:nvPicPr>
          <p:cNvPr id="23" name="Picture 22" descr="Computer script on a screen">
            <a:extLst>
              <a:ext uri="{FF2B5EF4-FFF2-40B4-BE49-F238E27FC236}">
                <a16:creationId xmlns:a16="http://schemas.microsoft.com/office/drawing/2014/main" id="{45B93A7C-20D8-C7C4-B9AA-3AD52B346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4" r="47966" b="-1"/>
          <a:stretch/>
        </p:blipFill>
        <p:spPr>
          <a:xfrm>
            <a:off x="20" y="10"/>
            <a:ext cx="450411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595" y="728664"/>
            <a:ext cx="3738610" cy="101507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500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595" y="4072045"/>
            <a:ext cx="3738610" cy="2057289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Course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 Repository: https://github.com/ValRCS/RBS_PBM774_Programming_Languages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Books - not absolutely necessary - but can be useful: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https://www.cengage.uk/c/programming-logic-and-design-introductory-9e-farrell/9781337109635/ - official book for this course - however it is very general - lacks language specific details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Concepts of Programming Languages, 12th edition by Robert W. Sebesta - used to be the main book for this course - still good if you have access to it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Supplemental: https://cs.brown.edu/courses/cs173/2012/book/ - Programming Languages: Application and Interpretation by Shriram </a:t>
            </a:r>
            <a:r>
              <a:rPr lang="en-US" sz="1400" dirty="0" err="1">
                <a:solidFill>
                  <a:schemeClr val="tx1"/>
                </a:solidFill>
              </a:rPr>
              <a:t>Krishnamurthi</a:t>
            </a:r>
            <a:r>
              <a:rPr lang="en-US" sz="1400" dirty="0">
                <a:solidFill>
                  <a:schemeClr val="tx1"/>
                </a:solidFill>
              </a:rPr>
              <a:t> - free online book - very good for functional programming languages</a:t>
            </a:r>
          </a:p>
        </p:txBody>
      </p:sp>
      <p:pic>
        <p:nvPicPr>
          <p:cNvPr id="29" name="Picture 28" descr="Close-up of open book against blurred bookshelf background">
            <a:extLst>
              <a:ext uri="{FF2B5EF4-FFF2-40B4-BE49-F238E27FC236}">
                <a16:creationId xmlns:a16="http://schemas.microsoft.com/office/drawing/2014/main" id="{34E1513C-279A-66F2-192D-9529CF71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01" r="21359" b="-1"/>
          <a:stretch/>
        </p:blipFill>
        <p:spPr>
          <a:xfrm>
            <a:off x="20" y="10"/>
            <a:ext cx="4504114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312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Programming Languages Introduction</vt:lpstr>
      <vt:lpstr>Course Aims</vt:lpstr>
      <vt:lpstr>Course Grading</vt:lpstr>
      <vt:lpstr>Course Topics</vt:lpstr>
      <vt:lpstr>Course Materials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Introduction</dc:title>
  <dc:subject/>
  <dc:creator/>
  <cp:keywords/>
  <dc:description>generated using python-pptx</dc:description>
  <cp:lastModifiedBy>Valdis Saulespurens</cp:lastModifiedBy>
  <cp:revision>3</cp:revision>
  <dcterms:created xsi:type="dcterms:W3CDTF">2013-01-27T09:14:16Z</dcterms:created>
  <dcterms:modified xsi:type="dcterms:W3CDTF">2023-08-28T21:50:32Z</dcterms:modified>
  <cp:category/>
</cp:coreProperties>
</file>