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69" r:id="rId7"/>
    <p:sldId id="270" r:id="rId8"/>
    <p:sldId id="271" r:id="rId9"/>
    <p:sldId id="273" r:id="rId10"/>
    <p:sldId id="272" r:id="rId11"/>
    <p:sldId id="283" r:id="rId12"/>
    <p:sldId id="275" r:id="rId13"/>
    <p:sldId id="258" r:id="rId14"/>
    <p:sldId id="282" r:id="rId15"/>
    <p:sldId id="280" r:id="rId16"/>
    <p:sldId id="281" r:id="rId17"/>
    <p:sldId id="274" r:id="rId18"/>
    <p:sldId id="279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85E3D3-9454-4F39-91A7-736665D78878}" v="20" dt="2021-09-25T12:07:25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 showGuides="1">
      <p:cViewPr>
        <p:scale>
          <a:sx n="93" d="100"/>
          <a:sy n="93" d="100"/>
        </p:scale>
        <p:origin x="72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lari Shah" userId="7679bfbd24b54e19" providerId="LiveId" clId="{E485E3D3-9454-4F39-91A7-736665D78878}"/>
    <pc:docChg chg="undo custSel addSld delSld modSld">
      <pc:chgData name="Vallari Shah" userId="7679bfbd24b54e19" providerId="LiveId" clId="{E485E3D3-9454-4F39-91A7-736665D78878}" dt="2021-09-25T12:15:38.931" v="726" actId="313"/>
      <pc:docMkLst>
        <pc:docMk/>
      </pc:docMkLst>
      <pc:sldChg chg="modSp mod">
        <pc:chgData name="Vallari Shah" userId="7679bfbd24b54e19" providerId="LiveId" clId="{E485E3D3-9454-4F39-91A7-736665D78878}" dt="2021-09-25T12:15:38.931" v="726" actId="313"/>
        <pc:sldMkLst>
          <pc:docMk/>
          <pc:sldMk cId="1654255301" sldId="257"/>
        </pc:sldMkLst>
        <pc:spChg chg="mod">
          <ac:chgData name="Vallari Shah" userId="7679bfbd24b54e19" providerId="LiveId" clId="{E485E3D3-9454-4F39-91A7-736665D78878}" dt="2021-09-25T12:15:38.931" v="726" actId="313"/>
          <ac:spMkLst>
            <pc:docMk/>
            <pc:sldMk cId="1654255301" sldId="257"/>
            <ac:spMk id="14" creationId="{00000000-0000-0000-0000-000000000000}"/>
          </ac:spMkLst>
        </pc:spChg>
      </pc:sldChg>
      <pc:sldChg chg="addSp modSp mod">
        <pc:chgData name="Vallari Shah" userId="7679bfbd24b54e19" providerId="LiveId" clId="{E485E3D3-9454-4F39-91A7-736665D78878}" dt="2021-09-25T11:31:24.229" v="277" actId="21"/>
        <pc:sldMkLst>
          <pc:docMk/>
          <pc:sldMk cId="4010278615" sldId="258"/>
        </pc:sldMkLst>
        <pc:spChg chg="mod">
          <ac:chgData name="Vallari Shah" userId="7679bfbd24b54e19" providerId="LiveId" clId="{E485E3D3-9454-4F39-91A7-736665D78878}" dt="2021-09-25T11:29:01.940" v="144" actId="20577"/>
          <ac:spMkLst>
            <pc:docMk/>
            <pc:sldMk cId="4010278615" sldId="258"/>
            <ac:spMk id="2" creationId="{00000000-0000-0000-0000-000000000000}"/>
          </ac:spMkLst>
        </pc:spChg>
        <pc:spChg chg="mod">
          <ac:chgData name="Vallari Shah" userId="7679bfbd24b54e19" providerId="LiveId" clId="{E485E3D3-9454-4F39-91A7-736665D78878}" dt="2021-09-25T11:31:24.229" v="277" actId="21"/>
          <ac:spMkLst>
            <pc:docMk/>
            <pc:sldMk cId="4010278615" sldId="258"/>
            <ac:spMk id="4" creationId="{454539E8-8901-47A1-BAAE-CBBCF21F1A95}"/>
          </ac:spMkLst>
        </pc:spChg>
        <pc:picChg chg="add mod">
          <ac:chgData name="Vallari Shah" userId="7679bfbd24b54e19" providerId="LiveId" clId="{E485E3D3-9454-4F39-91A7-736665D78878}" dt="2021-09-25T11:31:20.184" v="276" actId="14100"/>
          <ac:picMkLst>
            <pc:docMk/>
            <pc:sldMk cId="4010278615" sldId="258"/>
            <ac:picMk id="7" creationId="{A27AA182-BC1A-4653-B7C7-395606DB0900}"/>
          </ac:picMkLst>
        </pc:picChg>
      </pc:sldChg>
      <pc:sldChg chg="del">
        <pc:chgData name="Vallari Shah" userId="7679bfbd24b54e19" providerId="LiveId" clId="{E485E3D3-9454-4F39-91A7-736665D78878}" dt="2021-09-25T12:10:14.294" v="671" actId="47"/>
        <pc:sldMkLst>
          <pc:docMk/>
          <pc:sldMk cId="4224509479" sldId="260"/>
        </pc:sldMkLst>
      </pc:sldChg>
      <pc:sldChg chg="modSp mod">
        <pc:chgData name="Vallari Shah" userId="7679bfbd24b54e19" providerId="LiveId" clId="{E485E3D3-9454-4F39-91A7-736665D78878}" dt="2021-09-25T12:12:54.907" v="725" actId="20577"/>
        <pc:sldMkLst>
          <pc:docMk/>
          <pc:sldMk cId="2551527668" sldId="269"/>
        </pc:sldMkLst>
        <pc:spChg chg="mod">
          <ac:chgData name="Vallari Shah" userId="7679bfbd24b54e19" providerId="LiveId" clId="{E485E3D3-9454-4F39-91A7-736665D78878}" dt="2021-09-25T12:12:54.907" v="725" actId="20577"/>
          <ac:spMkLst>
            <pc:docMk/>
            <pc:sldMk cId="2551527668" sldId="269"/>
            <ac:spMk id="3" creationId="{A6BA04F1-A2AE-4304-B332-40263005BE33}"/>
          </ac:spMkLst>
        </pc:spChg>
      </pc:sldChg>
      <pc:sldChg chg="addSp modSp mod">
        <pc:chgData name="Vallari Shah" userId="7679bfbd24b54e19" providerId="LiveId" clId="{E485E3D3-9454-4F39-91A7-736665D78878}" dt="2021-09-25T11:26:03.016" v="63" actId="20577"/>
        <pc:sldMkLst>
          <pc:docMk/>
          <pc:sldMk cId="836217370" sldId="272"/>
        </pc:sldMkLst>
        <pc:spChg chg="mod">
          <ac:chgData name="Vallari Shah" userId="7679bfbd24b54e19" providerId="LiveId" clId="{E485E3D3-9454-4F39-91A7-736665D78878}" dt="2021-09-25T11:26:03.016" v="63" actId="20577"/>
          <ac:spMkLst>
            <pc:docMk/>
            <pc:sldMk cId="836217370" sldId="272"/>
            <ac:spMk id="3" creationId="{12450B31-84FB-49E1-BBB1-3D717472DEE5}"/>
          </ac:spMkLst>
        </pc:spChg>
        <pc:picChg chg="add mod">
          <ac:chgData name="Vallari Shah" userId="7679bfbd24b54e19" providerId="LiveId" clId="{E485E3D3-9454-4F39-91A7-736665D78878}" dt="2021-09-25T11:22:57.596" v="15" actId="14100"/>
          <ac:picMkLst>
            <pc:docMk/>
            <pc:sldMk cId="836217370" sldId="272"/>
            <ac:picMk id="1026" creationId="{4AABC6E6-08C4-49AB-BB4B-3BFF6C2412A9}"/>
          </ac:picMkLst>
        </pc:picChg>
      </pc:sldChg>
      <pc:sldChg chg="addSp modSp mod">
        <pc:chgData name="Vallari Shah" userId="7679bfbd24b54e19" providerId="LiveId" clId="{E485E3D3-9454-4F39-91A7-736665D78878}" dt="2021-09-25T11:21:09.480" v="6" actId="14100"/>
        <pc:sldMkLst>
          <pc:docMk/>
          <pc:sldMk cId="2083579788" sldId="273"/>
        </pc:sldMkLst>
        <pc:picChg chg="add mod">
          <ac:chgData name="Vallari Shah" userId="7679bfbd24b54e19" providerId="LiveId" clId="{E485E3D3-9454-4F39-91A7-736665D78878}" dt="2021-09-25T11:19:58.229" v="2" actId="1076"/>
          <ac:picMkLst>
            <pc:docMk/>
            <pc:sldMk cId="2083579788" sldId="273"/>
            <ac:picMk id="5" creationId="{3F376F74-1594-41BC-966C-9EC2A66246F8}"/>
          </ac:picMkLst>
        </pc:picChg>
        <pc:picChg chg="add mod">
          <ac:chgData name="Vallari Shah" userId="7679bfbd24b54e19" providerId="LiveId" clId="{E485E3D3-9454-4F39-91A7-736665D78878}" dt="2021-09-25T11:21:09.480" v="6" actId="14100"/>
          <ac:picMkLst>
            <pc:docMk/>
            <pc:sldMk cId="2083579788" sldId="273"/>
            <ac:picMk id="7" creationId="{EC2B5C4D-62FA-48E6-94A0-77142E20F24B}"/>
          </ac:picMkLst>
        </pc:picChg>
      </pc:sldChg>
      <pc:sldChg chg="addSp modSp mod">
        <pc:chgData name="Vallari Shah" userId="7679bfbd24b54e19" providerId="LiveId" clId="{E485E3D3-9454-4F39-91A7-736665D78878}" dt="2021-09-25T11:51:54.924" v="564" actId="20577"/>
        <pc:sldMkLst>
          <pc:docMk/>
          <pc:sldMk cId="3395460433" sldId="274"/>
        </pc:sldMkLst>
        <pc:spChg chg="mod">
          <ac:chgData name="Vallari Shah" userId="7679bfbd24b54e19" providerId="LiveId" clId="{E485E3D3-9454-4F39-91A7-736665D78878}" dt="2021-09-25T11:51:54.924" v="564" actId="20577"/>
          <ac:spMkLst>
            <pc:docMk/>
            <pc:sldMk cId="3395460433" sldId="274"/>
            <ac:spMk id="3" creationId="{4BAA66D9-C49C-4B37-B47A-D1F70CFF3B1A}"/>
          </ac:spMkLst>
        </pc:spChg>
        <pc:picChg chg="add mod modCrop">
          <ac:chgData name="Vallari Shah" userId="7679bfbd24b54e19" providerId="LiveId" clId="{E485E3D3-9454-4F39-91A7-736665D78878}" dt="2021-09-25T11:28:00.220" v="75" actId="1076"/>
          <ac:picMkLst>
            <pc:docMk/>
            <pc:sldMk cId="3395460433" sldId="274"/>
            <ac:picMk id="5" creationId="{9D133710-3C1F-41D8-890B-497201F9FCA7}"/>
          </ac:picMkLst>
        </pc:picChg>
      </pc:sldChg>
      <pc:sldChg chg="del">
        <pc:chgData name="Vallari Shah" userId="7679bfbd24b54e19" providerId="LiveId" clId="{E485E3D3-9454-4F39-91A7-736665D78878}" dt="2021-09-25T12:08:43.558" v="665" actId="47"/>
        <pc:sldMkLst>
          <pc:docMk/>
          <pc:sldMk cId="4109219445" sldId="276"/>
        </pc:sldMkLst>
      </pc:sldChg>
      <pc:sldChg chg="modSp mod">
        <pc:chgData name="Vallari Shah" userId="7679bfbd24b54e19" providerId="LiveId" clId="{E485E3D3-9454-4F39-91A7-736665D78878}" dt="2021-09-25T12:08:54.310" v="670" actId="20577"/>
        <pc:sldMkLst>
          <pc:docMk/>
          <pc:sldMk cId="3842432262" sldId="277"/>
        </pc:sldMkLst>
        <pc:spChg chg="mod">
          <ac:chgData name="Vallari Shah" userId="7679bfbd24b54e19" providerId="LiveId" clId="{E485E3D3-9454-4F39-91A7-736665D78878}" dt="2021-09-25T12:08:54.310" v="670" actId="20577"/>
          <ac:spMkLst>
            <pc:docMk/>
            <pc:sldMk cId="3842432262" sldId="277"/>
            <ac:spMk id="3" creationId="{7A92DE81-2E39-4DCE-AABB-EEDAFF5DC935}"/>
          </ac:spMkLst>
        </pc:spChg>
      </pc:sldChg>
      <pc:sldChg chg="addSp delSp modSp new mod modClrScheme chgLayout">
        <pc:chgData name="Vallari Shah" userId="7679bfbd24b54e19" providerId="LiveId" clId="{E485E3D3-9454-4F39-91A7-736665D78878}" dt="2021-09-25T11:51:36.389" v="548" actId="14100"/>
        <pc:sldMkLst>
          <pc:docMk/>
          <pc:sldMk cId="3822727353" sldId="279"/>
        </pc:sldMkLst>
        <pc:spChg chg="mod">
          <ac:chgData name="Vallari Shah" userId="7679bfbd24b54e19" providerId="LiveId" clId="{E485E3D3-9454-4F39-91A7-736665D78878}" dt="2021-09-25T11:50:04.393" v="325" actId="26606"/>
          <ac:spMkLst>
            <pc:docMk/>
            <pc:sldMk cId="3822727353" sldId="279"/>
            <ac:spMk id="2" creationId="{1812FD12-B8E1-44C2-B963-27333B4AA004}"/>
          </ac:spMkLst>
        </pc:spChg>
        <pc:spChg chg="del">
          <ac:chgData name="Vallari Shah" userId="7679bfbd24b54e19" providerId="LiveId" clId="{E485E3D3-9454-4F39-91A7-736665D78878}" dt="2021-09-25T11:50:04.393" v="325" actId="26606"/>
          <ac:spMkLst>
            <pc:docMk/>
            <pc:sldMk cId="3822727353" sldId="279"/>
            <ac:spMk id="3" creationId="{D2FFC2CF-72CF-4CBB-812C-958D9B405F7B}"/>
          </ac:spMkLst>
        </pc:spChg>
        <pc:spChg chg="add mod">
          <ac:chgData name="Vallari Shah" userId="7679bfbd24b54e19" providerId="LiveId" clId="{E485E3D3-9454-4F39-91A7-736665D78878}" dt="2021-09-25T11:51:36.389" v="548" actId="14100"/>
          <ac:spMkLst>
            <pc:docMk/>
            <pc:sldMk cId="3822727353" sldId="279"/>
            <ac:spMk id="9" creationId="{E1A30204-DD54-4D75-BB84-FD57B835FCB3}"/>
          </ac:spMkLst>
        </pc:spChg>
        <pc:picChg chg="add mod">
          <ac:chgData name="Vallari Shah" userId="7679bfbd24b54e19" providerId="LiveId" clId="{E485E3D3-9454-4F39-91A7-736665D78878}" dt="2021-09-25T11:50:17.593" v="328" actId="1076"/>
          <ac:picMkLst>
            <pc:docMk/>
            <pc:sldMk cId="3822727353" sldId="279"/>
            <ac:picMk id="4" creationId="{2416FAB0-E579-4886-B433-FBE00EC74778}"/>
          </ac:picMkLst>
        </pc:picChg>
      </pc:sldChg>
      <pc:sldChg chg="addSp delSp modSp new mod modClrScheme chgLayout">
        <pc:chgData name="Vallari Shah" userId="7679bfbd24b54e19" providerId="LiveId" clId="{E485E3D3-9454-4F39-91A7-736665D78878}" dt="2021-09-25T12:08:03.771" v="646" actId="122"/>
        <pc:sldMkLst>
          <pc:docMk/>
          <pc:sldMk cId="1694271517" sldId="280"/>
        </pc:sldMkLst>
        <pc:spChg chg="mod">
          <ac:chgData name="Vallari Shah" userId="7679bfbd24b54e19" providerId="LiveId" clId="{E485E3D3-9454-4F39-91A7-736665D78878}" dt="2021-09-25T12:00:09.789" v="594" actId="26606"/>
          <ac:spMkLst>
            <pc:docMk/>
            <pc:sldMk cId="1694271517" sldId="280"/>
            <ac:spMk id="2" creationId="{CDD1ECFB-80E0-4BB9-9F0E-9B1D92850C78}"/>
          </ac:spMkLst>
        </pc:spChg>
        <pc:spChg chg="mod">
          <ac:chgData name="Vallari Shah" userId="7679bfbd24b54e19" providerId="LiveId" clId="{E485E3D3-9454-4F39-91A7-736665D78878}" dt="2021-09-25T12:07:49.886" v="645" actId="6549"/>
          <ac:spMkLst>
            <pc:docMk/>
            <pc:sldMk cId="1694271517" sldId="280"/>
            <ac:spMk id="3" creationId="{ABCEBB74-F9D1-4CA1-99DF-CCDA01F65E9F}"/>
          </ac:spMkLst>
        </pc:spChg>
        <pc:graphicFrameChg chg="add mod modGraphic">
          <ac:chgData name="Vallari Shah" userId="7679bfbd24b54e19" providerId="LiveId" clId="{E485E3D3-9454-4F39-91A7-736665D78878}" dt="2021-09-25T12:08:03.771" v="646" actId="122"/>
          <ac:graphicFrameMkLst>
            <pc:docMk/>
            <pc:sldMk cId="1694271517" sldId="280"/>
            <ac:graphicFrameMk id="6" creationId="{C25EB7EE-0BA5-4F6A-AE21-43529FB70DC0}"/>
          </ac:graphicFrameMkLst>
        </pc:graphicFrameChg>
        <pc:graphicFrameChg chg="add del mod modGraphic">
          <ac:chgData name="Vallari Shah" userId="7679bfbd24b54e19" providerId="LiveId" clId="{E485E3D3-9454-4F39-91A7-736665D78878}" dt="2021-09-25T12:02:27.643" v="603" actId="478"/>
          <ac:graphicFrameMkLst>
            <pc:docMk/>
            <pc:sldMk cId="1694271517" sldId="280"/>
            <ac:graphicFrameMk id="7" creationId="{2A77623A-C9A6-4C26-89FF-82FF5CB960D7}"/>
          </ac:graphicFrameMkLst>
        </pc:graphicFrameChg>
        <pc:graphicFrameChg chg="add mod modGraphic">
          <ac:chgData name="Vallari Shah" userId="7679bfbd24b54e19" providerId="LiveId" clId="{E485E3D3-9454-4F39-91A7-736665D78878}" dt="2021-09-25T12:06:39.842" v="628" actId="14100"/>
          <ac:graphicFrameMkLst>
            <pc:docMk/>
            <pc:sldMk cId="1694271517" sldId="280"/>
            <ac:graphicFrameMk id="8" creationId="{3B85651E-BD05-46FE-9331-E039E5576A51}"/>
          </ac:graphicFrameMkLst>
        </pc:graphicFrameChg>
        <pc:picChg chg="add del mod">
          <ac:chgData name="Vallari Shah" userId="7679bfbd24b54e19" providerId="LiveId" clId="{E485E3D3-9454-4F39-91A7-736665D78878}" dt="2021-09-25T11:49:47.075" v="322" actId="21"/>
          <ac:picMkLst>
            <pc:docMk/>
            <pc:sldMk cId="1694271517" sldId="280"/>
            <ac:picMk id="5" creationId="{EA66CDF0-D6FA-4385-9729-50AB4BB83992}"/>
          </ac:picMkLst>
        </pc:picChg>
      </pc:sldChg>
      <pc:sldChg chg="modSp new mod">
        <pc:chgData name="Vallari Shah" userId="7679bfbd24b54e19" providerId="LiveId" clId="{E485E3D3-9454-4F39-91A7-736665D78878}" dt="2021-09-25T12:08:25.959" v="664" actId="20577"/>
        <pc:sldMkLst>
          <pc:docMk/>
          <pc:sldMk cId="1220835747" sldId="281"/>
        </pc:sldMkLst>
        <pc:spChg chg="mod">
          <ac:chgData name="Vallari Shah" userId="7679bfbd24b54e19" providerId="LiveId" clId="{E485E3D3-9454-4F39-91A7-736665D78878}" dt="2021-09-25T12:08:25.959" v="664" actId="20577"/>
          <ac:spMkLst>
            <pc:docMk/>
            <pc:sldMk cId="1220835747" sldId="281"/>
            <ac:spMk id="2" creationId="{A861669C-6862-466D-BFAA-A1E51929CBA5}"/>
          </ac:spMkLst>
        </pc:spChg>
        <pc:spChg chg="mod">
          <ac:chgData name="Vallari Shah" userId="7679bfbd24b54e19" providerId="LiveId" clId="{E485E3D3-9454-4F39-91A7-736665D78878}" dt="2021-09-25T11:29:41.177" v="203"/>
          <ac:spMkLst>
            <pc:docMk/>
            <pc:sldMk cId="1220835747" sldId="281"/>
            <ac:spMk id="3" creationId="{AC542297-AF9D-4701-B17D-E777C31165C8}"/>
          </ac:spMkLst>
        </pc:spChg>
      </pc:sldChg>
      <pc:sldChg chg="addSp modSp new mod">
        <pc:chgData name="Vallari Shah" userId="7679bfbd24b54e19" providerId="LiveId" clId="{E485E3D3-9454-4F39-91A7-736665D78878}" dt="2021-09-25T11:32:27.838" v="312" actId="1076"/>
        <pc:sldMkLst>
          <pc:docMk/>
          <pc:sldMk cId="4082034607" sldId="282"/>
        </pc:sldMkLst>
        <pc:spChg chg="mod">
          <ac:chgData name="Vallari Shah" userId="7679bfbd24b54e19" providerId="LiveId" clId="{E485E3D3-9454-4F39-91A7-736665D78878}" dt="2021-09-25T11:31:41.693" v="307" actId="20577"/>
          <ac:spMkLst>
            <pc:docMk/>
            <pc:sldMk cId="4082034607" sldId="282"/>
            <ac:spMk id="2" creationId="{0CBCB705-8A19-43B7-94D3-027A72507E6A}"/>
          </ac:spMkLst>
        </pc:spChg>
        <pc:spChg chg="mod">
          <ac:chgData name="Vallari Shah" userId="7679bfbd24b54e19" providerId="LiveId" clId="{E485E3D3-9454-4F39-91A7-736665D78878}" dt="2021-09-25T11:31:35.024" v="280" actId="14100"/>
          <ac:spMkLst>
            <pc:docMk/>
            <pc:sldMk cId="4082034607" sldId="282"/>
            <ac:spMk id="3" creationId="{FE4F2558-0719-42BF-A1EA-57DBA663AE3C}"/>
          </ac:spMkLst>
        </pc:spChg>
        <pc:picChg chg="add mod">
          <ac:chgData name="Vallari Shah" userId="7679bfbd24b54e19" providerId="LiveId" clId="{E485E3D3-9454-4F39-91A7-736665D78878}" dt="2021-09-25T11:32:27.838" v="312" actId="1076"/>
          <ac:picMkLst>
            <pc:docMk/>
            <pc:sldMk cId="4082034607" sldId="282"/>
            <ac:picMk id="5" creationId="{FBCC9895-1DDA-4756-A670-AC25AB654020}"/>
          </ac:picMkLst>
        </pc:picChg>
      </pc:sldChg>
      <pc:sldChg chg="modSp new mod">
        <pc:chgData name="Vallari Shah" userId="7679bfbd24b54e19" providerId="LiveId" clId="{E485E3D3-9454-4F39-91A7-736665D78878}" dt="2021-09-25T12:11:54.988" v="684"/>
        <pc:sldMkLst>
          <pc:docMk/>
          <pc:sldMk cId="786275443" sldId="283"/>
        </pc:sldMkLst>
        <pc:spChg chg="mod">
          <ac:chgData name="Vallari Shah" userId="7679bfbd24b54e19" providerId="LiveId" clId="{E485E3D3-9454-4F39-91A7-736665D78878}" dt="2021-09-25T12:10:31.833" v="683" actId="20577"/>
          <ac:spMkLst>
            <pc:docMk/>
            <pc:sldMk cId="786275443" sldId="283"/>
            <ac:spMk id="2" creationId="{6731FE29-3872-4BC9-98E6-B9514E190BCD}"/>
          </ac:spMkLst>
        </pc:spChg>
        <pc:spChg chg="mod">
          <ac:chgData name="Vallari Shah" userId="7679bfbd24b54e19" providerId="LiveId" clId="{E485E3D3-9454-4F39-91A7-736665D78878}" dt="2021-09-25T12:11:54.988" v="684"/>
          <ac:spMkLst>
            <pc:docMk/>
            <pc:sldMk cId="786275443" sldId="283"/>
            <ac:spMk id="3" creationId="{50FE3BF8-281F-4F61-96BA-15317A3AF30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9/25/2021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9/25/2021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9/25/2021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9/25/2021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9/25/2021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9/25/2021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9/25/2021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9/25/2021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9/25/2021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9/25/2021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9/25/2021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9/25/2021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 fontScale="90000"/>
          </a:bodyPr>
          <a:lstStyle/>
          <a:p>
            <a:r>
              <a:rPr lang="en-US" dirty="0" err="1"/>
              <a:t>Webscraping</a:t>
            </a:r>
            <a:r>
              <a:rPr lang="en-US" dirty="0"/>
              <a:t> Project : Asco Annual meeting 2021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Vallari Shah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E007E1-D124-4295-9281-144B0CDA7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92" t="-509" r="45185" b="36983"/>
          <a:stretch/>
        </p:blipFill>
        <p:spPr>
          <a:xfrm>
            <a:off x="5951653" y="1636206"/>
            <a:ext cx="6162808" cy="300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Number of authors per abstract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539E8-8901-47A1-BAAE-CBBCF21F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4042453" cy="4572000"/>
          </a:xfrm>
        </p:spPr>
        <p:txBody>
          <a:bodyPr>
            <a:normAutofit/>
          </a:bodyPr>
          <a:lstStyle/>
          <a:p>
            <a:r>
              <a:rPr lang="en-GB" dirty="0"/>
              <a:t>Text analysis of authors list: </a:t>
            </a:r>
          </a:p>
          <a:p>
            <a:r>
              <a:rPr lang="en-GB" dirty="0"/>
              <a:t>Number of authors per abstract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27AA182-BC1A-4653-B7C7-395606DB0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40" y="1493774"/>
            <a:ext cx="4170043" cy="517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B705-8A19-43B7-94D3-027A7250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Analysis: Authors per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F2558-0719-42BF-A1EA-57DBA663A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3641761" cy="4572000"/>
          </a:xfrm>
        </p:spPr>
        <p:txBody>
          <a:bodyPr/>
          <a:lstStyle/>
          <a:p>
            <a:r>
              <a:rPr lang="en-GB" dirty="0"/>
              <a:t>Number of authors per track</a:t>
            </a:r>
          </a:p>
          <a:p>
            <a:endParaRPr lang="en-GB" dirty="0"/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FBCC9895-1DDA-4756-A670-AC25AB654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45" y="1340668"/>
            <a:ext cx="9980682" cy="509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3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ECFB-80E0-4BB9-9F0E-9B1D9285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GB" dirty="0"/>
              <a:t>Analysis Results: Top authors (first and last)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EBB74-F9D1-4CA1-99DF-CCDA01F65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4579" y="1705510"/>
            <a:ext cx="3232507" cy="4571999"/>
          </a:xfrm>
        </p:spPr>
        <p:txBody>
          <a:bodyPr>
            <a:normAutofit/>
          </a:bodyPr>
          <a:lstStyle/>
          <a:p>
            <a:r>
              <a:rPr lang="en-GB" dirty="0"/>
              <a:t>First and last author to find most common first and last authors </a:t>
            </a:r>
          </a:p>
          <a:p>
            <a:r>
              <a:rPr lang="en-GB" dirty="0"/>
              <a:t>Generally accepted as most influential in work performed</a:t>
            </a:r>
          </a:p>
          <a:p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5EB7EE-0BA5-4F6A-AE21-43529FB70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888577"/>
              </p:ext>
            </p:extLst>
          </p:nvPr>
        </p:nvGraphicFramePr>
        <p:xfrm>
          <a:off x="1176820" y="1677256"/>
          <a:ext cx="2647846" cy="45949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41582">
                  <a:extLst>
                    <a:ext uri="{9D8B030D-6E8A-4147-A177-3AD203B41FA5}">
                      <a16:colId xmlns:a16="http://schemas.microsoft.com/office/drawing/2014/main" val="1096274404"/>
                    </a:ext>
                  </a:extLst>
                </a:gridCol>
                <a:gridCol w="406264">
                  <a:extLst>
                    <a:ext uri="{9D8B030D-6E8A-4147-A177-3AD203B41FA5}">
                      <a16:colId xmlns:a16="http://schemas.microsoft.com/office/drawing/2014/main" val="2512296427"/>
                    </a:ext>
                  </a:extLst>
                </a:gridCol>
              </a:tblGrid>
              <a:tr h="232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cap="none" spc="6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Top 20 First Authors</a:t>
                      </a:r>
                    </a:p>
                  </a:txBody>
                  <a:tcPr marL="19035" marR="793" marT="47190" marB="4079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cap="none" spc="6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19035" marR="793" marT="47190" marB="4079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966300"/>
                  </a:ext>
                </a:extLst>
              </a:tr>
              <a:tr h="2169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Anthony W. Tolcher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254253"/>
                  </a:ext>
                </a:extLst>
              </a:tr>
              <a:tr h="2169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Neeraj Agarwal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206343"/>
                  </a:ext>
                </a:extLst>
              </a:tr>
              <a:tr h="2169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Sandra P. D'Angelo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677322"/>
                  </a:ext>
                </a:extLst>
              </a:tr>
              <a:tr h="2169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Timothy A. Yap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314265"/>
                  </a:ext>
                </a:extLst>
              </a:tr>
              <a:tr h="2169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Alison M. Schram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902484"/>
                  </a:ext>
                </a:extLst>
              </a:tr>
              <a:tr h="2169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Bradley Alexander McGregor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647645"/>
                  </a:ext>
                </a:extLst>
              </a:tr>
              <a:tr h="2169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David S. Hong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053461"/>
                  </a:ext>
                </a:extLst>
              </a:tr>
              <a:tr h="2169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Filip Janku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342277"/>
                  </a:ext>
                </a:extLst>
              </a:tr>
              <a:tr h="2169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Ishwaria Mohan Subbiah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929732"/>
                  </a:ext>
                </a:extLst>
              </a:tr>
              <a:tr h="2169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Karim Fizazi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321990"/>
                  </a:ext>
                </a:extLst>
              </a:tr>
              <a:tr h="2169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 Christopher Markowski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199338"/>
                  </a:ext>
                </a:extLst>
              </a:tr>
              <a:tr h="2169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Patrick Y. Wen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508581"/>
                  </a:ext>
                </a:extLst>
              </a:tr>
              <a:tr h="2169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Scott Kopetz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252562"/>
                  </a:ext>
                </a:extLst>
              </a:tr>
              <a:tr h="2169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Vivek Subbiah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937412"/>
                  </a:ext>
                </a:extLst>
              </a:tr>
              <a:tr h="2169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Abdul Rafeh Naqash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269931"/>
                  </a:ext>
                </a:extLst>
              </a:tr>
              <a:tr h="2169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Abdulazeez Salawu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375102"/>
                  </a:ext>
                </a:extLst>
              </a:tr>
              <a:tr h="2169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Aibin Liang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222673"/>
                  </a:ext>
                </a:extLst>
              </a:tr>
              <a:tr h="2169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Ainhoa Madariaga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824508"/>
                  </a:ext>
                </a:extLst>
              </a:tr>
              <a:tr h="2169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Akshara Singareeka Raghavendra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738823"/>
                  </a:ext>
                </a:extLst>
              </a:tr>
              <a:tr h="2169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Alberto Hernando-Calvo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15593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B85651E-BD05-46FE-9331-E039E5576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993900"/>
              </p:ext>
            </p:extLst>
          </p:nvPr>
        </p:nvGraphicFramePr>
        <p:xfrm>
          <a:off x="3970962" y="1677256"/>
          <a:ext cx="2774022" cy="45972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48398">
                  <a:extLst>
                    <a:ext uri="{9D8B030D-6E8A-4147-A177-3AD203B41FA5}">
                      <a16:colId xmlns:a16="http://schemas.microsoft.com/office/drawing/2014/main" val="1096274404"/>
                    </a:ext>
                  </a:extLst>
                </a:gridCol>
                <a:gridCol w="425624">
                  <a:extLst>
                    <a:ext uri="{9D8B030D-6E8A-4147-A177-3AD203B41FA5}">
                      <a16:colId xmlns:a16="http://schemas.microsoft.com/office/drawing/2014/main" val="2512296427"/>
                    </a:ext>
                  </a:extLst>
                </a:gridCol>
              </a:tblGrid>
              <a:tr h="253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cap="none" spc="6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Top 20 Last Authors</a:t>
                      </a:r>
                    </a:p>
                  </a:txBody>
                  <a:tcPr marL="19035" marR="793" marT="47190" marB="4079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cap="none" spc="6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19035" marR="793" marT="47190" marB="4079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966300"/>
                  </a:ext>
                </a:extLst>
              </a:tr>
              <a:tr h="2170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Toni K. Choueiri</a:t>
                      </a: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254253"/>
                  </a:ext>
                </a:extLst>
              </a:tr>
              <a:tr h="2170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 Guo</a:t>
                      </a: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206343"/>
                  </a:ext>
                </a:extLst>
              </a:tr>
              <a:tr h="2170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Aditya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Bardia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677322"/>
                  </a:ext>
                </a:extLst>
              </a:tr>
              <a:tr h="2170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Heinz-Josef Lenz</a:t>
                      </a: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314265"/>
                  </a:ext>
                </a:extLst>
              </a:tr>
              <a:tr h="2170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Takayuki Yoshino</a:t>
                      </a: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902484"/>
                  </a:ext>
                </a:extLst>
              </a:tr>
              <a:tr h="2170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Vivek Subbiah</a:t>
                      </a: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647645"/>
                  </a:ext>
                </a:extLst>
              </a:tr>
              <a:tr h="2170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Areej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El-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Jawahri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053461"/>
                  </a:ext>
                </a:extLst>
              </a:tr>
              <a:tr h="2170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Benjamin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Besse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342277"/>
                  </a:ext>
                </a:extLst>
              </a:tr>
              <a:tr h="2170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Hope S.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Rugo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929732"/>
                  </a:ext>
                </a:extLst>
              </a:tr>
              <a:tr h="2170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Jeffrey S. Ross</a:t>
                      </a: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321990"/>
                  </a:ext>
                </a:extLst>
              </a:tr>
              <a:tr h="2170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Manmeet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Singh Ahluwalia</a:t>
                      </a: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199338"/>
                  </a:ext>
                </a:extLst>
              </a:tr>
              <a:tr h="2170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 M.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Awad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508581"/>
                  </a:ext>
                </a:extLst>
              </a:tr>
              <a:tr h="2170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Narjust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Duma</a:t>
                      </a: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252562"/>
                  </a:ext>
                </a:extLst>
              </a:tr>
              <a:tr h="2170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Sibylle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Loibl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937412"/>
                  </a:ext>
                </a:extLst>
              </a:tr>
              <a:tr h="2170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Binghe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Xu</a:t>
                      </a: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269931"/>
                  </a:ext>
                </a:extLst>
              </a:tr>
              <a:tr h="2170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Dirk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Schadendorf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375102"/>
                  </a:ext>
                </a:extLst>
              </a:tr>
              <a:tr h="2170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Elena Garralda</a:t>
                      </a: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222673"/>
                  </a:ext>
                </a:extLst>
              </a:tr>
              <a:tr h="2170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Emmanuel S. Antonarakis</a:t>
                      </a: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824508"/>
                  </a:ext>
                </a:extLst>
              </a:tr>
              <a:tr h="2170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Georgina V. Long</a:t>
                      </a: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738823"/>
                  </a:ext>
                </a:extLst>
              </a:tr>
              <a:tr h="2170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Ivo Abraham</a:t>
                      </a: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06" marR="2906" marT="290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155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27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669C-6862-466D-BFAA-A1E51929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42297-AF9D-4701-B17D-E777C3116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Perform network analysis of authors and their respective institutions to see which institutions most influential per type of cancer and networks between institutions/countries </a:t>
            </a:r>
          </a:p>
          <a:p>
            <a:r>
              <a:rPr lang="en-GB" dirty="0"/>
              <a:t>Issues: author institutions not separated by anything to allow distinguishing first institution </a:t>
            </a:r>
          </a:p>
          <a:p>
            <a:pPr lvl="1"/>
            <a:r>
              <a:rPr lang="en-GB" dirty="0"/>
              <a:t>Not possible with just regular expressions</a:t>
            </a:r>
          </a:p>
          <a:p>
            <a:pPr lvl="1"/>
            <a:r>
              <a:rPr lang="en-GB" dirty="0"/>
              <a:t>Not possible to find institutions ending in countries as some just end in state e.g. in US </a:t>
            </a:r>
          </a:p>
          <a:p>
            <a:pPr lvl="1"/>
            <a:r>
              <a:rPr lang="en-GB" dirty="0"/>
              <a:t>The same institution called by different names </a:t>
            </a:r>
          </a:p>
          <a:p>
            <a:pPr lvl="1"/>
            <a:r>
              <a:rPr lang="en-GB" dirty="0"/>
              <a:t>Analysis is possible but will need further analysis but I ran out of time for this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83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4163-0039-4D20-A224-6BDF8753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Quality of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A66D9-C49C-4B37-B47A-D1F70CFF3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5511657" cy="4572000"/>
          </a:xfrm>
        </p:spPr>
        <p:txBody>
          <a:bodyPr/>
          <a:lstStyle/>
          <a:p>
            <a:r>
              <a:rPr lang="en-GB" dirty="0"/>
              <a:t>Clinical trial evidence – highest standard generally considered to be randomised controlled trials (RCTs)</a:t>
            </a:r>
          </a:p>
          <a:p>
            <a:r>
              <a:rPr lang="en-GB" dirty="0"/>
              <a:t>Total % RCTs analysed in all abstracts </a:t>
            </a:r>
          </a:p>
          <a:p>
            <a:r>
              <a:rPr lang="en-GB" dirty="0"/>
              <a:t>Next, I analysed per cancer type – proportion of abstracts from RCTs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9D133710-3C1F-41D8-890B-497201F9FC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r="13567" b="7030"/>
          <a:stretch/>
        </p:blipFill>
        <p:spPr>
          <a:xfrm>
            <a:off x="6482995" y="1600200"/>
            <a:ext cx="4058292" cy="42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6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FD12-B8E1-44C2-B963-27333B4A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GB" dirty="0"/>
              <a:t>Proportion of RCT’s per track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1A30204-DD54-4D75-BB84-FD57B835F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2229064" cy="49136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proportion of RCTS in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Head and neck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Upper Gastrointestinal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Hematologic cancers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Prevention and hereditary cancer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Symptoms and survivorship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Pediatric oncology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416FAB0-E579-4886-B433-FBE00EC74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350" y="1447736"/>
            <a:ext cx="7530725" cy="43002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272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1EDB-307B-4981-BF72-8FE979CF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DE81-2E39-4DCE-AABB-EEDAFF5DC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4838700" cy="4572000"/>
          </a:xfrm>
        </p:spPr>
        <p:txBody>
          <a:bodyPr/>
          <a:lstStyle/>
          <a:p>
            <a:r>
              <a:rPr lang="en-GB" dirty="0"/>
              <a:t>Improve scraping so server error  504 does not influence which abstracts scraped</a:t>
            </a:r>
          </a:p>
          <a:p>
            <a:r>
              <a:rPr lang="en-GB" dirty="0"/>
              <a:t>Further text analysis of author institutions </a:t>
            </a:r>
          </a:p>
          <a:p>
            <a:r>
              <a:rPr lang="en-GB" dirty="0"/>
              <a:t>To allow network analysis by author institution/country per cancer type </a:t>
            </a:r>
          </a:p>
          <a:p>
            <a:r>
              <a:rPr lang="en-GB" dirty="0"/>
              <a:t>To allow plotting of where RCTs are taking place in the world (through plotting on map)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43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0B05-DB65-468B-877A-F3D6593E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4DA95-A76B-4691-B179-E1A32EFA1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5157199" cy="4572000"/>
          </a:xfrm>
        </p:spPr>
        <p:txBody>
          <a:bodyPr/>
          <a:lstStyle/>
          <a:p>
            <a:r>
              <a:rPr lang="en-GB" dirty="0"/>
              <a:t>Analyse abstract title data – will need natural language processing </a:t>
            </a:r>
          </a:p>
          <a:p>
            <a:r>
              <a:rPr lang="en-GB" dirty="0"/>
              <a:t>Analysis of text from abstract to scrape new drugs coming through pre-clinical work – will need natural language processing</a:t>
            </a:r>
          </a:p>
          <a:p>
            <a:r>
              <a:rPr lang="en-GB" dirty="0"/>
              <a:t>Also scrape previous years abstracts to analyse trends in research</a:t>
            </a:r>
          </a:p>
          <a:p>
            <a:r>
              <a:rPr lang="en-GB" dirty="0"/>
              <a:t>Analyse other conference websites related to cancer to develop wealth of data on cancer research  </a:t>
            </a:r>
          </a:p>
        </p:txBody>
      </p:sp>
    </p:spTree>
    <p:extLst>
      <p:ext uri="{BB962C8B-B14F-4D97-AF65-F5344CB8AC3E}">
        <p14:creationId xmlns:p14="http://schemas.microsoft.com/office/powerpoint/2010/main" val="52415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Aims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to scrape American Society of Clinical Oncology website for this year’s ASCO annual meeting abstract</a:t>
            </a:r>
          </a:p>
          <a:p>
            <a:r>
              <a:rPr lang="en-US" dirty="0"/>
              <a:t>Premier conference in the world for oncology research </a:t>
            </a:r>
          </a:p>
          <a:p>
            <a:r>
              <a:rPr lang="en-US" dirty="0"/>
              <a:t>Major clinical scientific and drug breakthrough presented here annually </a:t>
            </a:r>
          </a:p>
          <a:p>
            <a:r>
              <a:rPr lang="en-US" dirty="0"/>
              <a:t>Useful for governmental organizations and pharmaceuticals of competitor drugs/organizations as well as investors in biotechnology/health sector. 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684B-3810-4CD6-AE33-BE250A29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website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04F1-A2AE-4304-B332-40263005B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Initial abstract page detailed number of abstracts </a:t>
            </a:r>
          </a:p>
          <a:p>
            <a:r>
              <a:rPr lang="en-GB" dirty="0"/>
              <a:t>Button to proceed to abstracts sequentially or search facility </a:t>
            </a:r>
          </a:p>
          <a:p>
            <a:r>
              <a:rPr lang="en-GB" dirty="0"/>
              <a:t>Abstracts also available in PDF after conference in supplementary part of journal publication </a:t>
            </a:r>
          </a:p>
          <a:p>
            <a:r>
              <a:rPr lang="en-GB" dirty="0"/>
              <a:t>No way to analysed data without </a:t>
            </a:r>
            <a:r>
              <a:rPr lang="en-GB" dirty="0" err="1"/>
              <a:t>webscraping</a:t>
            </a:r>
            <a:r>
              <a:rPr lang="en-GB" dirty="0"/>
              <a:t> or scraping the pdf of JCO journal</a:t>
            </a:r>
          </a:p>
        </p:txBody>
      </p:sp>
    </p:spTree>
    <p:extLst>
      <p:ext uri="{BB962C8B-B14F-4D97-AF65-F5344CB8AC3E}">
        <p14:creationId xmlns:p14="http://schemas.microsoft.com/office/powerpoint/2010/main" val="255152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751B-3581-4D2B-9C80-B9C1D64A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Plan: initial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2A837-9201-47E4-8BFD-C4C2FD933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4381500" cy="4572000"/>
          </a:xfrm>
        </p:spPr>
        <p:txBody>
          <a:bodyPr/>
          <a:lstStyle/>
          <a:p>
            <a:r>
              <a:rPr lang="en-GB" dirty="0"/>
              <a:t>Scrape number of total abstracts through initial page</a:t>
            </a:r>
          </a:p>
          <a:p>
            <a:r>
              <a:rPr lang="en-GB" dirty="0"/>
              <a:t>Calculate number of pages if 20 abstracts per page </a:t>
            </a:r>
          </a:p>
          <a:p>
            <a:r>
              <a:rPr lang="en-GB" dirty="0"/>
              <a:t>Change pages (URL changes per page so used scrapy)</a:t>
            </a:r>
          </a:p>
          <a:p>
            <a:r>
              <a:rPr lang="en-GB" dirty="0"/>
              <a:t>Scrape URLs for each abstract for all pages (260 pages in this case)</a:t>
            </a:r>
          </a:p>
          <a:p>
            <a:r>
              <a:rPr lang="en-GB" dirty="0"/>
              <a:t>For each URL – scrape information per abstract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BC539-2134-4A5D-A546-7931DAB1B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0" y="1600200"/>
            <a:ext cx="6095999" cy="4368800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F138A-8266-4724-BCB9-22F8909B96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95290" y="2409290"/>
            <a:ext cx="2352782" cy="12842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152126-2A15-42CA-AF91-AA5D6B5DC729}"/>
              </a:ext>
            </a:extLst>
          </p:cNvPr>
          <p:cNvCxnSpPr>
            <a:cxnSpLocks/>
          </p:cNvCxnSpPr>
          <p:nvPr/>
        </p:nvCxnSpPr>
        <p:spPr>
          <a:xfrm>
            <a:off x="5101119" y="3429000"/>
            <a:ext cx="950360" cy="161561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44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D895-021C-4B16-A468-A2F8432E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Plan: next page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498B8-1A29-4E41-BFF8-CF9B895E9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1" y="1600200"/>
            <a:ext cx="5035550" cy="4572000"/>
          </a:xfrm>
        </p:spPr>
        <p:txBody>
          <a:bodyPr>
            <a:normAutofit/>
          </a:bodyPr>
          <a:lstStyle/>
          <a:p>
            <a:r>
              <a:rPr lang="en-GB" sz="1800" dirty="0"/>
              <a:t>Visit each abstract page and </a:t>
            </a:r>
          </a:p>
          <a:p>
            <a:pPr marL="0" indent="0">
              <a:buNone/>
            </a:pPr>
            <a:r>
              <a:rPr lang="en-GB" sz="1800" dirty="0"/>
              <a:t>scrape further information </a:t>
            </a:r>
          </a:p>
          <a:p>
            <a:r>
              <a:rPr lang="en-GB" sz="1800" dirty="0"/>
              <a:t>Scrape abstract title </a:t>
            </a:r>
          </a:p>
          <a:p>
            <a:r>
              <a:rPr lang="en-GB" sz="1800" dirty="0"/>
              <a:t>Scrape meta data from side panel</a:t>
            </a:r>
          </a:p>
          <a:p>
            <a:r>
              <a:rPr lang="en-GB" sz="1800" dirty="0"/>
              <a:t>Scrape authors</a:t>
            </a:r>
          </a:p>
          <a:p>
            <a:r>
              <a:rPr lang="en-GB" sz="1800" dirty="0"/>
              <a:t>Scrape organisations </a:t>
            </a:r>
          </a:p>
          <a:p>
            <a:r>
              <a:rPr lang="en-GB" sz="1800" dirty="0"/>
              <a:t>Scrape research funding </a:t>
            </a:r>
          </a:p>
          <a:p>
            <a:r>
              <a:rPr lang="en-GB" sz="1800" dirty="0"/>
              <a:t>Scrape abstract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17683-31F5-4737-9319-B07038432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069" y="0"/>
            <a:ext cx="5611862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C0B401-6139-4753-9F42-6653CCDBDAAB}"/>
              </a:ext>
            </a:extLst>
          </p:cNvPr>
          <p:cNvCxnSpPr>
            <a:cxnSpLocks/>
          </p:cNvCxnSpPr>
          <p:nvPr/>
        </p:nvCxnSpPr>
        <p:spPr>
          <a:xfrm>
            <a:off x="4949575" y="3220948"/>
            <a:ext cx="119087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1DDCA4-FC0C-43D0-8A1D-9870C814DA9E}"/>
              </a:ext>
            </a:extLst>
          </p:cNvPr>
          <p:cNvCxnSpPr>
            <a:cxnSpLocks/>
          </p:cNvCxnSpPr>
          <p:nvPr/>
        </p:nvCxnSpPr>
        <p:spPr>
          <a:xfrm flipV="1">
            <a:off x="3529173" y="837345"/>
            <a:ext cx="2840805" cy="185962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20C3DA8-D370-4F18-B46E-EECD36E0B333}"/>
              </a:ext>
            </a:extLst>
          </p:cNvPr>
          <p:cNvCxnSpPr>
            <a:cxnSpLocks/>
          </p:cNvCxnSpPr>
          <p:nvPr/>
        </p:nvCxnSpPr>
        <p:spPr>
          <a:xfrm flipV="1">
            <a:off x="3102796" y="2465799"/>
            <a:ext cx="5147352" cy="1232898"/>
          </a:xfrm>
          <a:prstGeom prst="bentConnector3">
            <a:avLst>
              <a:gd name="adj1" fmla="val 86727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3B2F05-D3C0-40E3-8C65-7232B0AB4A37}"/>
              </a:ext>
            </a:extLst>
          </p:cNvPr>
          <p:cNvCxnSpPr>
            <a:cxnSpLocks/>
          </p:cNvCxnSpPr>
          <p:nvPr/>
        </p:nvCxnSpPr>
        <p:spPr>
          <a:xfrm>
            <a:off x="3714108" y="4141342"/>
            <a:ext cx="444871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DBBF6E6-677F-48CF-B64F-5319877E927F}"/>
              </a:ext>
            </a:extLst>
          </p:cNvPr>
          <p:cNvCxnSpPr/>
          <p:nvPr/>
        </p:nvCxnSpPr>
        <p:spPr>
          <a:xfrm>
            <a:off x="3929865" y="4628508"/>
            <a:ext cx="4232953" cy="220894"/>
          </a:xfrm>
          <a:prstGeom prst="bentConnector3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A687145-B6CA-441B-89BC-D8718A804817}"/>
              </a:ext>
            </a:extLst>
          </p:cNvPr>
          <p:cNvCxnSpPr/>
          <p:nvPr/>
        </p:nvCxnSpPr>
        <p:spPr>
          <a:xfrm>
            <a:off x="3570270" y="5106256"/>
            <a:ext cx="4530903" cy="642135"/>
          </a:xfrm>
          <a:prstGeom prst="bentConnector3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37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2FA9-4026-4397-A686-03615DEB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Challenges/problems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44096-4753-4C79-8077-31AFB6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4001356" cy="4572000"/>
          </a:xfrm>
        </p:spPr>
        <p:txBody>
          <a:bodyPr>
            <a:normAutofit/>
          </a:bodyPr>
          <a:lstStyle/>
          <a:p>
            <a:r>
              <a:rPr lang="en-GB" dirty="0"/>
              <a:t>Problem 1: </a:t>
            </a:r>
          </a:p>
          <a:p>
            <a:r>
              <a:rPr lang="en-GB" dirty="0"/>
              <a:t>Changing data headings in side panel according to different abstracts </a:t>
            </a:r>
          </a:p>
          <a:p>
            <a:r>
              <a:rPr lang="en-GB" dirty="0"/>
              <a:t>Therefore could not use position to extract data </a:t>
            </a:r>
          </a:p>
          <a:p>
            <a:r>
              <a:rPr lang="en-GB" dirty="0"/>
              <a:t>Had to extract data according to heading instead </a:t>
            </a:r>
          </a:p>
          <a:p>
            <a:r>
              <a:rPr lang="en-GB" dirty="0"/>
              <a:t>Also changing paths according to type of data – either </a:t>
            </a:r>
            <a:r>
              <a:rPr lang="en-GB" dirty="0" err="1"/>
              <a:t>href</a:t>
            </a:r>
            <a:r>
              <a:rPr lang="en-GB" dirty="0"/>
              <a:t> or text – if statement inserted to capture all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76F74-1594-41BC-966C-9EC2A6624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703" y="1447306"/>
            <a:ext cx="2202301" cy="4877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2B5C4D-62FA-48E6-94A0-77142E20F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777" y="1447306"/>
            <a:ext cx="2244994" cy="248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7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358FD-42E6-4E74-939B-56043AB1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Challenges/problems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50B31-84FB-49E1-BBB1-3D717472D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4890071" cy="4572000"/>
          </a:xfrm>
        </p:spPr>
        <p:txBody>
          <a:bodyPr/>
          <a:lstStyle/>
          <a:p>
            <a:r>
              <a:rPr lang="en-GB" dirty="0"/>
              <a:t>Problem 2: </a:t>
            </a:r>
          </a:p>
          <a:p>
            <a:pPr lvl="1"/>
            <a:r>
              <a:rPr lang="en-GB" dirty="0"/>
              <a:t>HTTP 504 error: no response from server </a:t>
            </a:r>
          </a:p>
          <a:p>
            <a:pPr lvl="1"/>
            <a:r>
              <a:rPr lang="en-GB" dirty="0"/>
              <a:t>Just over 3000 abstracts scraped from scrapy script </a:t>
            </a:r>
            <a:r>
              <a:rPr lang="en-GB" dirty="0" err="1"/>
              <a:t>everytime</a:t>
            </a:r>
            <a:r>
              <a:rPr lang="en-GB" dirty="0"/>
              <a:t> it was run </a:t>
            </a:r>
          </a:p>
          <a:p>
            <a:pPr lvl="1"/>
            <a:r>
              <a:rPr lang="en-GB" dirty="0"/>
              <a:t>I ran this 3 times – and obtained over 4665 of the abstracts out of a total of 5197 abstracts</a:t>
            </a:r>
          </a:p>
          <a:p>
            <a:pPr lvl="1"/>
            <a:r>
              <a:rPr lang="en-GB" dirty="0"/>
              <a:t>In future – I plan to run an extra script to try the server more than once through a middleware script I found but I have run out of time for the project to try this. </a:t>
            </a:r>
          </a:p>
          <a:p>
            <a:pPr lvl="1"/>
            <a:endParaRPr lang="en-GB" dirty="0"/>
          </a:p>
        </p:txBody>
      </p:sp>
      <p:pic>
        <p:nvPicPr>
          <p:cNvPr id="1026" name="Picture 2" descr="Error 504: te explicamos cómo solucionarlo">
            <a:extLst>
              <a:ext uri="{FF2B5EF4-FFF2-40B4-BE49-F238E27FC236}">
                <a16:creationId xmlns:a16="http://schemas.microsoft.com/office/drawing/2014/main" id="{4AABC6E6-08C4-49AB-BB4B-3BFF6C2412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1" t="5955" r="29311" b="5612"/>
          <a:stretch/>
        </p:blipFill>
        <p:spPr bwMode="auto">
          <a:xfrm>
            <a:off x="6873411" y="1442664"/>
            <a:ext cx="4212171" cy="472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21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FE29-3872-4BC9-98E6-B9514E19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E3BF8-281F-4F61-96BA-15317A3AF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https://github.com/ValShah/Web_scraping_project</a:t>
            </a:r>
          </a:p>
        </p:txBody>
      </p:sp>
    </p:spTree>
    <p:extLst>
      <p:ext uri="{BB962C8B-B14F-4D97-AF65-F5344CB8AC3E}">
        <p14:creationId xmlns:p14="http://schemas.microsoft.com/office/powerpoint/2010/main" val="78627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F701-088F-4A46-9A72-25691701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D8A9-A73E-4023-9EB2-87DC1D6EA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5393504" cy="4572000"/>
          </a:xfrm>
        </p:spPr>
        <p:txBody>
          <a:bodyPr/>
          <a:lstStyle/>
          <a:p>
            <a:r>
              <a:rPr lang="en-GB" dirty="0"/>
              <a:t>Removed all abstracts from education sessions</a:t>
            </a:r>
          </a:p>
          <a:p>
            <a:r>
              <a:rPr lang="en-GB" dirty="0"/>
              <a:t>Removed all abstracts from other non primary research sessions </a:t>
            </a:r>
          </a:p>
          <a:p>
            <a:r>
              <a:rPr lang="en-GB" dirty="0"/>
              <a:t>Remaining 2182 abstracts analysed</a:t>
            </a:r>
          </a:p>
        </p:txBody>
      </p:sp>
    </p:spTree>
    <p:extLst>
      <p:ext uri="{BB962C8B-B14F-4D97-AF65-F5344CB8AC3E}">
        <p14:creationId xmlns:p14="http://schemas.microsoft.com/office/powerpoint/2010/main" val="280275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{07497B22-E2EB-4B95-9ED2-CB51F9B3393D}tf03431380</Template>
  <TotalTime>110</TotalTime>
  <Words>883</Words>
  <Application>Microsoft Office PowerPoint</Application>
  <PresentationFormat>Widescreen</PresentationFormat>
  <Paragraphs>171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Euphemia</vt:lpstr>
      <vt:lpstr>Plantagenet Cherokee</vt:lpstr>
      <vt:lpstr>Wingdings</vt:lpstr>
      <vt:lpstr>Academic Literature 16x9</vt:lpstr>
      <vt:lpstr>Webscraping Project : Asco Annual meeting 2021</vt:lpstr>
      <vt:lpstr>Introduction and Aims</vt:lpstr>
      <vt:lpstr>The website </vt:lpstr>
      <vt:lpstr>Plan: initial page</vt:lpstr>
      <vt:lpstr>Plan: next page </vt:lpstr>
      <vt:lpstr>Challenges/problems </vt:lpstr>
      <vt:lpstr>Challenges/problems </vt:lpstr>
      <vt:lpstr>Github page</vt:lpstr>
      <vt:lpstr>Data cleaning</vt:lpstr>
      <vt:lpstr>Analysis: Number of authors per abstract </vt:lpstr>
      <vt:lpstr>Analysis: Authors per track</vt:lpstr>
      <vt:lpstr>Analysis Results: Top authors (first and last)</vt:lpstr>
      <vt:lpstr>Future work to do</vt:lpstr>
      <vt:lpstr>Quality of research </vt:lpstr>
      <vt:lpstr>Proportion of RCT’s per track</vt:lpstr>
      <vt:lpstr>Future Work </vt:lpstr>
      <vt:lpstr>Future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Webscraping Project : Asco Annual meeting 2021</dc:title>
  <dc:creator>Vallari Shah</dc:creator>
  <cp:lastModifiedBy>Vallari Shah</cp:lastModifiedBy>
  <cp:revision>1</cp:revision>
  <dcterms:created xsi:type="dcterms:W3CDTF">2021-09-25T10:25:54Z</dcterms:created>
  <dcterms:modified xsi:type="dcterms:W3CDTF">2021-09-25T12:15:57Z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