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7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8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1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3.xml" ContentType="application/vnd.openxmlformats-officedocument.theme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690" r:id="rId5"/>
    <p:sldMasterId id="2147483695" r:id="rId6"/>
    <p:sldMasterId id="2147483699" r:id="rId7"/>
    <p:sldMasterId id="2147483717" r:id="rId8"/>
    <p:sldMasterId id="2147483730" r:id="rId9"/>
    <p:sldMasterId id="2147483748" r:id="rId10"/>
    <p:sldMasterId id="2147483761" r:id="rId11"/>
    <p:sldMasterId id="2147483776" r:id="rId12"/>
    <p:sldMasterId id="2147483781" r:id="rId13"/>
    <p:sldMasterId id="2147483796" r:id="rId14"/>
    <p:sldMasterId id="2147483805" r:id="rId15"/>
    <p:sldMasterId id="2147483814" r:id="rId16"/>
    <p:sldMasterId id="2147483828" r:id="rId17"/>
    <p:sldMasterId id="2147483903" r:id="rId18"/>
  </p:sldMasterIdLst>
  <p:notesMasterIdLst>
    <p:notesMasterId r:id="rId30"/>
  </p:notesMasterIdLst>
  <p:sldIdLst>
    <p:sldId id="1558" r:id="rId19"/>
    <p:sldId id="1606" r:id="rId20"/>
    <p:sldId id="1612" r:id="rId21"/>
    <p:sldId id="1601" r:id="rId22"/>
    <p:sldId id="1613" r:id="rId23"/>
    <p:sldId id="1611" r:id="rId24"/>
    <p:sldId id="1610" r:id="rId25"/>
    <p:sldId id="1615" r:id="rId26"/>
    <p:sldId id="1616" r:id="rId27"/>
    <p:sldId id="1618" r:id="rId28"/>
    <p:sldId id="1617" r:id="rId29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9E852-819E-4D2A-9113-C34A2665F479}" v="60" dt="2020-01-17T14:00:50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0" autoAdjust="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i Timofeev" userId="194753e9-204f-44e8-b010-c02640c06278" providerId="ADAL" clId="{BC79E852-819E-4D2A-9113-C34A2665F479}"/>
    <pc:docChg chg="undo custSel addSld delSld modSld">
      <pc:chgData name="Valerii Timofeev" userId="194753e9-204f-44e8-b010-c02640c06278" providerId="ADAL" clId="{BC79E852-819E-4D2A-9113-C34A2665F479}" dt="2020-01-17T14:05:23.378" v="646" actId="20577"/>
      <pc:docMkLst>
        <pc:docMk/>
      </pc:docMkLst>
      <pc:sldChg chg="del">
        <pc:chgData name="Valerii Timofeev" userId="194753e9-204f-44e8-b010-c02640c06278" providerId="ADAL" clId="{BC79E852-819E-4D2A-9113-C34A2665F479}" dt="2020-01-17T08:26:03.901" v="7" actId="47"/>
        <pc:sldMkLst>
          <pc:docMk/>
          <pc:sldMk cId="4145121034" sldId="1600"/>
        </pc:sldMkLst>
      </pc:sldChg>
      <pc:sldChg chg="del">
        <pc:chgData name="Valerii Timofeev" userId="194753e9-204f-44e8-b010-c02640c06278" providerId="ADAL" clId="{BC79E852-819E-4D2A-9113-C34A2665F479}" dt="2020-01-17T08:26:04.862" v="8" actId="47"/>
        <pc:sldMkLst>
          <pc:docMk/>
          <pc:sldMk cId="3837523886" sldId="1602"/>
        </pc:sldMkLst>
      </pc:sldChg>
      <pc:sldChg chg="modSp">
        <pc:chgData name="Valerii Timofeev" userId="194753e9-204f-44e8-b010-c02640c06278" providerId="ADAL" clId="{BC79E852-819E-4D2A-9113-C34A2665F479}" dt="2020-01-17T13:01:36.736" v="289" actId="6549"/>
        <pc:sldMkLst>
          <pc:docMk/>
          <pc:sldMk cId="2798440485" sldId="1611"/>
        </pc:sldMkLst>
        <pc:spChg chg="mod">
          <ac:chgData name="Valerii Timofeev" userId="194753e9-204f-44e8-b010-c02640c06278" providerId="ADAL" clId="{BC79E852-819E-4D2A-9113-C34A2665F479}" dt="2020-01-17T13:01:36.736" v="289" actId="6549"/>
          <ac:spMkLst>
            <pc:docMk/>
            <pc:sldMk cId="2798440485" sldId="1611"/>
            <ac:spMk id="498" creationId="{00000000-0000-0000-0000-000000000000}"/>
          </ac:spMkLst>
        </pc:spChg>
      </pc:sldChg>
      <pc:sldChg chg="modSp">
        <pc:chgData name="Valerii Timofeev" userId="194753e9-204f-44e8-b010-c02640c06278" providerId="ADAL" clId="{BC79E852-819E-4D2A-9113-C34A2665F479}" dt="2020-01-17T13:52:55.198" v="313" actId="207"/>
        <pc:sldMkLst>
          <pc:docMk/>
          <pc:sldMk cId="1596208106" sldId="1612"/>
        </pc:sldMkLst>
        <pc:spChg chg="mod">
          <ac:chgData name="Valerii Timofeev" userId="194753e9-204f-44e8-b010-c02640c06278" providerId="ADAL" clId="{BC79E852-819E-4D2A-9113-C34A2665F479}" dt="2020-01-17T13:52:55.198" v="313" actId="207"/>
          <ac:spMkLst>
            <pc:docMk/>
            <pc:sldMk cId="1596208106" sldId="1612"/>
            <ac:spMk id="498" creationId="{00000000-0000-0000-0000-000000000000}"/>
          </ac:spMkLst>
        </pc:spChg>
      </pc:sldChg>
      <pc:sldChg chg="modSp">
        <pc:chgData name="Valerii Timofeev" userId="194753e9-204f-44e8-b010-c02640c06278" providerId="ADAL" clId="{BC79E852-819E-4D2A-9113-C34A2665F479}" dt="2020-01-17T13:53:30.613" v="340" actId="207"/>
        <pc:sldMkLst>
          <pc:docMk/>
          <pc:sldMk cId="888816877" sldId="1613"/>
        </pc:sldMkLst>
        <pc:spChg chg="mod">
          <ac:chgData name="Valerii Timofeev" userId="194753e9-204f-44e8-b010-c02640c06278" providerId="ADAL" clId="{BC79E852-819E-4D2A-9113-C34A2665F479}" dt="2020-01-17T13:53:30.613" v="340" actId="207"/>
          <ac:spMkLst>
            <pc:docMk/>
            <pc:sldMk cId="888816877" sldId="1613"/>
            <ac:spMk id="498" creationId="{00000000-0000-0000-0000-000000000000}"/>
          </ac:spMkLst>
        </pc:spChg>
      </pc:sldChg>
      <pc:sldChg chg="addSp modSp">
        <pc:chgData name="Valerii Timofeev" userId="194753e9-204f-44e8-b010-c02640c06278" providerId="ADAL" clId="{BC79E852-819E-4D2A-9113-C34A2665F479}" dt="2020-01-17T14:05:23.378" v="646" actId="20577"/>
        <pc:sldMkLst>
          <pc:docMk/>
          <pc:sldMk cId="625519897" sldId="1615"/>
        </pc:sldMkLst>
        <pc:spChg chg="mod">
          <ac:chgData name="Valerii Timofeev" userId="194753e9-204f-44e8-b010-c02640c06278" providerId="ADAL" clId="{BC79E852-819E-4D2A-9113-C34A2665F479}" dt="2020-01-17T13:58:00.123" v="397" actId="1076"/>
          <ac:spMkLst>
            <pc:docMk/>
            <pc:sldMk cId="625519897" sldId="1615"/>
            <ac:spMk id="2" creationId="{EE7DFF4F-18A5-433A-917C-5E0335DAFF25}"/>
          </ac:spMkLst>
        </pc:spChg>
        <pc:spChg chg="add mod">
          <ac:chgData name="Valerii Timofeev" userId="194753e9-204f-44e8-b010-c02640c06278" providerId="ADAL" clId="{BC79E852-819E-4D2A-9113-C34A2665F479}" dt="2020-01-17T14:05:23.378" v="646" actId="20577"/>
          <ac:spMkLst>
            <pc:docMk/>
            <pc:sldMk cId="625519897" sldId="1615"/>
            <ac:spMk id="5" creationId="{11D4C2E6-2570-40E3-BE05-63CB49AC8FB1}"/>
          </ac:spMkLst>
        </pc:spChg>
        <pc:picChg chg="mod">
          <ac:chgData name="Valerii Timofeev" userId="194753e9-204f-44e8-b010-c02640c06278" providerId="ADAL" clId="{BC79E852-819E-4D2A-9113-C34A2665F479}" dt="2020-01-17T13:58:02.642" v="398" actId="1076"/>
          <ac:picMkLst>
            <pc:docMk/>
            <pc:sldMk cId="625519897" sldId="1615"/>
            <ac:picMk id="5122" creationId="{78B7150C-02DB-428E-BE39-180DD1E61C62}"/>
          </ac:picMkLst>
        </pc:picChg>
      </pc:sldChg>
      <pc:sldChg chg="modSp add">
        <pc:chgData name="Valerii Timofeev" userId="194753e9-204f-44e8-b010-c02640c06278" providerId="ADAL" clId="{BC79E852-819E-4D2A-9113-C34A2665F479}" dt="2020-01-17T13:59:47.735" v="481" actId="207"/>
        <pc:sldMkLst>
          <pc:docMk/>
          <pc:sldMk cId="2195444062" sldId="1616"/>
        </pc:sldMkLst>
        <pc:spChg chg="mod">
          <ac:chgData name="Valerii Timofeev" userId="194753e9-204f-44e8-b010-c02640c06278" providerId="ADAL" clId="{BC79E852-819E-4D2A-9113-C34A2665F479}" dt="2020-01-17T13:59:47.735" v="481" actId="207"/>
          <ac:spMkLst>
            <pc:docMk/>
            <pc:sldMk cId="2195444062" sldId="1616"/>
            <ac:spMk id="2" creationId="{9E44CE8A-E7BC-43BA-82CF-80DEFF64ED33}"/>
          </ac:spMkLst>
        </pc:spChg>
        <pc:spChg chg="mod">
          <ac:chgData name="Valerii Timofeev" userId="194753e9-204f-44e8-b010-c02640c06278" providerId="ADAL" clId="{BC79E852-819E-4D2A-9113-C34A2665F479}" dt="2020-01-17T13:51:06.802" v="290" actId="313"/>
          <ac:spMkLst>
            <pc:docMk/>
            <pc:sldMk cId="2195444062" sldId="1616"/>
            <ac:spMk id="3" creationId="{9087A445-D601-462A-8C8E-CD411EC2FED5}"/>
          </ac:spMkLst>
        </pc:spChg>
      </pc:sldChg>
      <pc:sldChg chg="modSp add">
        <pc:chgData name="Valerii Timofeev" userId="194753e9-204f-44e8-b010-c02640c06278" providerId="ADAL" clId="{BC79E852-819E-4D2A-9113-C34A2665F479}" dt="2020-01-17T09:46:46.052" v="276"/>
        <pc:sldMkLst>
          <pc:docMk/>
          <pc:sldMk cId="3992139057" sldId="1617"/>
        </pc:sldMkLst>
        <pc:spChg chg="mod">
          <ac:chgData name="Valerii Timofeev" userId="194753e9-204f-44e8-b010-c02640c06278" providerId="ADAL" clId="{BC79E852-819E-4D2A-9113-C34A2665F479}" dt="2020-01-17T09:46:46.052" v="276"/>
          <ac:spMkLst>
            <pc:docMk/>
            <pc:sldMk cId="3992139057" sldId="1617"/>
            <ac:spMk id="3" creationId="{9087A445-D601-462A-8C8E-CD411EC2FED5}"/>
          </ac:spMkLst>
        </pc:spChg>
      </pc:sldChg>
      <pc:sldChg chg="modSp add">
        <pc:chgData name="Valerii Timofeev" userId="194753e9-204f-44e8-b010-c02640c06278" providerId="ADAL" clId="{BC79E852-819E-4D2A-9113-C34A2665F479}" dt="2020-01-17T14:01:46.319" v="502" actId="20577"/>
        <pc:sldMkLst>
          <pc:docMk/>
          <pc:sldMk cId="1101719757" sldId="1618"/>
        </pc:sldMkLst>
        <pc:spChg chg="mod">
          <ac:chgData name="Valerii Timofeev" userId="194753e9-204f-44e8-b010-c02640c06278" providerId="ADAL" clId="{BC79E852-819E-4D2A-9113-C34A2665F479}" dt="2020-01-17T14:01:46.319" v="502" actId="20577"/>
          <ac:spMkLst>
            <pc:docMk/>
            <pc:sldMk cId="1101719757" sldId="1618"/>
            <ac:spMk id="2" creationId="{9E44CE8A-E7BC-43BA-82CF-80DEFF64ED33}"/>
          </ac:spMkLst>
        </pc:spChg>
        <pc:spChg chg="mod">
          <ac:chgData name="Valerii Timofeev" userId="194753e9-204f-44e8-b010-c02640c06278" providerId="ADAL" clId="{BC79E852-819E-4D2A-9113-C34A2665F479}" dt="2020-01-17T14:00:56.704" v="501" actId="20577"/>
          <ac:spMkLst>
            <pc:docMk/>
            <pc:sldMk cId="1101719757" sldId="1618"/>
            <ac:spMk id="3" creationId="{9087A445-D601-462A-8C8E-CD411EC2FE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56177-0264-43FF-9998-A4E36234FB2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201AB-D740-4F79-ABA9-34AC76B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4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01AB-D740-4F79-ABA9-34AC76B2B6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9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09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65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975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6" name="Google Shape;4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79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0101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89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8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386418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53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58797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51603656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2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6573689" y="1761514"/>
            <a:ext cx="5120640" cy="323382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30712" indent="-230712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867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4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7" y="1761514"/>
            <a:ext cx="5120640" cy="364022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7531" y="1321330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53531" y="1321330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09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3733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223704"/>
            <a:ext cx="111166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1932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 preserve="1">
  <p:cSld name="Title &amp;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rmAutofit/>
          </a:bodyPr>
          <a:lstStyle>
            <a:lvl1pPr marL="609585" marR="0" lvl="0" indent="-30479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219170" marR="0" lvl="1" indent="-48258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469964" y="1223705"/>
            <a:ext cx="1111666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marR="0" lvl="0" indent="-30479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1219170" marR="0" lvl="1" indent="-40639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97923" algn="l" rtl="0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46857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58797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81757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2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6573689" y="1761514"/>
            <a:ext cx="5120640" cy="323382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30712" indent="-230712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867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4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7" y="1761514"/>
            <a:ext cx="5120640" cy="364022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7531" y="1321330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53531" y="1321330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09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43266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223704"/>
            <a:ext cx="111166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2432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 preserve="1">
  <p:cSld name="Title &amp;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rmAutofit/>
          </a:bodyPr>
          <a:lstStyle>
            <a:lvl1pPr marL="609585" marR="0" lvl="0" indent="-30479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219170" marR="0" lvl="1" indent="-48258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469964" y="1223705"/>
            <a:ext cx="1111666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marR="0" lvl="0" indent="-30479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1219170" marR="0" lvl="1" indent="-40639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97923" algn="l" rtl="0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28785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7134D-F0D4-4594-AC75-939905B7DE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1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62195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83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18F48-75B7-4A4E-A089-FA17AAFAD1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1174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83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EE7B5-0537-45B2-BABC-A88D13AFDA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669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325B-46DC-4FBE-AFD2-9ACCCFF526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0386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F7E0-81AB-4B99-ADF8-FAB84498A9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2034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54217"/>
          </a:xfrm>
          <a:prstGeom prst="rect">
            <a:avLst/>
          </a:prstGeom>
          <a:solidFill>
            <a:srgbClr val="006699"/>
          </a:solidFill>
        </p:spPr>
        <p:txBody>
          <a:bodyPr lIns="457200" tIns="91440" rIns="457200" bIns="274320"/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84112"/>
            <a:ext cx="8534400" cy="526298"/>
          </a:xfrm>
          <a:solidFill>
            <a:srgbClr val="006699"/>
          </a:solidFill>
        </p:spPr>
        <p:txBody>
          <a:bodyPr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F5CFA-6AEC-4CF2-98CE-A5FED5B0E8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3812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0486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/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anchor="ctr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AB986-9235-480C-AA55-FAB927F123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7177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54378"/>
            <a:ext cx="7315200" cy="5129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080B4-7DF7-46C6-B66A-847E9400D8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590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A486C-FE7D-4601-B31F-1100AF0B28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8545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683F-9B15-4C69-A599-3716FF6092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459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9600" y="298451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7"/>
            <a:ext cx="10972800" cy="6397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2" y="6519865"/>
            <a:ext cx="2425700" cy="3381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7F7F7F"/>
                </a:solidFill>
                <a:cs typeface="Arial" pitchFamily="34" charset="0"/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717" y="6519865"/>
            <a:ext cx="4874683" cy="338137"/>
          </a:xfrm>
        </p:spPr>
        <p:txBody>
          <a:bodyPr vert="horz" lIns="91440" rIns="9144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FC4B3-6273-4130-94D7-6AA0C771D2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4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0190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D553D-1142-43CD-8F83-48A95E26B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0794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_Title and Content_Small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583" y="871539"/>
            <a:ext cx="12192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4197352" y="6488114"/>
            <a:ext cx="1782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2010 © EPAM Systems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59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77">
              <a:defRPr/>
            </a:pPr>
            <a:fld id="{459160E7-4F7F-4CC8-9C0C-B8A2F6DF6C55}" type="slidenum">
              <a:rPr lang="en-US" sz="1200" smtClean="0">
                <a:solidFill>
                  <a:prstClr val="black">
                    <a:tint val="75000"/>
                  </a:prstClr>
                </a:solidFill>
              </a:rPr>
              <a:pPr algn="r" defTabSz="914377">
                <a:defRPr/>
              </a:pPr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2601" y="179341"/>
            <a:ext cx="11631168" cy="960120"/>
          </a:xfrm>
        </p:spPr>
        <p:txBody>
          <a:bodyPr anchor="t">
            <a:noAutofit/>
          </a:bodyPr>
          <a:lstStyle>
            <a:lvl1pPr algn="l">
              <a:tabLst>
                <a:tab pos="8229394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0"/>
          </p:nvPr>
        </p:nvSpPr>
        <p:spPr>
          <a:xfrm>
            <a:off x="304800" y="1219200"/>
            <a:ext cx="11636565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0040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583" y="871539"/>
            <a:ext cx="12192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4197351" y="6488114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01" y="179342"/>
            <a:ext cx="11631168" cy="692197"/>
          </a:xfrm>
        </p:spPr>
        <p:txBody>
          <a:bodyPr anchor="t">
            <a:noAutofit/>
          </a:bodyPr>
          <a:lstStyle>
            <a:lvl1pPr algn="l">
              <a:tabLst>
                <a:tab pos="8229394" algn="r"/>
              </a:tabLst>
              <a:defRPr sz="24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59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77">
              <a:defRPr/>
            </a:pPr>
            <a:fld id="{459160E7-4F7F-4CC8-9C0C-B8A2F6DF6C55}" type="slidenum">
              <a:rPr lang="en-US" sz="1200" smtClean="0">
                <a:solidFill>
                  <a:prstClr val="black">
                    <a:tint val="75000"/>
                  </a:prstClr>
                </a:solidFill>
              </a:rPr>
              <a:pPr algn="r" defTabSz="914377">
                <a:defRPr/>
              </a:pPr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5536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2213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1582400" cy="90742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5421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11599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54217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84112"/>
            <a:ext cx="8534400" cy="526298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91762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1593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D553D-1142-43CD-8F83-48A95E26B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5749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3587" y="1777974"/>
            <a:ext cx="6502400" cy="547394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5901" y="3082347"/>
            <a:ext cx="5588000" cy="951344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2750AB"/>
                </a:solidFill>
                <a:latin typeface="Arial" pitchFamily="34" charset="0"/>
                <a:cs typeface="Arial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29849" y="4038600"/>
            <a:ext cx="56896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36844" y="6381329"/>
            <a:ext cx="2943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 CONFIDENTIAL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336802" y="318138"/>
            <a:ext cx="60938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1400" b="1" dirty="0">
                <a:solidFill>
                  <a:srgbClr val="002C78"/>
                </a:solidFill>
              </a:rPr>
              <a:t>Delivering Excellence in Software Engineering </a:t>
            </a:r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406401" y="327026"/>
            <a:ext cx="1775016" cy="308871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gradFill rotWithShape="1">
            <a:gsLst>
              <a:gs pos="0">
                <a:srgbClr val="002C78"/>
              </a:gs>
              <a:gs pos="100000">
                <a:srgbClr val="002C78">
                  <a:gamma/>
                  <a:tint val="83922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defTabSz="914377">
              <a:defRPr/>
            </a:pP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9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="0" i="0" cap="all" baseline="0">
                <a:latin typeface="Oswald Bold"/>
                <a:cs typeface="Oswald Bold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223705"/>
            <a:ext cx="1111666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Source Sans Pro Light"/>
                <a:cs typeface="Source Sans Pro Ligh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7577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683F-9B15-4C69-A599-3716FF6092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632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7539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08800" y="6519117"/>
            <a:ext cx="4064000" cy="338884"/>
          </a:xfrm>
          <a:prstGeom prst="rect">
            <a:avLst/>
          </a:prstGeom>
        </p:spPr>
        <p:txBody>
          <a:bodyPr/>
          <a:lstStyle/>
          <a:p>
            <a:pPr defTabSz="914377"/>
            <a:endParaRPr lang="en-US" sz="18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4646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54217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84112"/>
            <a:ext cx="8534400" cy="526298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08800" y="6519117"/>
            <a:ext cx="4064000" cy="338884"/>
          </a:xfrm>
          <a:prstGeom prst="rect">
            <a:avLst/>
          </a:prstGeom>
        </p:spPr>
        <p:txBody>
          <a:bodyPr/>
          <a:lstStyle/>
          <a:p>
            <a:pPr defTabSz="914377"/>
            <a:endParaRPr lang="en-US" sz="18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19470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908800" y="6519117"/>
            <a:ext cx="4064000" cy="338884"/>
          </a:xfrm>
          <a:prstGeom prst="rect">
            <a:avLst/>
          </a:prstGeom>
        </p:spPr>
        <p:txBody>
          <a:bodyPr/>
          <a:lstStyle/>
          <a:p>
            <a:pPr defTabSz="914377"/>
            <a:endParaRPr lang="en-US" sz="18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2572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908800" y="6519117"/>
            <a:ext cx="4064000" cy="338884"/>
          </a:xfrm>
          <a:prstGeom prst="rect">
            <a:avLst/>
          </a:prstGeom>
        </p:spPr>
        <p:txBody>
          <a:bodyPr/>
          <a:lstStyle/>
          <a:p>
            <a:pPr defTabSz="914377"/>
            <a:r>
              <a:rPr lang="en-US" sz="180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067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5135563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Placeholder 1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9327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437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77"/>
            <a:fld id="{FDADF9E8-C7C3-4324-8C8E-6B0CC449E9BA}" type="datetimeFigureOut">
              <a:rPr lang="en-US" sz="1800" smtClean="0">
                <a:solidFill>
                  <a:prstClr val="black"/>
                </a:solidFill>
              </a:rPr>
              <a:pPr defTabSz="914377"/>
              <a:t>1/17/2020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77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02746-ED66-4547-9078-C851380A4D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3852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437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77"/>
            <a:fld id="{AC97488F-9A22-4CF7-AF76-F17833D08A7D}" type="datetimeFigureOut">
              <a:rPr lang="en-US" sz="1800" smtClean="0">
                <a:solidFill>
                  <a:prstClr val="black"/>
                </a:solidFill>
              </a:rPr>
              <a:pPr defTabSz="914377"/>
              <a:t>1/17/2020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77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A97A-747B-4CD9-A35C-CD4FE44F22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7841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891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7849224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58797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29154264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2643664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1722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691641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65809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6361987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/>
        </p:nvGraphicFramePr>
        <p:xfrm>
          <a:off x="0" y="932688"/>
          <a:ext cx="12192000" cy="5533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Month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Month</a:t>
                      </a:r>
                      <a:r>
                        <a:rPr lang="en-US" sz="1200" b="1" i="0" baseline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2-3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Month</a:t>
                      </a:r>
                      <a:r>
                        <a:rPr lang="en-US" sz="1200" b="1" i="0" baseline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3-6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2017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26936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74640"/>
            <a:ext cx="11582400" cy="566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908800" y="6519865"/>
            <a:ext cx="40640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Dec 3 2012,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0960100" y="6492876"/>
            <a:ext cx="6434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7134D-F0D4-4594-AC75-939905B7DEF1}" type="slidenum">
              <a:rPr lang="en-US">
                <a:solidFill>
                  <a:srgbClr val="464547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318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223704"/>
            <a:ext cx="111166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1078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766310" y="4850737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7" name="Oval 6"/>
          <p:cNvSpPr/>
          <p:nvPr userDrawn="1"/>
        </p:nvSpPr>
        <p:spPr>
          <a:xfrm>
            <a:off x="766309" y="220819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-216976" y="3685205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469763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469763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773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Study_2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6573689" y="1761514"/>
            <a:ext cx="5120640" cy="323382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30712" indent="-230712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867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4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7" y="1761514"/>
            <a:ext cx="5120640" cy="364022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7531" y="1321330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53531" y="1321330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BF388-E772-4B9E-AC0E-11B1E1323458}"/>
              </a:ext>
            </a:extLst>
          </p:cNvPr>
          <p:cNvCxnSpPr/>
          <p:nvPr/>
        </p:nvCxnSpPr>
        <p:spPr>
          <a:xfrm flipV="1">
            <a:off x="609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9794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490166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20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92528267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736666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4925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58797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9828582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8192421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prstClr val="white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prstClr val="white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prstClr val="white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srgbClr val="2FC2D9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7127042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713125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9017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8783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187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95729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4432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>
              <a:solidFill>
                <a:prstClr val="white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6161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0614411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94828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75246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="0" i="0" cap="all" baseline="0">
                <a:latin typeface="Oswald Bold"/>
                <a:cs typeface="Oswald Bold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223705"/>
            <a:ext cx="1111666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Source Sans Pro Light"/>
                <a:cs typeface="Source Sans Pro Ligh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984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7057766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2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6573689" y="1761514"/>
            <a:ext cx="5120640" cy="323382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30712" indent="-230712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867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4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7" y="1761514"/>
            <a:ext cx="5120640" cy="364022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7531" y="1321330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53531" y="1321330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09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0433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5995729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61812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939031"/>
            <a:ext cx="12192000" cy="5131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srgbClr val="2FC2D9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057749" y="928324"/>
            <a:ext cx="4079393" cy="5537131"/>
            <a:chOff x="3043311" y="707788"/>
            <a:chExt cx="3059545" cy="4162806"/>
          </a:xfrm>
        </p:grpSpPr>
        <p:cxnSp>
          <p:nvCxnSpPr>
            <p:cNvPr id="3" name="Straight Connector 2"/>
            <p:cNvCxnSpPr/>
            <p:nvPr userDrawn="1"/>
          </p:nvCxnSpPr>
          <p:spPr>
            <a:xfrm flipV="1">
              <a:off x="3043311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 flipV="1">
              <a:off x="6102856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290312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4 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609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484717" y="1761514"/>
            <a:ext cx="5325704" cy="173132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4718" y="1198342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3" hasCustomPrompt="1"/>
          </p:nvPr>
        </p:nvSpPr>
        <p:spPr>
          <a:xfrm>
            <a:off x="484717" y="4517270"/>
            <a:ext cx="5325704" cy="173132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4718" y="3954097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5" hasCustomPrompt="1"/>
          </p:nvPr>
        </p:nvSpPr>
        <p:spPr>
          <a:xfrm>
            <a:off x="6381580" y="1758098"/>
            <a:ext cx="5325704" cy="173132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81580" y="1194926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81580" y="4517270"/>
            <a:ext cx="5325704" cy="173132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381580" y="3954097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811053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-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939031"/>
            <a:ext cx="12192000" cy="5131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57749" y="928324"/>
            <a:ext cx="4079393" cy="5537131"/>
            <a:chOff x="3043311" y="707788"/>
            <a:chExt cx="3059545" cy="4162806"/>
          </a:xfrm>
        </p:grpSpPr>
        <p:cxnSp>
          <p:nvCxnSpPr>
            <p:cNvPr id="3" name="Straight Connector 2"/>
            <p:cNvCxnSpPr/>
            <p:nvPr userDrawn="1"/>
          </p:nvCxnSpPr>
          <p:spPr>
            <a:xfrm flipV="1">
              <a:off x="3043311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 flipV="1">
              <a:off x="6102856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1323580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365760" tIns="45720" rIns="91440" bIns="45720" rtlCol="0" anchor="ctr" anchorCtr="0">
            <a:normAutofit/>
          </a:bodyPr>
          <a:lstStyle>
            <a:lvl1pPr>
              <a:defRPr lang="en-US" sz="2600" baseline="0" dirty="0">
                <a:latin typeface="Arial Black"/>
                <a:cs typeface="Arial Black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2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pic>
        <p:nvPicPr>
          <p:cNvPr id="5" name="Picture 4" descr="EPAM-Systems-Logo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426" y="329411"/>
            <a:ext cx="941071" cy="2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8968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-with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1775" y="500428"/>
            <a:ext cx="7905043" cy="481717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/>
              <a:t>Image &amp; Text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3" y="2074335"/>
            <a:ext cx="5177367" cy="4233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467"/>
              </a:lnSpc>
              <a:buSzPct val="80000"/>
              <a:buFontTx/>
              <a:buNone/>
              <a:defRPr sz="2400" kern="1200" baseline="0"/>
            </a:lvl1pPr>
          </a:lstStyle>
          <a:p>
            <a:pPr lvl="0"/>
            <a:r>
              <a:rPr lang="en-US" dirty="0"/>
              <a:t>Aenean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quam.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quam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magna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id dolor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6518" y="2074335"/>
            <a:ext cx="4857749" cy="4233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baseline="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DELETE TEXT AND ADD SUBJECT PHOTO</a:t>
            </a:r>
          </a:p>
        </p:txBody>
      </p:sp>
      <p:pic>
        <p:nvPicPr>
          <p:cNvPr id="9" name="Picture 8" descr="EPAM-Systems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087" y="511715"/>
            <a:ext cx="1828096" cy="532004"/>
          </a:xfrm>
          <a:prstGeom prst="rect">
            <a:avLst/>
          </a:prstGeom>
        </p:spPr>
      </p:pic>
      <p:sp>
        <p:nvSpPr>
          <p:cNvPr id="7" name="Content Placeholder 49"/>
          <p:cNvSpPr>
            <a:spLocks noGrp="1"/>
          </p:cNvSpPr>
          <p:nvPr>
            <p:ph sz="quarter" idx="21" hasCustomPrompt="1"/>
          </p:nvPr>
        </p:nvSpPr>
        <p:spPr>
          <a:xfrm>
            <a:off x="781773" y="982149"/>
            <a:ext cx="7905043" cy="476559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3200" cap="all" spc="133"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1867" dirty="0">
                <a:latin typeface="Open Sans Cond Light"/>
                <a:cs typeface="Open Sans Cond Light"/>
              </a:rPr>
              <a:t>Quam </a:t>
            </a:r>
            <a:r>
              <a:rPr lang="en-US" sz="1867" dirty="0" err="1">
                <a:latin typeface="Open Sans Cond Light"/>
                <a:cs typeface="Open Sans Cond Light"/>
              </a:rPr>
              <a:t>Ullamcorper</a:t>
            </a:r>
            <a:r>
              <a:rPr lang="en-US" sz="1867" dirty="0">
                <a:latin typeface="Open Sans Cond Light"/>
                <a:cs typeface="Open Sans Cond Light"/>
              </a:rPr>
              <a:t> </a:t>
            </a:r>
            <a:r>
              <a:rPr lang="en-US" sz="1867" dirty="0" err="1">
                <a:latin typeface="Open Sans Cond Light"/>
                <a:cs typeface="Open Sans Cond Light"/>
              </a:rPr>
              <a:t>Pharetra</a:t>
            </a:r>
            <a:r>
              <a:rPr lang="en-US" sz="1867" dirty="0">
                <a:latin typeface="Open Sans Cond Light"/>
                <a:cs typeface="Open Sans Cond Light"/>
              </a:rPr>
              <a:t> </a:t>
            </a:r>
            <a:r>
              <a:rPr lang="en-US" sz="1867" dirty="0" err="1">
                <a:latin typeface="Open Sans Cond Light"/>
                <a:cs typeface="Open Sans Cond Light"/>
              </a:rPr>
              <a:t>Malesuada</a:t>
            </a:r>
            <a:r>
              <a:rPr lang="en-US" sz="1867" dirty="0">
                <a:latin typeface="Open Sans Cond Light"/>
                <a:cs typeface="Open Sans Cond Light"/>
              </a:rPr>
              <a:t> Magna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7000" cy="6858000"/>
          </a:xfrm>
          <a:prstGeom prst="rect">
            <a:avLst/>
          </a:prstGeom>
          <a:solidFill>
            <a:srgbClr val="EE32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8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1043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ch Stu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7000" cy="6858000"/>
          </a:xfrm>
          <a:prstGeom prst="rect">
            <a:avLst/>
          </a:prstGeom>
          <a:solidFill>
            <a:srgbClr val="006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itle 6" title="test"/>
          <p:cNvSpPr txBox="1">
            <a:spLocks/>
          </p:cNvSpPr>
          <p:nvPr userDrawn="1"/>
        </p:nvSpPr>
        <p:spPr>
          <a:xfrm>
            <a:off x="602297" y="298546"/>
            <a:ext cx="9165820" cy="481717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2667" kern="1200" cap="all" spc="0">
                <a:solidFill>
                  <a:schemeClr val="tx1"/>
                </a:solidFill>
                <a:latin typeface="Open Sans Extrabold"/>
                <a:ea typeface="+mj-ea"/>
                <a:cs typeface="+mj-cs"/>
              </a:defRPr>
            </a:lvl1pPr>
          </a:lstStyle>
          <a:p>
            <a:pPr algn="l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02296" y="326254"/>
            <a:ext cx="9165819" cy="52322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800" b="0" i="0" kern="1200" cap="none" spc="0" baseline="0">
                <a:solidFill>
                  <a:schemeClr val="tx1"/>
                </a:solidFill>
                <a:latin typeface="Open Sans Extrabold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3" name="Picture 12" descr="EPAM-System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737" y="337497"/>
            <a:ext cx="1387585" cy="403809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598521" y="-1"/>
            <a:ext cx="11593480" cy="298541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478476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80"/>
            <a:ext cx="9213851" cy="765337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6" y="4453470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7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3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8245680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908800" y="6519117"/>
            <a:ext cx="4064000" cy="33888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571233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80"/>
            <a:ext cx="9213851" cy="765337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6" y="4453470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7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3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92377716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223704"/>
            <a:ext cx="111166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0075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 preserve="1">
  <p:cSld name="2_Title &amp;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rmAutofit/>
          </a:bodyPr>
          <a:lstStyle>
            <a:lvl1pPr marL="609585" marR="0" lvl="0" indent="-30479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219170" marR="0" lvl="1" indent="-48258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469964" y="1223705"/>
            <a:ext cx="1111666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marR="0" lvl="0" indent="-30479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1219170" marR="0" lvl="1" indent="-40639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97923" algn="l" rtl="0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540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Study_4 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09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484717" y="1761514"/>
            <a:ext cx="5325704" cy="173132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4718" y="1198342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3" hasCustomPrompt="1"/>
          </p:nvPr>
        </p:nvSpPr>
        <p:spPr>
          <a:xfrm>
            <a:off x="484717" y="4517270"/>
            <a:ext cx="5325704" cy="173132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4718" y="3954097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5" hasCustomPrompt="1"/>
          </p:nvPr>
        </p:nvSpPr>
        <p:spPr>
          <a:xfrm>
            <a:off x="6381580" y="1758098"/>
            <a:ext cx="5325704" cy="173132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81580" y="1194926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81580" y="4517270"/>
            <a:ext cx="5325704" cy="173132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381580" y="3954097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976158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365760" tIns="45720" rIns="91440" bIns="45720" rtlCol="0" anchor="ctr" anchorCtr="0">
            <a:normAutofit/>
          </a:bodyPr>
          <a:lstStyle>
            <a:lvl1pPr>
              <a:defRPr lang="en-US" sz="2600" baseline="0" dirty="0">
                <a:latin typeface="Arial Black"/>
                <a:cs typeface="Arial Black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pic>
        <p:nvPicPr>
          <p:cNvPr id="5" name="Picture 4" descr="EPAM-Systems-Logo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426" y="329411"/>
            <a:ext cx="941071" cy="2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0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58797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01415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ext-with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1775" y="500428"/>
            <a:ext cx="7905043" cy="481717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/>
              <a:t>Image &amp; Text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3" y="2074335"/>
            <a:ext cx="5177367" cy="4233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467"/>
              </a:lnSpc>
              <a:buSzPct val="80000"/>
              <a:buFontTx/>
              <a:buNone/>
              <a:defRPr sz="2400" kern="1200" baseline="0"/>
            </a:lvl1pPr>
          </a:lstStyle>
          <a:p>
            <a:pPr lvl="0"/>
            <a:r>
              <a:rPr lang="en-US" dirty="0"/>
              <a:t>Aenean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quam.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quam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magna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id dolor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6518" y="2074335"/>
            <a:ext cx="4857749" cy="4233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baseline="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DELETE TEXT AND ADD SUBJECT PHOTO</a:t>
            </a:r>
          </a:p>
        </p:txBody>
      </p:sp>
      <p:pic>
        <p:nvPicPr>
          <p:cNvPr id="9" name="Picture 8" descr="EPAM-System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087" y="511715"/>
            <a:ext cx="1828096" cy="532004"/>
          </a:xfrm>
          <a:prstGeom prst="rect">
            <a:avLst/>
          </a:prstGeom>
        </p:spPr>
      </p:pic>
      <p:sp>
        <p:nvSpPr>
          <p:cNvPr id="7" name="Content Placeholder 49"/>
          <p:cNvSpPr>
            <a:spLocks noGrp="1"/>
          </p:cNvSpPr>
          <p:nvPr>
            <p:ph sz="quarter" idx="21" hasCustomPrompt="1"/>
          </p:nvPr>
        </p:nvSpPr>
        <p:spPr>
          <a:xfrm>
            <a:off x="781773" y="982149"/>
            <a:ext cx="7905043" cy="476559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3200" cap="all" spc="133"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1867" dirty="0">
                <a:latin typeface="Open Sans Cond Light"/>
                <a:cs typeface="Open Sans Cond Light"/>
              </a:rPr>
              <a:t>Quam </a:t>
            </a:r>
            <a:r>
              <a:rPr lang="en-US" sz="1867" dirty="0" err="1">
                <a:latin typeface="Open Sans Cond Light"/>
                <a:cs typeface="Open Sans Cond Light"/>
              </a:rPr>
              <a:t>Ullamcorper</a:t>
            </a:r>
            <a:r>
              <a:rPr lang="en-US" sz="1867" dirty="0">
                <a:latin typeface="Open Sans Cond Light"/>
                <a:cs typeface="Open Sans Cond Light"/>
              </a:rPr>
              <a:t> </a:t>
            </a:r>
            <a:r>
              <a:rPr lang="en-US" sz="1867" dirty="0" err="1">
                <a:latin typeface="Open Sans Cond Light"/>
                <a:cs typeface="Open Sans Cond Light"/>
              </a:rPr>
              <a:t>Pharetra</a:t>
            </a:r>
            <a:r>
              <a:rPr lang="en-US" sz="1867" dirty="0">
                <a:latin typeface="Open Sans Cond Light"/>
                <a:cs typeface="Open Sans Cond Light"/>
              </a:rPr>
              <a:t> </a:t>
            </a:r>
            <a:r>
              <a:rPr lang="en-US" sz="1867" dirty="0" err="1">
                <a:latin typeface="Open Sans Cond Light"/>
                <a:cs typeface="Open Sans Cond Light"/>
              </a:rPr>
              <a:t>Malesuada</a:t>
            </a:r>
            <a:r>
              <a:rPr lang="en-US" sz="1867" dirty="0">
                <a:latin typeface="Open Sans Cond Light"/>
                <a:cs typeface="Open Sans Cond Light"/>
              </a:rPr>
              <a:t> Magna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7000" cy="6858000"/>
          </a:xfrm>
          <a:prstGeom prst="rect">
            <a:avLst/>
          </a:prstGeom>
          <a:solidFill>
            <a:srgbClr val="EE32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14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ch Stu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7000" cy="6858000"/>
          </a:xfrm>
          <a:prstGeom prst="rect">
            <a:avLst/>
          </a:prstGeom>
          <a:solidFill>
            <a:srgbClr val="006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itle 6" title="test"/>
          <p:cNvSpPr txBox="1">
            <a:spLocks/>
          </p:cNvSpPr>
          <p:nvPr/>
        </p:nvSpPr>
        <p:spPr>
          <a:xfrm>
            <a:off x="602297" y="298546"/>
            <a:ext cx="9165820" cy="481717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2667" kern="1200" cap="all" spc="0">
                <a:solidFill>
                  <a:schemeClr val="tx1"/>
                </a:solidFill>
                <a:latin typeface="Open Sans Extrabold"/>
                <a:ea typeface="+mj-ea"/>
                <a:cs typeface="+mj-cs"/>
              </a:defRPr>
            </a:lvl1pPr>
          </a:lstStyle>
          <a:p>
            <a:pPr algn="l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02296" y="326254"/>
            <a:ext cx="9165819" cy="52322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800" b="0" i="0" kern="1200" cap="none" spc="0" baseline="0">
                <a:solidFill>
                  <a:schemeClr val="tx1"/>
                </a:solidFill>
                <a:latin typeface="Open Sans Extrabold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3" name="Picture 12" descr="EPAM-Systems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737" y="337497"/>
            <a:ext cx="1387585" cy="403809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598521" y="-1"/>
            <a:ext cx="11593480" cy="298541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50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80"/>
            <a:ext cx="9213851" cy="765337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6" y="4453470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7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3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23337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908800" y="6519117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A5CEA5D3-D99B-40A1-8EFE-BAF623E5DA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0295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80"/>
            <a:ext cx="9213851" cy="765337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6" y="4453470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7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3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64943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2_Title &amp;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rmAutofit/>
          </a:bodyPr>
          <a:lstStyle>
            <a:lvl1pPr marL="609585" marR="0" lvl="0" indent="-30479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219170" marR="0" lvl="1" indent="-48258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469964" y="1223705"/>
            <a:ext cx="1111666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marR="0" lvl="0" indent="-30479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1219170" marR="0" lvl="1" indent="-40639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97923" algn="l" rtl="0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6618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58797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66895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2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6573689" y="1761514"/>
            <a:ext cx="5120640" cy="323382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30712" indent="-230712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867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4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7" y="1761514"/>
            <a:ext cx="5120640" cy="364022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7531" y="1321330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53531" y="1321330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09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432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223704"/>
            <a:ext cx="111166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14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 preserve="1">
  <p:cSld name="Title &amp;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rmAutofit/>
          </a:bodyPr>
          <a:lstStyle>
            <a:lvl1pPr marL="609585" marR="0" lvl="0" indent="-30479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219170" marR="0" lvl="1" indent="-48258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469964" y="1223705"/>
            <a:ext cx="1111666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marR="0" lvl="0" indent="-30479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1219170" marR="0" lvl="1" indent="-40639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97923" algn="l" rtl="0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06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076033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871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54217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84112"/>
            <a:ext cx="8534400" cy="526298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3301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1582400" cy="90742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654121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7134D-F0D4-4594-AC75-939905B7DE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32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83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18F48-75B7-4A4E-A089-FA17AAFAD1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799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83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EE7B5-0537-45B2-BABC-A88D13AFDA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081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325B-46DC-4FBE-AFD2-9ACCCFF526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960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F7E0-81AB-4B99-ADF8-FAB84498A9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964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54217"/>
          </a:xfrm>
          <a:prstGeom prst="rect">
            <a:avLst/>
          </a:prstGeom>
          <a:solidFill>
            <a:srgbClr val="006699"/>
          </a:solidFill>
        </p:spPr>
        <p:txBody>
          <a:bodyPr lIns="457200" tIns="91440" rIns="457200" bIns="274320"/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84112"/>
            <a:ext cx="8534400" cy="526298"/>
          </a:xfrm>
          <a:solidFill>
            <a:srgbClr val="006699"/>
          </a:solidFill>
        </p:spPr>
        <p:txBody>
          <a:bodyPr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F5CFA-6AEC-4CF2-98CE-A5FED5B0E8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950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0486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/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anchor="ctr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AB986-9235-480C-AA55-FAB927F123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9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prstClr val="white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prstClr val="white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prstClr val="white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785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54378"/>
            <a:ext cx="7315200" cy="5129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080B4-7DF7-46C6-B66A-847E9400D8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436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A486C-FE7D-4601-B31F-1100AF0B28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429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683F-9B15-4C69-A599-3716FF6092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960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35000"/>
            <a:ext cx="2235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3014133" y="622577"/>
            <a:ext cx="3556000" cy="4370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lnSpc>
                <a:spcPct val="80000"/>
              </a:lnSpc>
              <a:defRPr/>
            </a:pPr>
            <a:r>
              <a:rPr lang="en-US" sz="140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ea typeface="ＭＳ Ｐゴシック" pitchFamily="34" charset="-128"/>
                <a:cs typeface="Franklin Gothic Book"/>
              </a:rPr>
              <a:t>Excellence in</a:t>
            </a:r>
            <a:br>
              <a:rPr lang="en-US" sz="140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ea typeface="ＭＳ Ｐゴシック" pitchFamily="34" charset="-128"/>
                <a:cs typeface="Franklin Gothic Book"/>
              </a:rPr>
            </a:br>
            <a:r>
              <a:rPr lang="en-US" sz="140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ea typeface="ＭＳ Ｐゴシック" pitchFamily="34" charset="-128"/>
                <a:cs typeface="Franklin Gothic Book"/>
              </a:rPr>
              <a:t>Software Engineering</a:t>
            </a:r>
          </a:p>
        </p:txBody>
      </p:sp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5548313"/>
            <a:ext cx="12192000" cy="457200"/>
            <a:chOff x="0" y="5548905"/>
            <a:chExt cx="9144000" cy="457200"/>
          </a:xfrm>
        </p:grpSpPr>
        <p:sp>
          <p:nvSpPr>
            <p:cNvPr id="7" name="Rectangle 6"/>
            <p:cNvSpPr/>
            <p:nvPr userDrawn="1"/>
          </p:nvSpPr>
          <p:spPr>
            <a:xfrm>
              <a:off x="457200" y="5548905"/>
              <a:ext cx="915988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849563" y="5548905"/>
              <a:ext cx="2398712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253038" y="5548905"/>
              <a:ext cx="389096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373188" y="5548905"/>
              <a:ext cx="1484312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5548905"/>
              <a:ext cx="457200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487680" y="3276600"/>
            <a:ext cx="7949184" cy="1752600"/>
          </a:xfrm>
        </p:spPr>
        <p:txBody>
          <a:bodyPr tIns="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2626997"/>
            <a:ext cx="7949184" cy="648383"/>
          </a:xfrm>
        </p:spPr>
        <p:txBody>
          <a:bodyPr lIns="91440" tIns="182880" bIns="91440" anchor="b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04412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9600" y="298451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7"/>
            <a:ext cx="10972800" cy="6397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2" y="6519865"/>
            <a:ext cx="2425700" cy="3381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7F7F7F"/>
                </a:solidFill>
                <a:cs typeface="Arial" pitchFamily="34" charset="0"/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717" y="6519865"/>
            <a:ext cx="4874683" cy="338137"/>
          </a:xfrm>
        </p:spPr>
        <p:txBody>
          <a:bodyPr vert="horz" lIns="91440" rIns="9144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649A9-BB37-4C23-9609-96E7A78DB4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061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D553D-1142-43CD-8F83-48A95E26B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202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58797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895030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2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6573689" y="1761514"/>
            <a:ext cx="5120640" cy="323382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30712" indent="-230712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867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4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7" y="1761514"/>
            <a:ext cx="5120640" cy="364022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7531" y="1321330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53531" y="1321330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09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280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223704"/>
            <a:ext cx="111166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689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 preserve="1">
  <p:cSld name="Title &amp;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rmAutofit/>
          </a:bodyPr>
          <a:lstStyle>
            <a:lvl1pPr marL="609585" marR="0" lvl="0" indent="-30479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219170" marR="0" lvl="1" indent="-48258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469964" y="1223705"/>
            <a:ext cx="1111666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marR="0" lvl="0" indent="-30479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1219170" marR="0" lvl="1" indent="-40639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97923" algn="l" rtl="0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64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644666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7134D-F0D4-4594-AC75-939905B7DE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165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83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18F48-75B7-4A4E-A089-FA17AAFAD1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728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83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EE7B5-0537-45B2-BABC-A88D13AFDA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157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325B-46DC-4FBE-AFD2-9ACCCFF526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881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F7E0-81AB-4B99-ADF8-FAB84498A9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055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54217"/>
          </a:xfrm>
          <a:prstGeom prst="rect">
            <a:avLst/>
          </a:prstGeom>
          <a:solidFill>
            <a:srgbClr val="006699"/>
          </a:solidFill>
        </p:spPr>
        <p:txBody>
          <a:bodyPr lIns="457200" tIns="91440" rIns="457200" bIns="274320"/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84112"/>
            <a:ext cx="8534400" cy="526298"/>
          </a:xfrm>
          <a:solidFill>
            <a:srgbClr val="006699"/>
          </a:solidFill>
        </p:spPr>
        <p:txBody>
          <a:bodyPr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F5CFA-6AEC-4CF2-98CE-A5FED5B0E8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722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0486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/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anchor="ctr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AB986-9235-480C-AA55-FAB927F123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166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54378"/>
            <a:ext cx="7315200" cy="5129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080B4-7DF7-46C6-B66A-847E9400D8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344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A486C-FE7D-4601-B31F-1100AF0B28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357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683F-9B15-4C69-A599-3716FF6092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9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204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35000"/>
            <a:ext cx="2235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3014133" y="622577"/>
            <a:ext cx="3556000" cy="4370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lnSpc>
                <a:spcPct val="80000"/>
              </a:lnSpc>
              <a:defRPr/>
            </a:pPr>
            <a:r>
              <a:rPr lang="en-US" sz="140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ea typeface="ＭＳ Ｐゴシック" pitchFamily="34" charset="-128"/>
                <a:cs typeface="Franklin Gothic Book"/>
              </a:rPr>
              <a:t>Excellence in</a:t>
            </a:r>
            <a:br>
              <a:rPr lang="en-US" sz="140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ea typeface="ＭＳ Ｐゴシック" pitchFamily="34" charset="-128"/>
                <a:cs typeface="Franklin Gothic Book"/>
              </a:rPr>
            </a:br>
            <a:r>
              <a:rPr lang="en-US" sz="140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ea typeface="ＭＳ Ｐゴシック" pitchFamily="34" charset="-128"/>
                <a:cs typeface="Franklin Gothic Book"/>
              </a:rPr>
              <a:t>Software Engineering</a:t>
            </a:r>
          </a:p>
        </p:txBody>
      </p:sp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5548313"/>
            <a:ext cx="12192000" cy="457200"/>
            <a:chOff x="0" y="5548905"/>
            <a:chExt cx="9144000" cy="457200"/>
          </a:xfrm>
        </p:grpSpPr>
        <p:sp>
          <p:nvSpPr>
            <p:cNvPr id="7" name="Rectangle 6"/>
            <p:cNvSpPr/>
            <p:nvPr userDrawn="1"/>
          </p:nvSpPr>
          <p:spPr>
            <a:xfrm>
              <a:off x="457200" y="5548905"/>
              <a:ext cx="915988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849563" y="5548905"/>
              <a:ext cx="2398712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253038" y="5548905"/>
              <a:ext cx="389096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373188" y="5548905"/>
              <a:ext cx="1484312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5548905"/>
              <a:ext cx="457200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487680" y="3276600"/>
            <a:ext cx="7949184" cy="1752600"/>
          </a:xfrm>
        </p:spPr>
        <p:txBody>
          <a:bodyPr tIns="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2626997"/>
            <a:ext cx="7949184" cy="648383"/>
          </a:xfrm>
        </p:spPr>
        <p:txBody>
          <a:bodyPr lIns="91440" tIns="182880" bIns="91440" anchor="b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209757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9600" y="298451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7"/>
            <a:ext cx="10972800" cy="6397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2" y="6519865"/>
            <a:ext cx="2425700" cy="3381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7F7F7F"/>
                </a:solidFill>
                <a:cs typeface="Arial" pitchFamily="34" charset="0"/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717" y="6519865"/>
            <a:ext cx="4874683" cy="338137"/>
          </a:xfrm>
        </p:spPr>
        <p:txBody>
          <a:bodyPr vert="horz" lIns="91440" rIns="9144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FC4B3-6273-4130-94D7-6AA0C771D2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741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7134D-F0D4-4594-AC75-939905B7DE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570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83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18F48-75B7-4A4E-A089-FA17AAFAD1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477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83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EE7B5-0537-45B2-BABC-A88D13AFDA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142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325B-46DC-4FBE-AFD2-9ACCCFF526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9328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F7E0-81AB-4B99-ADF8-FAB84498A9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647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54217"/>
          </a:xfrm>
          <a:prstGeom prst="rect">
            <a:avLst/>
          </a:prstGeom>
          <a:solidFill>
            <a:srgbClr val="006699"/>
          </a:solidFill>
        </p:spPr>
        <p:txBody>
          <a:bodyPr lIns="457200" tIns="91440" rIns="457200" bIns="274320"/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84112"/>
            <a:ext cx="8534400" cy="526298"/>
          </a:xfrm>
          <a:solidFill>
            <a:srgbClr val="006699"/>
          </a:solidFill>
        </p:spPr>
        <p:txBody>
          <a:bodyPr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F5CFA-6AEC-4CF2-98CE-A5FED5B0E8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296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0486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/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anchor="ctr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AB986-9235-480C-AA55-FAB927F123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827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54378"/>
            <a:ext cx="7315200" cy="5129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080B4-7DF7-46C6-B66A-847E9400D8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2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294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A486C-FE7D-4601-B31F-1100AF0B28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5777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683F-9B15-4C69-A599-3716FF6092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627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35000"/>
            <a:ext cx="2235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3014133" y="622577"/>
            <a:ext cx="3556000" cy="4370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lnSpc>
                <a:spcPct val="80000"/>
              </a:lnSpc>
              <a:defRPr/>
            </a:pPr>
            <a:r>
              <a:rPr lang="en-US" sz="140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ea typeface="ＭＳ Ｐゴシック" pitchFamily="34" charset="-128"/>
                <a:cs typeface="Franklin Gothic Book"/>
              </a:rPr>
              <a:t>Excellence in</a:t>
            </a:r>
            <a:br>
              <a:rPr lang="en-US" sz="140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ea typeface="ＭＳ Ｐゴシック" pitchFamily="34" charset="-128"/>
                <a:cs typeface="Franklin Gothic Book"/>
              </a:rPr>
            </a:br>
            <a:r>
              <a:rPr lang="en-US" sz="140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ea typeface="ＭＳ Ｐゴシック" pitchFamily="34" charset="-128"/>
                <a:cs typeface="Franklin Gothic Book"/>
              </a:rPr>
              <a:t>Software Engineering</a:t>
            </a:r>
          </a:p>
        </p:txBody>
      </p:sp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5548313"/>
            <a:ext cx="12192000" cy="457200"/>
            <a:chOff x="0" y="5548905"/>
            <a:chExt cx="9144000" cy="457200"/>
          </a:xfrm>
        </p:grpSpPr>
        <p:sp>
          <p:nvSpPr>
            <p:cNvPr id="7" name="Rectangle 6"/>
            <p:cNvSpPr/>
            <p:nvPr userDrawn="1"/>
          </p:nvSpPr>
          <p:spPr>
            <a:xfrm>
              <a:off x="457200" y="5548905"/>
              <a:ext cx="915988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849563" y="5548905"/>
              <a:ext cx="2398712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253038" y="5548905"/>
              <a:ext cx="389096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373188" y="5548905"/>
              <a:ext cx="1484312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5548905"/>
              <a:ext cx="457200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487680" y="3276600"/>
            <a:ext cx="7949184" cy="1752600"/>
          </a:xfrm>
        </p:spPr>
        <p:txBody>
          <a:bodyPr tIns="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2626997"/>
            <a:ext cx="7949184" cy="648383"/>
          </a:xfrm>
        </p:spPr>
        <p:txBody>
          <a:bodyPr lIns="91440" tIns="182880" bIns="91440" anchor="b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121810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9600" y="298451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7"/>
            <a:ext cx="10972800" cy="6397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2" y="6519865"/>
            <a:ext cx="2425700" cy="3381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7F7F7F"/>
                </a:solidFill>
                <a:cs typeface="Arial" pitchFamily="34" charset="0"/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717" y="6519865"/>
            <a:ext cx="4874683" cy="338137"/>
          </a:xfrm>
        </p:spPr>
        <p:txBody>
          <a:bodyPr vert="horz" lIns="91440" rIns="9144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7F7F7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FC4B3-6273-4130-94D7-6AA0C771D2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536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D553D-1142-43CD-8F83-48A95E26B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4458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58797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4024606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2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6573689" y="1761514"/>
            <a:ext cx="5120640" cy="323382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30712" indent="-230712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867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4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7" y="1761514"/>
            <a:ext cx="5120640" cy="364022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7531" y="1321330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53531" y="1321330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09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387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223704"/>
            <a:ext cx="111166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0160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 preserve="1">
  <p:cSld name="Title &amp;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rmAutofit/>
          </a:bodyPr>
          <a:lstStyle>
            <a:lvl1pPr marL="609585" marR="0" lvl="0" indent="-30479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219170" marR="0" lvl="1" indent="-48258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469964" y="1223705"/>
            <a:ext cx="1111666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marR="0" lvl="0" indent="-30479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1219170" marR="0" lvl="1" indent="-40639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97923" algn="l" rtl="0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5455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670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059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08800" y="6519117"/>
            <a:ext cx="4064000" cy="338884"/>
          </a:xfrm>
          <a:prstGeom prst="rect">
            <a:avLst/>
          </a:prstGeom>
        </p:spPr>
        <p:txBody>
          <a:bodyPr/>
          <a:lstStyle/>
          <a:p>
            <a:pPr defTabSz="914377"/>
            <a:r>
              <a:rPr lang="en-US" sz="180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46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54217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84112"/>
            <a:ext cx="8534400" cy="526298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08800" y="6519117"/>
            <a:ext cx="4064000" cy="338884"/>
          </a:xfrm>
          <a:prstGeom prst="rect">
            <a:avLst/>
          </a:prstGeom>
        </p:spPr>
        <p:txBody>
          <a:bodyPr/>
          <a:lstStyle/>
          <a:p>
            <a:pPr defTabSz="914377"/>
            <a:r>
              <a:rPr lang="en-US" sz="180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63448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908800" y="6519117"/>
            <a:ext cx="4064000" cy="338884"/>
          </a:xfrm>
          <a:prstGeom prst="rect">
            <a:avLst/>
          </a:prstGeom>
        </p:spPr>
        <p:txBody>
          <a:bodyPr/>
          <a:lstStyle/>
          <a:p>
            <a:pPr defTabSz="914377"/>
            <a:r>
              <a:rPr lang="en-US" sz="180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938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908800" y="6519117"/>
            <a:ext cx="4064000" cy="338884"/>
          </a:xfrm>
          <a:prstGeom prst="rect">
            <a:avLst/>
          </a:prstGeom>
        </p:spPr>
        <p:txBody>
          <a:bodyPr/>
          <a:lstStyle/>
          <a:p>
            <a:pPr defTabSz="914377"/>
            <a:r>
              <a:rPr lang="en-US" sz="180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629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5135563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Placeholder 1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004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437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77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77">
              <a:defRPr/>
            </a:pPr>
            <a:r>
              <a:rPr lang="en-US" sz="1800">
                <a:solidFill>
                  <a:prstClr val="black"/>
                </a:solidFill>
              </a:rPr>
              <a:t>Confidential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02746-ED66-4547-9078-C851380A4D9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2044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437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77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77"/>
            <a:r>
              <a:rPr lang="en-US" sz="1800">
                <a:solidFill>
                  <a:prstClr val="black"/>
                </a:solidFill>
              </a:rPr>
              <a:t>Confidential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A97A-747B-4CD9-A35C-CD4FE44F22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9137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58797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54800301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2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6573689" y="1761514"/>
            <a:ext cx="5120640" cy="323382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30712" indent="-230712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867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4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7" y="1761514"/>
            <a:ext cx="5120640" cy="364022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7531" y="1321330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53531" y="1321330"/>
            <a:ext cx="1931234" cy="27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09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3836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223704"/>
            <a:ext cx="111166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2220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 preserve="1">
  <p:cSld name="Title &amp;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rmAutofit/>
          </a:bodyPr>
          <a:lstStyle>
            <a:lvl1pPr marL="609585" marR="0" lvl="0" indent="-30479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219170" marR="0" lvl="1" indent="-48258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469964" y="1223705"/>
            <a:ext cx="1111666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marR="0" lvl="0" indent="-30479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1219170" marR="0" lvl="1" indent="-40639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97923" algn="l" rtl="0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240071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845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1582400" cy="90742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300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1582400" cy="12665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  <a:br>
              <a:rPr lang="en-US" dirty="0"/>
            </a:br>
            <a:r>
              <a:rPr lang="en-US" dirty="0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565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65261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8488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5"/>
            <a:ext cx="8534400" cy="1354217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84114"/>
            <a:ext cx="8534400" cy="526298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259496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0486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73592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54379"/>
            <a:ext cx="7315200" cy="5129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73277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8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6" Type="http://schemas.openxmlformats.org/officeDocument/2006/relationships/image" Target="../media/image5.wmf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7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126.xml"/><Relationship Id="rId9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5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134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9.xml"/><Relationship Id="rId13" Type="http://schemas.openxmlformats.org/officeDocument/2006/relationships/slideLayout" Target="../slideLayouts/slideLayout164.xml"/><Relationship Id="rId18" Type="http://schemas.openxmlformats.org/officeDocument/2006/relationships/slideLayout" Target="../slideLayouts/slideLayout169.xml"/><Relationship Id="rId26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54.xml"/><Relationship Id="rId21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58.xml"/><Relationship Id="rId12" Type="http://schemas.openxmlformats.org/officeDocument/2006/relationships/slideLayout" Target="../slideLayouts/slideLayout163.xml"/><Relationship Id="rId17" Type="http://schemas.openxmlformats.org/officeDocument/2006/relationships/slideLayout" Target="../slideLayouts/slideLayout168.xml"/><Relationship Id="rId25" Type="http://schemas.openxmlformats.org/officeDocument/2006/relationships/slideLayout" Target="../slideLayouts/slideLayout176.xml"/><Relationship Id="rId2" Type="http://schemas.openxmlformats.org/officeDocument/2006/relationships/slideLayout" Target="../slideLayouts/slideLayout153.xml"/><Relationship Id="rId16" Type="http://schemas.openxmlformats.org/officeDocument/2006/relationships/slideLayout" Target="../slideLayouts/slideLayout167.xml"/><Relationship Id="rId20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62.xml"/><Relationship Id="rId24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56.xml"/><Relationship Id="rId15" Type="http://schemas.openxmlformats.org/officeDocument/2006/relationships/slideLayout" Target="../slideLayouts/slideLayout166.xml"/><Relationship Id="rId23" Type="http://schemas.openxmlformats.org/officeDocument/2006/relationships/slideLayout" Target="../slideLayouts/slideLayout174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61.xml"/><Relationship Id="rId19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Relationship Id="rId14" Type="http://schemas.openxmlformats.org/officeDocument/2006/relationships/slideLayout" Target="../slideLayouts/slideLayout165.xml"/><Relationship Id="rId22" Type="http://schemas.openxmlformats.org/officeDocument/2006/relationships/slideLayout" Target="../slideLayouts/slideLayout173.xml"/><Relationship Id="rId27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1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5.w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5.wmf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5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19" Type="http://schemas.openxmlformats.org/officeDocument/2006/relationships/image" Target="../media/image5.wmf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5.w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2.xml"/><Relationship Id="rId16" Type="http://schemas.openxmlformats.org/officeDocument/2006/relationships/image" Target="../media/image5.wmf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image" Target="../media/image7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kern="0" spc="20" dirty="0">
                <a:solidFill>
                  <a:srgbClr val="CCCCCC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kern="0" spc="20" dirty="0">
                <a:solidFill>
                  <a:srgbClr val="CCCCCC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_footer.png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9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8" r:id="rId2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400801"/>
            <a:ext cx="12192000" cy="458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6834" y="914401"/>
            <a:ext cx="11218333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865"/>
            <a:ext cx="4064000" cy="338137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377"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100" y="6492876"/>
            <a:ext cx="643467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7F7F7F"/>
                </a:solidFill>
                <a:cs typeface="Arial" pitchFamily="34" charset="0"/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fld id="{1341AAEC-B939-4543-9898-C5CE33433839}" type="slidenum">
              <a:rPr lang="en-US" smtClean="0">
                <a:ea typeface="ＭＳ Ｐゴシック" pitchFamily="34" charset="-128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pitchFamily="34" charset="-128"/>
            </a:endParaRPr>
          </a:p>
        </p:txBody>
      </p:sp>
      <p:pic>
        <p:nvPicPr>
          <p:cNvPr id="2054" name="Picture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9" y="6534149"/>
            <a:ext cx="1096433" cy="21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8355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914377">
              <a:lnSpc>
                <a:spcPct val="80000"/>
              </a:lnSpc>
              <a:defRPr/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  <a:ea typeface="ＭＳ Ｐゴシック" pitchFamily="34" charset="-128"/>
              </a:rPr>
              <a:t>Excellence in Software Engineering</a:t>
            </a:r>
          </a:p>
        </p:txBody>
      </p:sp>
      <p:grpSp>
        <p:nvGrpSpPr>
          <p:cNvPr id="2057" name="Group 4"/>
          <p:cNvGrpSpPr>
            <a:grpSpLocks/>
          </p:cNvGrpSpPr>
          <p:nvPr/>
        </p:nvGrpSpPr>
        <p:grpSpPr bwMode="auto">
          <a:xfrm>
            <a:off x="0" y="6245226"/>
            <a:ext cx="12192000" cy="155575"/>
            <a:chOff x="-1" y="6245352"/>
            <a:chExt cx="9144001" cy="155448"/>
          </a:xfrm>
        </p:grpSpPr>
        <p:grpSp>
          <p:nvGrpSpPr>
            <p:cNvPr id="2058" name="Group 1"/>
            <p:cNvGrpSpPr>
              <a:grpSpLocks/>
            </p:cNvGrpSpPr>
            <p:nvPr userDrawn="1"/>
          </p:nvGrpSpPr>
          <p:grpSpPr bwMode="auto"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-1" y="6019800"/>
                <a:ext cx="9144001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-1" y="6019800"/>
                <a:ext cx="5257801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0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-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en-US" sz="1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939"/>
              <a:ext cx="457200" cy="152276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4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189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</a:defRPr>
      </a:lvl6pPr>
      <a:lvl7pPr marL="914377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</a:defRPr>
      </a:lvl7pPr>
      <a:lvl8pPr marL="1371566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</a:defRPr>
      </a:lvl8pPr>
      <a:lvl9pPr marL="1828754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</a:defRPr>
      </a:lvl9pPr>
    </p:titleStyle>
    <p:bodyStyle>
      <a:lvl1pPr marL="342891" indent="-342891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32" indent="-285744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>
          <a:solidFill>
            <a:srgbClr val="404040"/>
          </a:solidFill>
          <a:latin typeface="+mn-lt"/>
          <a:ea typeface="ＭＳ Ｐゴシック" charset="0"/>
          <a:cs typeface="+mn-cs"/>
        </a:defRPr>
      </a:lvl2pPr>
      <a:lvl3pPr marL="1142971" indent="-228594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rgbClr val="404040"/>
          </a:solidFill>
          <a:latin typeface="+mn-lt"/>
          <a:ea typeface="ＭＳ Ｐゴシック" charset="0"/>
          <a:cs typeface="+mn-cs"/>
        </a:defRPr>
      </a:lvl3pPr>
      <a:lvl4pPr marL="1600160" indent="-228594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>
          <a:solidFill>
            <a:srgbClr val="404040"/>
          </a:solidFill>
          <a:latin typeface="+mn-lt"/>
          <a:ea typeface="ＭＳ Ｐゴシック" charset="0"/>
          <a:cs typeface="+mn-cs"/>
        </a:defRPr>
      </a:lvl4pPr>
      <a:lvl5pPr marL="2057349" indent="-228594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2000" kern="1200">
          <a:solidFill>
            <a:srgbClr val="404040"/>
          </a:solidFill>
          <a:latin typeface="+mn-lt"/>
          <a:ea typeface="ＭＳ Ｐゴシック" charset="0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7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4377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pPr defTabSz="914377"/>
            <a:fld id="{F39628E0-47A7-46CE-98F3-6986F46F7576}" type="slidenum">
              <a:rPr lang="en-US" smtClean="0"/>
              <a:pPr defTabSz="914377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7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8355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14377">
              <a:lnSpc>
                <a:spcPct val="80000"/>
              </a:lnSpc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29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</p:sldLayoutIdLst>
  <p:hf hdr="0" dt="0"/>
  <p:txStyles>
    <p:titleStyle>
      <a:lvl1pPr algn="l" defTabSz="914377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pPr defTabSz="914377"/>
            <a:fld id="{F39628E0-47A7-46CE-98F3-6986F46F7576}" type="slidenum">
              <a:rPr lang="en-US" smtClean="0"/>
              <a:pPr defTabSz="914377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7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14377">
              <a:lnSpc>
                <a:spcPct val="80000"/>
              </a:lnSpc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18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</p:sldLayoutIdLst>
  <p:hf hdr="0" ftr="0" dt="0"/>
  <p:txStyles>
    <p:titleStyle>
      <a:lvl1pPr algn="l" defTabSz="914377" rtl="0" eaLnBrk="1" latinLnBrk="0" hangingPunct="1">
        <a:lnSpc>
          <a:spcPts val="2800"/>
        </a:lnSpc>
        <a:spcBef>
          <a:spcPct val="0"/>
        </a:spcBef>
        <a:buNone/>
        <a:defRPr sz="28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kern="0" spc="20" dirty="0">
                <a:solidFill>
                  <a:srgbClr val="CCCCCC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8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kern="0" spc="20" dirty="0">
                <a:solidFill>
                  <a:srgbClr val="CCCCCC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kern="0" spc="20" dirty="0">
                <a:solidFill>
                  <a:srgbClr val="CCCCCC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_footer.png"/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7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7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4377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pPr defTabSz="914377"/>
            <a:fld id="{F39628E0-47A7-46CE-98F3-6986F46F7576}" type="slidenum">
              <a:rPr lang="en-US" smtClean="0"/>
              <a:pPr defTabSz="914377"/>
              <a:t>‹#›</a:t>
            </a:fld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8355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59" y="6492242"/>
            <a:ext cx="2013243" cy="2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88388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377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41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7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4377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pPr defTabSz="914377"/>
            <a:fld id="{F39628E0-47A7-46CE-98F3-6986F46F7576}" type="slidenum">
              <a:rPr lang="en-US" smtClean="0"/>
              <a:pPr defTabSz="914377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8355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14377">
              <a:lnSpc>
                <a:spcPct val="80000"/>
              </a:lnSpc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4583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dt="0"/>
  <p:txStyles>
    <p:titleStyle>
      <a:lvl1pPr algn="l" defTabSz="914377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400801"/>
            <a:ext cx="12192000" cy="458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6834" y="914401"/>
            <a:ext cx="11218333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865"/>
            <a:ext cx="4064000" cy="338137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377"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100" y="6492876"/>
            <a:ext cx="643467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7F7F7F"/>
                </a:solidFill>
                <a:cs typeface="Arial" pitchFamily="34" charset="0"/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fld id="{1341AAEC-B939-4543-9898-C5CE33433839}" type="slidenum">
              <a:rPr lang="en-US" smtClean="0">
                <a:ea typeface="ＭＳ Ｐゴシック" pitchFamily="34" charset="-128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pitchFamily="34" charset="-128"/>
            </a:endParaRPr>
          </a:p>
        </p:txBody>
      </p:sp>
      <p:pic>
        <p:nvPicPr>
          <p:cNvPr id="2054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9" y="6534149"/>
            <a:ext cx="1096433" cy="21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8355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914377">
              <a:lnSpc>
                <a:spcPct val="80000"/>
              </a:lnSpc>
              <a:defRPr/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  <a:ea typeface="ＭＳ Ｐゴシック" pitchFamily="34" charset="-128"/>
              </a:rPr>
              <a:t>Excellence in Software Engineering</a:t>
            </a:r>
          </a:p>
        </p:txBody>
      </p:sp>
      <p:grpSp>
        <p:nvGrpSpPr>
          <p:cNvPr id="2057" name="Group 4"/>
          <p:cNvGrpSpPr>
            <a:grpSpLocks/>
          </p:cNvGrpSpPr>
          <p:nvPr/>
        </p:nvGrpSpPr>
        <p:grpSpPr bwMode="auto">
          <a:xfrm>
            <a:off x="0" y="6245226"/>
            <a:ext cx="12192000" cy="155575"/>
            <a:chOff x="-1" y="6245352"/>
            <a:chExt cx="9144001" cy="155448"/>
          </a:xfrm>
        </p:grpSpPr>
        <p:grpSp>
          <p:nvGrpSpPr>
            <p:cNvPr id="2058" name="Group 1"/>
            <p:cNvGrpSpPr>
              <a:grpSpLocks/>
            </p:cNvGrpSpPr>
            <p:nvPr userDrawn="1"/>
          </p:nvGrpSpPr>
          <p:grpSpPr bwMode="auto"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-1" y="6019800"/>
                <a:ext cx="9144001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-1" y="6019800"/>
                <a:ext cx="5257801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0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-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en-US" sz="1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939"/>
              <a:ext cx="457200" cy="152276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08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189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</a:defRPr>
      </a:lvl6pPr>
      <a:lvl7pPr marL="914377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</a:defRPr>
      </a:lvl7pPr>
      <a:lvl8pPr marL="1371566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</a:defRPr>
      </a:lvl8pPr>
      <a:lvl9pPr marL="1828754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</a:defRPr>
      </a:lvl9pPr>
    </p:titleStyle>
    <p:bodyStyle>
      <a:lvl1pPr marL="342891" indent="-342891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32" indent="-285744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>
          <a:solidFill>
            <a:srgbClr val="404040"/>
          </a:solidFill>
          <a:latin typeface="+mn-lt"/>
          <a:ea typeface="ＭＳ Ｐゴシック" charset="0"/>
          <a:cs typeface="+mn-cs"/>
        </a:defRPr>
      </a:lvl2pPr>
      <a:lvl3pPr marL="1142971" indent="-228594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rgbClr val="404040"/>
          </a:solidFill>
          <a:latin typeface="+mn-lt"/>
          <a:ea typeface="ＭＳ Ｐゴシック" charset="0"/>
          <a:cs typeface="+mn-cs"/>
        </a:defRPr>
      </a:lvl3pPr>
      <a:lvl4pPr marL="1600160" indent="-228594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>
          <a:solidFill>
            <a:srgbClr val="404040"/>
          </a:solidFill>
          <a:latin typeface="+mn-lt"/>
          <a:ea typeface="ＭＳ Ｐゴシック" charset="0"/>
          <a:cs typeface="+mn-cs"/>
        </a:defRPr>
      </a:lvl4pPr>
      <a:lvl5pPr marL="2057349" indent="-228594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2000" kern="1200">
          <a:solidFill>
            <a:srgbClr val="404040"/>
          </a:solidFill>
          <a:latin typeface="+mn-lt"/>
          <a:ea typeface="ＭＳ Ｐゴシック" charset="0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400801"/>
            <a:ext cx="12192000" cy="458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6834" y="914401"/>
            <a:ext cx="11218333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865"/>
            <a:ext cx="4064000" cy="338137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377"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100" y="6492876"/>
            <a:ext cx="643467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7F7F7F"/>
                </a:solidFill>
                <a:cs typeface="Arial" pitchFamily="34" charset="0"/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fld id="{1341AAEC-B939-4543-9898-C5CE33433839}" type="slidenum">
              <a:rPr lang="en-US" smtClean="0">
                <a:ea typeface="ＭＳ Ｐゴシック" pitchFamily="34" charset="-128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pitchFamily="34" charset="-128"/>
            </a:endParaRPr>
          </a:p>
        </p:txBody>
      </p:sp>
      <p:pic>
        <p:nvPicPr>
          <p:cNvPr id="2054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9" y="6534149"/>
            <a:ext cx="1096433" cy="21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8355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914377">
              <a:lnSpc>
                <a:spcPct val="80000"/>
              </a:lnSpc>
              <a:defRPr/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  <a:ea typeface="ＭＳ Ｐゴシック" pitchFamily="34" charset="-128"/>
              </a:rPr>
              <a:t>Excellence in Software Engineering</a:t>
            </a:r>
          </a:p>
        </p:txBody>
      </p:sp>
      <p:grpSp>
        <p:nvGrpSpPr>
          <p:cNvPr id="2057" name="Group 4"/>
          <p:cNvGrpSpPr>
            <a:grpSpLocks/>
          </p:cNvGrpSpPr>
          <p:nvPr/>
        </p:nvGrpSpPr>
        <p:grpSpPr bwMode="auto">
          <a:xfrm>
            <a:off x="0" y="6245226"/>
            <a:ext cx="12192000" cy="155575"/>
            <a:chOff x="-1" y="6245352"/>
            <a:chExt cx="9144001" cy="155448"/>
          </a:xfrm>
        </p:grpSpPr>
        <p:grpSp>
          <p:nvGrpSpPr>
            <p:cNvPr id="2058" name="Group 1"/>
            <p:cNvGrpSpPr>
              <a:grpSpLocks/>
            </p:cNvGrpSpPr>
            <p:nvPr userDrawn="1"/>
          </p:nvGrpSpPr>
          <p:grpSpPr bwMode="auto"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-1" y="6019800"/>
                <a:ext cx="9144001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-1" y="6019800"/>
                <a:ext cx="5257801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0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-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en-US" sz="1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939"/>
              <a:ext cx="457200" cy="152276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06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189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</a:defRPr>
      </a:lvl6pPr>
      <a:lvl7pPr marL="914377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</a:defRPr>
      </a:lvl7pPr>
      <a:lvl8pPr marL="1371566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</a:defRPr>
      </a:lvl8pPr>
      <a:lvl9pPr marL="1828754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</a:defRPr>
      </a:lvl9pPr>
    </p:titleStyle>
    <p:bodyStyle>
      <a:lvl1pPr marL="342891" indent="-342891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32" indent="-285744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>
          <a:solidFill>
            <a:srgbClr val="404040"/>
          </a:solidFill>
          <a:latin typeface="+mn-lt"/>
          <a:ea typeface="ＭＳ Ｐゴシック" charset="0"/>
          <a:cs typeface="+mn-cs"/>
        </a:defRPr>
      </a:lvl2pPr>
      <a:lvl3pPr marL="1142971" indent="-228594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rgbClr val="404040"/>
          </a:solidFill>
          <a:latin typeface="+mn-lt"/>
          <a:ea typeface="ＭＳ Ｐゴシック" charset="0"/>
          <a:cs typeface="+mn-cs"/>
        </a:defRPr>
      </a:lvl3pPr>
      <a:lvl4pPr marL="1600160" indent="-228594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>
          <a:solidFill>
            <a:srgbClr val="404040"/>
          </a:solidFill>
          <a:latin typeface="+mn-lt"/>
          <a:ea typeface="ＭＳ Ｐゴシック" charset="0"/>
          <a:cs typeface="+mn-cs"/>
        </a:defRPr>
      </a:lvl4pPr>
      <a:lvl5pPr marL="2057349" indent="-228594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2000" kern="1200">
          <a:solidFill>
            <a:srgbClr val="404040"/>
          </a:solidFill>
          <a:latin typeface="+mn-lt"/>
          <a:ea typeface="ＭＳ Ｐゴシック" charset="0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400801"/>
            <a:ext cx="12192000" cy="458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6834" y="914401"/>
            <a:ext cx="11218333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865"/>
            <a:ext cx="4064000" cy="338137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377"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100" y="6492876"/>
            <a:ext cx="643467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7F7F7F"/>
                </a:solidFill>
                <a:cs typeface="Arial" pitchFamily="34" charset="0"/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fld id="{1341AAEC-B939-4543-9898-C5CE33433839}" type="slidenum">
              <a:rPr lang="en-US" smtClean="0">
                <a:ea typeface="ＭＳ Ｐゴシック" pitchFamily="34" charset="-128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pitchFamily="34" charset="-128"/>
            </a:endParaRPr>
          </a:p>
        </p:txBody>
      </p:sp>
      <p:pic>
        <p:nvPicPr>
          <p:cNvPr id="2054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9" y="6534149"/>
            <a:ext cx="1096433" cy="21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8355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914377">
              <a:lnSpc>
                <a:spcPct val="80000"/>
              </a:lnSpc>
              <a:defRPr/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  <a:ea typeface="ＭＳ Ｐゴシック" pitchFamily="34" charset="-128"/>
              </a:rPr>
              <a:t>Excellence in Software Engineering</a:t>
            </a:r>
          </a:p>
        </p:txBody>
      </p:sp>
      <p:grpSp>
        <p:nvGrpSpPr>
          <p:cNvPr id="2057" name="Group 4"/>
          <p:cNvGrpSpPr>
            <a:grpSpLocks/>
          </p:cNvGrpSpPr>
          <p:nvPr/>
        </p:nvGrpSpPr>
        <p:grpSpPr bwMode="auto">
          <a:xfrm>
            <a:off x="0" y="6245226"/>
            <a:ext cx="12192000" cy="155575"/>
            <a:chOff x="-1" y="6245352"/>
            <a:chExt cx="9144001" cy="155448"/>
          </a:xfrm>
        </p:grpSpPr>
        <p:grpSp>
          <p:nvGrpSpPr>
            <p:cNvPr id="2058" name="Group 1"/>
            <p:cNvGrpSpPr>
              <a:grpSpLocks/>
            </p:cNvGrpSpPr>
            <p:nvPr userDrawn="1"/>
          </p:nvGrpSpPr>
          <p:grpSpPr bwMode="auto"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-1" y="6019800"/>
                <a:ext cx="9144001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-1" y="6019800"/>
                <a:ext cx="5257801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0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-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en-US" sz="1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939"/>
              <a:ext cx="457200" cy="152276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46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189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</a:defRPr>
      </a:lvl6pPr>
      <a:lvl7pPr marL="914377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</a:defRPr>
      </a:lvl7pPr>
      <a:lvl8pPr marL="1371566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</a:defRPr>
      </a:lvl8pPr>
      <a:lvl9pPr marL="1828754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charset="0"/>
          <a:ea typeface="ＭＳ Ｐゴシック" charset="0"/>
        </a:defRPr>
      </a:lvl9pPr>
    </p:titleStyle>
    <p:bodyStyle>
      <a:lvl1pPr marL="342891" indent="-342891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32" indent="-285744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>
          <a:solidFill>
            <a:srgbClr val="404040"/>
          </a:solidFill>
          <a:latin typeface="+mn-lt"/>
          <a:ea typeface="ＭＳ Ｐゴシック" charset="0"/>
          <a:cs typeface="+mn-cs"/>
        </a:defRPr>
      </a:lvl2pPr>
      <a:lvl3pPr marL="1142971" indent="-228594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rgbClr val="404040"/>
          </a:solidFill>
          <a:latin typeface="+mn-lt"/>
          <a:ea typeface="ＭＳ Ｐゴシック" charset="0"/>
          <a:cs typeface="+mn-cs"/>
        </a:defRPr>
      </a:lvl3pPr>
      <a:lvl4pPr marL="1600160" indent="-228594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>
          <a:solidFill>
            <a:srgbClr val="404040"/>
          </a:solidFill>
          <a:latin typeface="+mn-lt"/>
          <a:ea typeface="ＭＳ Ｐゴシック" charset="0"/>
          <a:cs typeface="+mn-cs"/>
        </a:defRPr>
      </a:lvl4pPr>
      <a:lvl5pPr marL="2057349" indent="-228594" algn="l" rtl="0" eaLnBrk="1" fontAlgn="base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2000" kern="1200">
          <a:solidFill>
            <a:srgbClr val="404040"/>
          </a:solidFill>
          <a:latin typeface="+mn-lt"/>
          <a:ea typeface="ＭＳ Ｐゴシック" charset="0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pPr defTabSz="914377"/>
            <a:fld id="{F39628E0-47A7-46CE-98F3-6986F46F7576}" type="slidenum">
              <a:rPr lang="en-US" smtClean="0"/>
              <a:pPr defTabSz="914377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7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14377">
              <a:lnSpc>
                <a:spcPct val="80000"/>
              </a:lnSpc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69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hdr="0" dt="0"/>
  <p:txStyles>
    <p:titleStyle>
      <a:lvl1pPr algn="l" defTabSz="914377" rtl="0" eaLnBrk="1" latinLnBrk="0" hangingPunct="1">
        <a:lnSpc>
          <a:spcPts val="2800"/>
        </a:lnSpc>
        <a:spcBef>
          <a:spcPct val="0"/>
        </a:spcBef>
        <a:buNone/>
        <a:defRPr sz="28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" y="6400804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2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7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4377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7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pPr defTabSz="914377"/>
            <a:fld id="{F39628E0-47A7-46CE-98F3-6986F46F7576}" type="slidenum">
              <a:rPr lang="en-US" smtClean="0"/>
              <a:pPr defTabSz="914377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7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42"/>
            <a:ext cx="11582400" cy="548355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14377">
              <a:lnSpc>
                <a:spcPct val="80000"/>
              </a:lnSpc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2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</p:sldLayoutIdLst>
  <p:hf hdr="0" dt="0"/>
  <p:txStyles>
    <p:titleStyle>
      <a:lvl1pPr algn="l" defTabSz="914377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7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4377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pPr defTabSz="914377"/>
            <a:fld id="{F39628E0-47A7-46CE-98F3-6986F46F7576}" type="slidenum">
              <a:rPr lang="en-US" smtClean="0"/>
              <a:pPr defTabSz="914377"/>
              <a:t>‹#›</a:t>
            </a:fld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8355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59" y="6492242"/>
            <a:ext cx="2013243" cy="2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6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</p:sldLayoutIdLst>
  <p:hf hdr="0" dt="0"/>
  <p:txStyles>
    <p:titleStyle>
      <a:lvl1pPr algn="l" defTabSz="914377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cloud-samples/spring-cloud-contract-samples/tree/2.0.x" TargetMode="External"/><Relationship Id="rId2" Type="http://schemas.openxmlformats.org/officeDocument/2006/relationships/hyperlink" Target="https://cloud.spring.io/spring-cloud-contract/reference/html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docs.pact.io/" TargetMode="External"/><Relationship Id="rId4" Type="http://schemas.openxmlformats.org/officeDocument/2006/relationships/hyperlink" Target="http://wiremock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alerii_timofeev@epam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12442" y="2808365"/>
            <a:ext cx="11032121" cy="1265539"/>
          </a:xfrm>
        </p:spPr>
        <p:txBody>
          <a:bodyPr/>
          <a:lstStyle/>
          <a:p>
            <a:r>
              <a:rPr lang="en-US" sz="4800" dirty="0"/>
              <a:t>Contract testing with </a:t>
            </a:r>
          </a:p>
          <a:p>
            <a:r>
              <a:rPr lang="en-US" sz="4800" dirty="0"/>
              <a:t>Spring Cloud Contract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12443" y="5655454"/>
            <a:ext cx="6225900" cy="3565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00257" y="6174225"/>
            <a:ext cx="4866216" cy="373063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/>
                <a:cs typeface="Trebuchet MS"/>
              </a:rPr>
              <a:t>January, 2020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>
          <a:xfrm>
            <a:off x="295305" y="329002"/>
            <a:ext cx="1986788" cy="732141"/>
          </a:xfrm>
        </p:spPr>
      </p:pic>
    </p:spTree>
    <p:extLst>
      <p:ext uri="{BB962C8B-B14F-4D97-AF65-F5344CB8AC3E}">
        <p14:creationId xmlns:p14="http://schemas.microsoft.com/office/powerpoint/2010/main" val="265953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44CE8A-E7BC-43BA-82CF-80DEFF64E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Summary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7A445-D601-462A-8C8E-CD411EC2FE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647693" indent="-342900" fontAlgn="base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647693" indent="-342900" fontAlgn="base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171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44CE8A-E7BC-43BA-82CF-80DEFF64E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7A445-D601-462A-8C8E-CD411EC2FE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647693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https://git.epam.com/Valerii_Timofeev/contract-tests</a:t>
            </a:r>
          </a:p>
          <a:p>
            <a:pPr marL="647693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https://cloud.spring.io/spring-cloud-contract/reference/html/</a:t>
            </a:r>
            <a:r>
              <a:rPr lang="en-US" sz="2000" b="1" u="sng" dirty="0"/>
              <a:t>​</a:t>
            </a:r>
          </a:p>
          <a:p>
            <a:pPr marL="647693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https://github.com/spring-cloud-samples/spring-cloud-contract-samples/tree/2.0.x</a:t>
            </a:r>
            <a:r>
              <a:rPr lang="en-US" sz="2000" b="1" u="sng" dirty="0"/>
              <a:t>​</a:t>
            </a:r>
          </a:p>
          <a:p>
            <a:pPr marL="647693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/>
              <a:t>https://habr.com/ru/post/424057/</a:t>
            </a:r>
          </a:p>
          <a:p>
            <a:pPr marL="647693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http://wiremock.org/</a:t>
            </a:r>
            <a:endParaRPr lang="en-US" sz="2000" b="1" u="sng" dirty="0"/>
          </a:p>
          <a:p>
            <a:pPr marL="647693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https://docs.pact.io/</a:t>
            </a:r>
            <a:r>
              <a:rPr lang="en-US" sz="2000" b="1" u="sng" dirty="0"/>
              <a:t>​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3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365733" tIns="45700" rIns="91433" bIns="45700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About me</a:t>
            </a:r>
            <a:endParaRPr dirty="0"/>
          </a:p>
        </p:txBody>
      </p:sp>
      <p:sp>
        <p:nvSpPr>
          <p:cNvPr id="499" name="Google Shape;499;p8"/>
          <p:cNvSpPr txBox="1">
            <a:spLocks noGrp="1"/>
          </p:cNvSpPr>
          <p:nvPr>
            <p:ph type="body" idx="2"/>
          </p:nvPr>
        </p:nvSpPr>
        <p:spPr>
          <a:xfrm>
            <a:off x="3808288" y="1417835"/>
            <a:ext cx="7849884" cy="504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/>
            <a:r>
              <a:rPr lang="en-US" sz="3600" dirty="0">
                <a:solidFill>
                  <a:srgbClr val="39C2D7"/>
                </a:solidFill>
                <a:latin typeface="SecondaryBrandingFont"/>
              </a:rPr>
              <a:t>Valerii Timofeev</a:t>
            </a:r>
            <a:endParaRPr lang="en-US" sz="3600" dirty="0"/>
          </a:p>
          <a:p>
            <a:pPr marL="0" indent="0"/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Title:</a:t>
            </a:r>
          </a:p>
          <a:p>
            <a:pPr marL="0" indent="0"/>
            <a:r>
              <a:rPr lang="en-US" sz="2800" dirty="0">
                <a:solidFill>
                  <a:srgbClr val="39C2D7"/>
                </a:solidFill>
                <a:latin typeface="SecondaryBrandingFont"/>
              </a:rPr>
              <a:t>Software Test Automation Engineer</a:t>
            </a:r>
          </a:p>
          <a:p>
            <a:pPr marL="0" indent="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Project:</a:t>
            </a:r>
          </a:p>
          <a:p>
            <a:pPr marL="0" indent="0"/>
            <a:r>
              <a:rPr lang="en-US" sz="2800" dirty="0">
                <a:solidFill>
                  <a:srgbClr val="39C2D7"/>
                </a:solidFill>
                <a:latin typeface="SecondaryBrandingFont"/>
              </a:rPr>
              <a:t>EBS-CRDI</a:t>
            </a:r>
            <a:endParaRPr lang="en-US" sz="2800" dirty="0"/>
          </a:p>
          <a:p>
            <a:pPr marL="0" indent="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Email:</a:t>
            </a:r>
            <a:br>
              <a:rPr lang="en-US" sz="2800" dirty="0">
                <a:solidFill>
                  <a:srgbClr val="1A9CB0"/>
                </a:solidFill>
                <a:latin typeface="MainBrandingFont"/>
                <a:hlinkClick r:id="rId3"/>
              </a:rPr>
            </a:br>
            <a:r>
              <a:rPr lang="en-US" sz="2800" dirty="0">
                <a:solidFill>
                  <a:srgbClr val="1A9CB0"/>
                </a:solidFill>
                <a:latin typeface="MainBrandingFont"/>
                <a:hlinkClick r:id="rId3"/>
              </a:rPr>
              <a:t>valerii_timofeev@epam.com</a:t>
            </a:r>
            <a:endParaRPr lang="en-US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E79D88-2A5C-433F-962E-2C666BBF0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28" y="1417835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10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"/>
          <p:cNvSpPr txBox="1">
            <a:spLocks noGrp="1"/>
          </p:cNvSpPr>
          <p:nvPr>
            <p:ph type="body" idx="1"/>
          </p:nvPr>
        </p:nvSpPr>
        <p:spPr>
          <a:xfrm>
            <a:off x="0" y="-30822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365733" tIns="45700" rIns="91433" bIns="45700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Agenda ? ? Delete. </a:t>
            </a:r>
            <a:r>
              <a:rPr lang="ru-RU" dirty="0">
                <a:solidFill>
                  <a:srgbClr val="FF0000"/>
                </a:solidFill>
              </a:rPr>
              <a:t>словами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99" name="Google Shape;499;p8"/>
          <p:cNvSpPr txBox="1">
            <a:spLocks noGrp="1"/>
          </p:cNvSpPr>
          <p:nvPr>
            <p:ph type="body" idx="2"/>
          </p:nvPr>
        </p:nvSpPr>
        <p:spPr>
          <a:xfrm>
            <a:off x="474589" y="1282984"/>
            <a:ext cx="42515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Additional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9620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365733" tIns="45700" rIns="91433" bIns="45700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Terminology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0B1C9D-151A-4903-97B9-AA71F8E11621}"/>
              </a:ext>
            </a:extLst>
          </p:cNvPr>
          <p:cNvSpPr/>
          <p:nvPr/>
        </p:nvSpPr>
        <p:spPr>
          <a:xfrm>
            <a:off x="2579653" y="6170667"/>
            <a:ext cx="7032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https://www.novatec-gmbh.de/wp-content/uploads/2017/06/Microservices-Testing-02-2.png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0E0A29-DE8B-41C3-AC20-ACE212AD6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1866900"/>
            <a:ext cx="72104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8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"/>
          <p:cNvSpPr txBox="1">
            <a:spLocks noGrp="1"/>
          </p:cNvSpPr>
          <p:nvPr>
            <p:ph type="body" idx="1"/>
          </p:nvPr>
        </p:nvSpPr>
        <p:spPr>
          <a:xfrm>
            <a:off x="0" y="-30822"/>
            <a:ext cx="12192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365733" tIns="45700" rIns="91433" bIns="45700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Why Do You Need It?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Схему с оркестратором!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026" name="Picture 2" descr="Microservices Architecture">
            <a:extLst>
              <a:ext uri="{FF2B5EF4-FFF2-40B4-BE49-F238E27FC236}">
                <a16:creationId xmlns:a16="http://schemas.microsoft.com/office/drawing/2014/main" id="{A238859E-B467-4BB3-B826-1F3E3CD49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08" y="1509712"/>
            <a:ext cx="60102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0B1C9D-151A-4903-97B9-AA71F8E11621}"/>
              </a:ext>
            </a:extLst>
          </p:cNvPr>
          <p:cNvSpPr/>
          <p:nvPr/>
        </p:nvSpPr>
        <p:spPr>
          <a:xfrm>
            <a:off x="3117364" y="6170667"/>
            <a:ext cx="595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https://cloud.spring.io/spring-cloud-contract/reference/html/images/Deps.png</a:t>
            </a:r>
          </a:p>
        </p:txBody>
      </p:sp>
    </p:spTree>
    <p:extLst>
      <p:ext uri="{BB962C8B-B14F-4D97-AF65-F5344CB8AC3E}">
        <p14:creationId xmlns:p14="http://schemas.microsoft.com/office/powerpoint/2010/main" val="88881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365733" tIns="45700" rIns="91433" bIns="45700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Stubbing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386A0E-6069-4A34-AE47-CFD8FC10ECE8}"/>
              </a:ext>
            </a:extLst>
          </p:cNvPr>
          <p:cNvGrpSpPr/>
          <p:nvPr/>
        </p:nvGrpSpPr>
        <p:grpSpPr>
          <a:xfrm>
            <a:off x="3053244" y="1562100"/>
            <a:ext cx="6085512" cy="4916344"/>
            <a:chOff x="3053244" y="1562100"/>
            <a:chExt cx="6085512" cy="49163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40B1C9D-151A-4903-97B9-AA71F8E11621}"/>
                </a:ext>
              </a:extLst>
            </p:cNvPr>
            <p:cNvSpPr/>
            <p:nvPr/>
          </p:nvSpPr>
          <p:spPr>
            <a:xfrm>
              <a:off x="3053244" y="6170667"/>
              <a:ext cx="60855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https://cloud.spring.io/spring-cloud-contract/reference/html/images/Stubs2.png</a:t>
              </a:r>
            </a:p>
          </p:txBody>
        </p:sp>
        <p:pic>
          <p:nvPicPr>
            <p:cNvPr id="7" name="Picture 2" descr="Stubbed Services">
              <a:extLst>
                <a:ext uri="{FF2B5EF4-FFF2-40B4-BE49-F238E27FC236}">
                  <a16:creationId xmlns:a16="http://schemas.microsoft.com/office/drawing/2014/main" id="{66833587-0D6D-4B18-BCAE-BC6E16EDB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6225" y="1562100"/>
              <a:ext cx="4019550" cy="373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844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365733" tIns="45700" rIns="91433" bIns="45700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 err="1"/>
              <a:t>WireMock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770B4A-E8D9-4735-8D56-5A2BD0A5B837}"/>
              </a:ext>
            </a:extLst>
          </p:cNvPr>
          <p:cNvGrpSpPr/>
          <p:nvPr/>
        </p:nvGrpSpPr>
        <p:grpSpPr>
          <a:xfrm>
            <a:off x="2306637" y="466344"/>
            <a:ext cx="7578725" cy="6858000"/>
            <a:chOff x="4977918" y="466344"/>
            <a:chExt cx="7578725" cy="6858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2CC3568-6042-4C7A-8D8B-90900BD00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918" y="466344"/>
              <a:ext cx="757872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7448DF-EAD6-4203-B4A5-0884DE1EF7F0}"/>
                </a:ext>
              </a:extLst>
            </p:cNvPr>
            <p:cNvSpPr/>
            <p:nvPr/>
          </p:nvSpPr>
          <p:spPr>
            <a:xfrm>
              <a:off x="6915539" y="6237767"/>
              <a:ext cx="41333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http://wiremock.org/images/small-json-idea-shot.png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61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7DFF4F-18A5-433A-917C-5E0335DAF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30823"/>
            <a:ext cx="12192000" cy="932688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ru-RU" dirty="0"/>
              <a:t>. </a:t>
            </a:r>
            <a:r>
              <a:rPr lang="ru-RU" dirty="0">
                <a:solidFill>
                  <a:srgbClr val="FF0000"/>
                </a:solidFill>
              </a:rPr>
              <a:t>Кажется что контракт решает проблему с оркестратором.</a:t>
            </a:r>
            <a:endParaRPr lang="en-US" dirty="0"/>
          </a:p>
        </p:txBody>
      </p:sp>
      <p:pic>
        <p:nvPicPr>
          <p:cNvPr id="5122" name="Picture 2" descr="Consumer-Driven Contract Testing">
            <a:extLst>
              <a:ext uri="{FF2B5EF4-FFF2-40B4-BE49-F238E27FC236}">
                <a16:creationId xmlns:a16="http://schemas.microsoft.com/office/drawing/2014/main" id="{78B7150C-02DB-428E-BE39-180DD1E61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22" y="1128881"/>
            <a:ext cx="6658155" cy="535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5C2B13-40FC-4368-B129-5798A94E63D6}"/>
              </a:ext>
            </a:extLst>
          </p:cNvPr>
          <p:cNvSpPr/>
          <p:nvPr/>
        </p:nvSpPr>
        <p:spPr>
          <a:xfrm>
            <a:off x="27774" y="6049135"/>
            <a:ext cx="5478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https://specto.io/img/blog/cdc_spring_cloud_contract-db1b2b0585.png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4C2E6-2570-40E3-BE05-63CB49AC8FB1}"/>
              </a:ext>
            </a:extLst>
          </p:cNvPr>
          <p:cNvSpPr/>
          <p:nvPr/>
        </p:nvSpPr>
        <p:spPr>
          <a:xfrm>
            <a:off x="202685" y="1128881"/>
            <a:ext cx="419576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ПРОБЛЕМА ПОНЯТНЕЕ ОБЪСНИТЬ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Показывать по плану</a:t>
            </a:r>
          </a:p>
          <a:p>
            <a:r>
              <a:rPr lang="ru-RU" dirty="0">
                <a:solidFill>
                  <a:srgbClr val="FF0000"/>
                </a:solidFill>
              </a:rPr>
              <a:t>Когда показываю, нужно объяснять любое действие</a:t>
            </a:r>
          </a:p>
          <a:p>
            <a:r>
              <a:rPr lang="ru-RU" dirty="0">
                <a:solidFill>
                  <a:srgbClr val="FF0000"/>
                </a:solidFill>
              </a:rPr>
              <a:t>Открыть все приложения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НЕ ДОЛЖНО БЫТЬ ворнингов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51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44CE8A-E7BC-43BA-82CF-80DEFF64E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Убрать вложенность. Отдельные слайды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7A445-D601-462A-8C8E-CD411EC2FE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 marL="647693" indent="-342900" fontAlgn="base">
              <a:buFont typeface="Arial" panose="020B0604020202020204" pitchFamily="34" charset="0"/>
              <a:buChar char="•"/>
            </a:pPr>
            <a:r>
              <a:rPr lang="en-US" sz="2400" b="1" dirty="0"/>
              <a:t>Contract Testing in a non-JVM World</a:t>
            </a:r>
          </a:p>
          <a:p>
            <a:pPr marL="647693" indent="-342900" fontAlgn="base">
              <a:buFont typeface="Arial" panose="020B0604020202020204" pitchFamily="34" charset="0"/>
              <a:buChar char="•"/>
            </a:pPr>
            <a:r>
              <a:rPr lang="en-US" sz="2400" b="1" dirty="0"/>
              <a:t>DSL</a:t>
            </a:r>
          </a:p>
          <a:p>
            <a:pPr marL="1257278" lvl="1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 Light"/>
                <a:ea typeface="Source Sans Pro Light"/>
                <a:sym typeface="Source Sans Pro Light"/>
              </a:rPr>
              <a:t>Ignoring Contracts</a:t>
            </a:r>
          </a:p>
          <a:p>
            <a:pPr marL="1257278" lvl="1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 Light"/>
                <a:ea typeface="Source Sans Pro Light"/>
                <a:sym typeface="Source Sans Pro Light"/>
              </a:rPr>
              <a:t>Contracts in Progress</a:t>
            </a:r>
          </a:p>
          <a:p>
            <a:pPr marL="1257278" lvl="1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 Light"/>
                <a:ea typeface="Source Sans Pro Light"/>
                <a:sym typeface="Source Sans Pro Light"/>
              </a:rPr>
              <a:t>Passing Values from Files</a:t>
            </a:r>
          </a:p>
          <a:p>
            <a:pPr marL="1257278" lvl="1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 Light"/>
                <a:ea typeface="Source Sans Pro Light"/>
                <a:sym typeface="Source Sans Pro Light"/>
              </a:rPr>
              <a:t>Regular Expressions</a:t>
            </a:r>
          </a:p>
          <a:p>
            <a:pPr marL="1257278" lvl="1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 Light"/>
                <a:ea typeface="Source Sans Pro Light"/>
                <a:sym typeface="Source Sans Pro Light"/>
              </a:rPr>
              <a:t>Passing Optional Parameters</a:t>
            </a:r>
          </a:p>
          <a:p>
            <a:pPr marL="1257278" lvl="1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 Light"/>
                <a:ea typeface="Source Sans Pro Light"/>
                <a:sym typeface="Source Sans Pro Light"/>
              </a:rPr>
              <a:t>Stateful Contracts (Scenarios)</a:t>
            </a:r>
          </a:p>
          <a:p>
            <a:pPr marL="1257278" lvl="1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 Light"/>
                <a:ea typeface="Source Sans Pro Light"/>
                <a:sym typeface="Source Sans Pro Light"/>
              </a:rPr>
              <a:t>Generating Contracts with REST Docs</a:t>
            </a:r>
          </a:p>
          <a:p>
            <a:pPr marL="647693" indent="-342900" fontAlgn="base">
              <a:buFont typeface="Arial" panose="020B0604020202020204" pitchFamily="34" charset="0"/>
              <a:buChar char="•"/>
            </a:pPr>
            <a:r>
              <a:rPr lang="en-US" sz="2400" b="1" dirty="0" err="1"/>
              <a:t>WireMock</a:t>
            </a:r>
            <a:r>
              <a:rPr lang="en-US" sz="2400" b="1" dirty="0"/>
              <a:t> features</a:t>
            </a:r>
          </a:p>
          <a:p>
            <a:pPr marL="1257278" lvl="1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 Light"/>
                <a:ea typeface="Source Sans Pro Light"/>
              </a:rPr>
              <a:t>Stubbing in runtime</a:t>
            </a:r>
          </a:p>
          <a:p>
            <a:pPr marL="647693" indent="-342900" fontAlgn="base">
              <a:buFont typeface="Arial" panose="020B0604020202020204" pitchFamily="34" charset="0"/>
              <a:buChar char="•"/>
            </a:pPr>
            <a:r>
              <a:rPr lang="en-US" sz="2400" b="1" dirty="0"/>
              <a:t>Messaging contract tests (Kafka, RabbitMQ)</a:t>
            </a:r>
          </a:p>
          <a:p>
            <a:pPr marL="647693" indent="-342900" fontAlgn="base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5444062"/>
      </p:ext>
    </p:extLst>
  </p:cSld>
  <p:clrMapOvr>
    <a:masterClrMapping/>
  </p:clrMapOvr>
</p:sld>
</file>

<file path=ppt/theme/theme1.xml><?xml version="1.0" encoding="utf-8"?>
<a:theme xmlns:a="http://schemas.openxmlformats.org/drawingml/2006/main" name="1_EPAM 2015 Teamplate Them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PAM 2015 Teamplate Theme" id="{3CE3CEE3-53EA-DE46-AA85-3183CA521065}" vid="{96D6AAE0-E5D8-F446-BA92-34ED2CC50F11}"/>
    </a:ext>
  </a:extLst>
</a:theme>
</file>

<file path=ppt/theme/theme10.xml><?xml version="1.0" encoding="utf-8"?>
<a:theme xmlns:a="http://schemas.openxmlformats.org/drawingml/2006/main" name="8_epam-ppt-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24_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67_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EPAM 2015 Teamplate Them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PAM 2015 Teamplate Theme" id="{3CE3CEE3-53EA-DE46-AA85-3183CA521065}" vid="{96D6AAE0-E5D8-F446-BA92-34ED2CC50F11}"/>
    </a:ext>
  </a:extLst>
</a:theme>
</file>

<file path=ppt/theme/theme15.xml><?xml version="1.0" encoding="utf-8"?>
<a:theme xmlns:a="http://schemas.openxmlformats.org/drawingml/2006/main" name="53_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9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6_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41_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13_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52_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11227A9DD9384CB3A2837C3712D42F" ma:contentTypeVersion="10" ma:contentTypeDescription="Create a new document." ma:contentTypeScope="" ma:versionID="0eebb40add280686b3957a55679ca949">
  <xsd:schema xmlns:xsd="http://www.w3.org/2001/XMLSchema" xmlns:xs="http://www.w3.org/2001/XMLSchema" xmlns:p="http://schemas.microsoft.com/office/2006/metadata/properties" xmlns:ns3="0ce805b4-2642-444a-a889-c41b1f9f7824" xmlns:ns4="02a4b9c6-87c6-4c25-a246-0389ce5f6c22" targetNamespace="http://schemas.microsoft.com/office/2006/metadata/properties" ma:root="true" ma:fieldsID="4d7557a0d6e3c9d4fca867aa00e2b559" ns3:_="" ns4:_="">
    <xsd:import namespace="0ce805b4-2642-444a-a889-c41b1f9f7824"/>
    <xsd:import namespace="02a4b9c6-87c6-4c25-a246-0389ce5f6c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e805b4-2642-444a-a889-c41b1f9f78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4b9c6-87c6-4c25-a246-0389ce5f6c2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B8656F-C205-4B3B-BD2F-097CD42FC5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e805b4-2642-444a-a889-c41b1f9f7824"/>
    <ds:schemaRef ds:uri="02a4b9c6-87c6-4c25-a246-0389ce5f6c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028116-2E6D-417C-8709-6DDCB7C4AD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02B67E-C37A-4FCC-A304-D9B703129C20}">
  <ds:schemaRefs>
    <ds:schemaRef ds:uri="0ce805b4-2642-444a-a889-c41b1f9f7824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02a4b9c6-87c6-4c25-a246-0389ce5f6c22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Manual Automation QA 2019 V2</Template>
  <TotalTime>528</TotalTime>
  <Words>296</Words>
  <Application>Microsoft Office PowerPoint</Application>
  <PresentationFormat>Widescreen</PresentationFormat>
  <Paragraphs>55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11</vt:i4>
      </vt:variant>
    </vt:vector>
  </HeadingPairs>
  <TitlesOfParts>
    <vt:vector size="42" baseType="lpstr">
      <vt:lpstr>Arial</vt:lpstr>
      <vt:lpstr>Arial Black</vt:lpstr>
      <vt:lpstr>Calibri</vt:lpstr>
      <vt:lpstr>Franklin Gothic Book</vt:lpstr>
      <vt:lpstr>Franklin Gothic Medium</vt:lpstr>
      <vt:lpstr>Helvetica LT Std</vt:lpstr>
      <vt:lpstr>Lucida Grande</vt:lpstr>
      <vt:lpstr>MainBrandingFont</vt:lpstr>
      <vt:lpstr>Open Sans Cond Light</vt:lpstr>
      <vt:lpstr>Open Sans Extrabold</vt:lpstr>
      <vt:lpstr>Oswald</vt:lpstr>
      <vt:lpstr>Oswald Bold</vt:lpstr>
      <vt:lpstr>SecondaryBrandingFont</vt:lpstr>
      <vt:lpstr>Source Sans Pro Light</vt:lpstr>
      <vt:lpstr>Trebuchet MS</vt:lpstr>
      <vt:lpstr>Wingdings</vt:lpstr>
      <vt:lpstr>1_EPAM 2015 Teamplate Theme</vt:lpstr>
      <vt:lpstr>Cover Slides</vt:lpstr>
      <vt:lpstr>59_epam-ppt-light</vt:lpstr>
      <vt:lpstr>2_epam-ppt-light</vt:lpstr>
      <vt:lpstr>6_epam-ppt-light</vt:lpstr>
      <vt:lpstr>epam-ppt-light</vt:lpstr>
      <vt:lpstr>41_epam-ppt-light</vt:lpstr>
      <vt:lpstr>13_epam-ppt-light</vt:lpstr>
      <vt:lpstr>52_epam-ppt-light</vt:lpstr>
      <vt:lpstr>8_epam-ppt-light</vt:lpstr>
      <vt:lpstr>24_epam-ppt-light</vt:lpstr>
      <vt:lpstr>67_epam-ppt-light</vt:lpstr>
      <vt:lpstr>1_Cover Slides</vt:lpstr>
      <vt:lpstr>EPAM 2015 Teamplate Theme</vt:lpstr>
      <vt:lpstr>53_epam-ppt-light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Aleksei Platkovskii</dc:creator>
  <cp:lastModifiedBy>Valerii Timofeev</cp:lastModifiedBy>
  <cp:revision>12</cp:revision>
  <dcterms:created xsi:type="dcterms:W3CDTF">2019-12-17T07:28:17Z</dcterms:created>
  <dcterms:modified xsi:type="dcterms:W3CDTF">2020-01-17T14:05:25Z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0x0101004D11227A9DD9384CB3A2837C3712D42F</vt:lpwstr>
  </property>
</Properties>
</file>