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20"/>
  </p:notesMasterIdLst>
  <p:sldIdLst>
    <p:sldId id="256" r:id="rId2"/>
    <p:sldId id="258" r:id="rId3"/>
    <p:sldId id="259" r:id="rId4"/>
    <p:sldId id="266" r:id="rId5"/>
    <p:sldId id="260" r:id="rId6"/>
    <p:sldId id="261" r:id="rId7"/>
    <p:sldId id="268" r:id="rId8"/>
    <p:sldId id="270" r:id="rId9"/>
    <p:sldId id="271" r:id="rId10"/>
    <p:sldId id="272" r:id="rId11"/>
    <p:sldId id="262" r:id="rId12"/>
    <p:sldId id="263" r:id="rId13"/>
    <p:sldId id="264" r:id="rId14"/>
    <p:sldId id="265" r:id="rId15"/>
    <p:sldId id="267" r:id="rId16"/>
    <p:sldId id="273" r:id="rId17"/>
    <p:sldId id="269" r:id="rId18"/>
    <p:sldId id="274" r:id="rId19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7F9F7E-26A0-4F57-97B1-7E2359B99307}" v="31" dt="2023-01-19T08:59:08.498"/>
    <p1510:client id="{306DA9D7-7775-4A81-B8A3-341A076F2234}" v="9" dt="2023-01-18T19:26:16.935"/>
    <p1510:client id="{6206F5A7-FEF1-0D32-AB44-ACFE18E86D63}" v="337" dt="2023-01-19T20:43:56.188"/>
    <p1510:client id="{E0BB9380-4174-0076-9F07-510D558A9530}" v="1297" dt="2023-01-19T00:29:07.2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la Šimon" userId="S::valasi@eskola.eu::3fc557b2-2152-477a-bcc2-96a5af1372a8" providerId="AD" clId="Web-{306DA9D7-7775-4A81-B8A3-341A076F2234}"/>
    <pc:docChg chg="modSld">
      <pc:chgData name="Vala Šimon" userId="S::valasi@eskola.eu::3fc557b2-2152-477a-bcc2-96a5af1372a8" providerId="AD" clId="Web-{306DA9D7-7775-4A81-B8A3-341A076F2234}" dt="2023-01-18T19:26:14.950" v="7" actId="20577"/>
      <pc:docMkLst>
        <pc:docMk/>
      </pc:docMkLst>
      <pc:sldChg chg="modSp">
        <pc:chgData name="Vala Šimon" userId="S::valasi@eskola.eu::3fc557b2-2152-477a-bcc2-96a5af1372a8" providerId="AD" clId="Web-{306DA9D7-7775-4A81-B8A3-341A076F2234}" dt="2023-01-18T19:26:14.950" v="7" actId="20577"/>
        <pc:sldMkLst>
          <pc:docMk/>
          <pc:sldMk cId="3799523001" sldId="256"/>
        </pc:sldMkLst>
        <pc:spChg chg="mod">
          <ac:chgData name="Vala Šimon" userId="S::valasi@eskola.eu::3fc557b2-2152-477a-bcc2-96a5af1372a8" providerId="AD" clId="Web-{306DA9D7-7775-4A81-B8A3-341A076F2234}" dt="2023-01-18T19:26:14.950" v="7" actId="20577"/>
          <ac:spMkLst>
            <pc:docMk/>
            <pc:sldMk cId="3799523001" sldId="256"/>
            <ac:spMk id="2" creationId="{00000000-0000-0000-0000-000000000000}"/>
          </ac:spMkLst>
        </pc:spChg>
      </pc:sldChg>
    </pc:docChg>
  </pc:docChgLst>
  <pc:docChgLst>
    <pc:chgData name="Vala Šimon" userId="S::valasi@eskola.eu::3fc557b2-2152-477a-bcc2-96a5af1372a8" providerId="AD" clId="Web-{E0BB9380-4174-0076-9F07-510D558A9530}"/>
    <pc:docChg chg="addSld delSld modSld sldOrd addMainMaster delMainMaster">
      <pc:chgData name="Vala Šimon" userId="S::valasi@eskola.eu::3fc557b2-2152-477a-bcc2-96a5af1372a8" providerId="AD" clId="Web-{E0BB9380-4174-0076-9F07-510D558A9530}" dt="2023-01-19T00:29:07.286" v="879" actId="1076"/>
      <pc:docMkLst>
        <pc:docMk/>
      </pc:docMkLst>
      <pc:sldChg chg="addSp delSp modSp mod setBg modClrScheme chgLayout">
        <pc:chgData name="Vala Šimon" userId="S::valasi@eskola.eu::3fc557b2-2152-477a-bcc2-96a5af1372a8" providerId="AD" clId="Web-{E0BB9380-4174-0076-9F07-510D558A9530}" dt="2023-01-19T00:04:53.264" v="768" actId="1076"/>
        <pc:sldMkLst>
          <pc:docMk/>
          <pc:sldMk cId="3799523001" sldId="256"/>
        </pc:sldMkLst>
        <pc:spChg chg="del mod">
          <ac:chgData name="Vala Šimon" userId="S::valasi@eskola.eu::3fc557b2-2152-477a-bcc2-96a5af1372a8" providerId="AD" clId="Web-{E0BB9380-4174-0076-9F07-510D558A9530}" dt="2023-01-18T23:03:32.803" v="237"/>
          <ac:spMkLst>
            <pc:docMk/>
            <pc:sldMk cId="3799523001" sldId="256"/>
            <ac:spMk id="2" creationId="{00000000-0000-0000-0000-000000000000}"/>
          </ac:spMkLst>
        </pc:spChg>
        <pc:spChg chg="mod">
          <ac:chgData name="Vala Šimon" userId="S::valasi@eskola.eu::3fc557b2-2152-477a-bcc2-96a5af1372a8" providerId="AD" clId="Web-{E0BB9380-4174-0076-9F07-510D558A9530}" dt="2023-01-18T22:43:05.770" v="40"/>
          <ac:spMkLst>
            <pc:docMk/>
            <pc:sldMk cId="3799523001" sldId="256"/>
            <ac:spMk id="3" creationId="{00000000-0000-0000-0000-000000000000}"/>
          </ac:spMkLst>
        </pc:spChg>
        <pc:spChg chg="add mod">
          <ac:chgData name="Vala Šimon" userId="S::valasi@eskola.eu::3fc557b2-2152-477a-bcc2-96a5af1372a8" providerId="AD" clId="Web-{E0BB9380-4174-0076-9F07-510D558A9530}" dt="2023-01-18T22:57:41.372" v="164" actId="1076"/>
          <ac:spMkLst>
            <pc:docMk/>
            <pc:sldMk cId="3799523001" sldId="256"/>
            <ac:spMk id="5" creationId="{D2F5E24F-BAA9-C86A-DC90-E4734AC54547}"/>
          </ac:spMkLst>
        </pc:spChg>
        <pc:spChg chg="add mod">
          <ac:chgData name="Vala Šimon" userId="S::valasi@eskola.eu::3fc557b2-2152-477a-bcc2-96a5af1372a8" providerId="AD" clId="Web-{E0BB9380-4174-0076-9F07-510D558A9530}" dt="2023-01-18T22:57:57.685" v="170" actId="1076"/>
          <ac:spMkLst>
            <pc:docMk/>
            <pc:sldMk cId="3799523001" sldId="256"/>
            <ac:spMk id="6" creationId="{6C5422B8-0698-D199-11B8-58A444A49FD1}"/>
          </ac:spMkLst>
        </pc:spChg>
        <pc:spChg chg="add del mod">
          <ac:chgData name="Vala Šimon" userId="S::valasi@eskola.eu::3fc557b2-2152-477a-bcc2-96a5af1372a8" providerId="AD" clId="Web-{E0BB9380-4174-0076-9F07-510D558A9530}" dt="2023-01-18T22:53:26.521" v="125"/>
          <ac:spMkLst>
            <pc:docMk/>
            <pc:sldMk cId="3799523001" sldId="256"/>
            <ac:spMk id="7" creationId="{0F40F9D8-265B-BDEA-3B79-A8DC26CAC6D1}"/>
          </ac:spMkLst>
        </pc:spChg>
        <pc:spChg chg="add mod">
          <ac:chgData name="Vala Šimon" userId="S::valasi@eskola.eu::3fc557b2-2152-477a-bcc2-96a5af1372a8" providerId="AD" clId="Web-{E0BB9380-4174-0076-9F07-510D558A9530}" dt="2023-01-18T22:57:31.418" v="161" actId="688"/>
          <ac:spMkLst>
            <pc:docMk/>
            <pc:sldMk cId="3799523001" sldId="256"/>
            <ac:spMk id="8" creationId="{D363ABBA-8839-1518-F2C6-A97C8478FE9D}"/>
          </ac:spMkLst>
        </pc:spChg>
        <pc:spChg chg="add del">
          <ac:chgData name="Vala Šimon" userId="S::valasi@eskola.eu::3fc557b2-2152-477a-bcc2-96a5af1372a8" providerId="AD" clId="Web-{E0BB9380-4174-0076-9F07-510D558A9530}" dt="2023-01-18T22:43:05.770" v="40"/>
          <ac:spMkLst>
            <pc:docMk/>
            <pc:sldMk cId="3799523001" sldId="256"/>
            <ac:spMk id="9" creationId="{37FDDF72-DE39-4F99-A3C1-DD9D7815D7DB}"/>
          </ac:spMkLst>
        </pc:spChg>
        <pc:spChg chg="add mod">
          <ac:chgData name="Vala Šimon" userId="S::valasi@eskola.eu::3fc557b2-2152-477a-bcc2-96a5af1372a8" providerId="AD" clId="Web-{E0BB9380-4174-0076-9F07-510D558A9530}" dt="2023-01-18T22:58:23.795" v="178" actId="20577"/>
          <ac:spMkLst>
            <pc:docMk/>
            <pc:sldMk cId="3799523001" sldId="256"/>
            <ac:spMk id="10" creationId="{0A881B1B-8E0C-A5B8-AFF5-F8E8063544AB}"/>
          </ac:spMkLst>
        </pc:spChg>
        <pc:spChg chg="add del">
          <ac:chgData name="Vala Šimon" userId="S::valasi@eskola.eu::3fc557b2-2152-477a-bcc2-96a5af1372a8" providerId="AD" clId="Web-{E0BB9380-4174-0076-9F07-510D558A9530}" dt="2023-01-18T22:43:05.770" v="40"/>
          <ac:spMkLst>
            <pc:docMk/>
            <pc:sldMk cId="3799523001" sldId="256"/>
            <ac:spMk id="11" creationId="{5E4ECE80-3AD1-450C-B62A-98788F193948}"/>
          </ac:spMkLst>
        </pc:spChg>
        <pc:spChg chg="add mod">
          <ac:chgData name="Vala Šimon" userId="S::valasi@eskola.eu::3fc557b2-2152-477a-bcc2-96a5af1372a8" providerId="AD" clId="Web-{E0BB9380-4174-0076-9F07-510D558A9530}" dt="2023-01-18T22:57:26.809" v="160" actId="1076"/>
          <ac:spMkLst>
            <pc:docMk/>
            <pc:sldMk cId="3799523001" sldId="256"/>
            <ac:spMk id="12" creationId="{0B7B1F60-D5D7-2876-EF54-B1A9DEC89CD4}"/>
          </ac:spMkLst>
        </pc:spChg>
        <pc:spChg chg="add mod">
          <ac:chgData name="Vala Šimon" userId="S::valasi@eskola.eu::3fc557b2-2152-477a-bcc2-96a5af1372a8" providerId="AD" clId="Web-{E0BB9380-4174-0076-9F07-510D558A9530}" dt="2023-01-18T22:58:35.889" v="182" actId="1076"/>
          <ac:spMkLst>
            <pc:docMk/>
            <pc:sldMk cId="3799523001" sldId="256"/>
            <ac:spMk id="13" creationId="{02E79A46-B951-90B7-7AC5-799C60D4865A}"/>
          </ac:spMkLst>
        </pc:spChg>
        <pc:spChg chg="add mod">
          <ac:chgData name="Vala Šimon" userId="S::valasi@eskola.eu::3fc557b2-2152-477a-bcc2-96a5af1372a8" providerId="AD" clId="Web-{E0BB9380-4174-0076-9F07-510D558A9530}" dt="2023-01-18T22:58:18.326" v="175" actId="1076"/>
          <ac:spMkLst>
            <pc:docMk/>
            <pc:sldMk cId="3799523001" sldId="256"/>
            <ac:spMk id="14" creationId="{0150FB6E-F478-89BF-A98F-9982A89EC198}"/>
          </ac:spMkLst>
        </pc:spChg>
        <pc:spChg chg="add mod">
          <ac:chgData name="Vala Šimon" userId="S::valasi@eskola.eu::3fc557b2-2152-477a-bcc2-96a5af1372a8" providerId="AD" clId="Web-{E0BB9380-4174-0076-9F07-510D558A9530}" dt="2023-01-18T22:57:48.497" v="167" actId="1076"/>
          <ac:spMkLst>
            <pc:docMk/>
            <pc:sldMk cId="3799523001" sldId="256"/>
            <ac:spMk id="15" creationId="{B47FC6B8-0D1F-9219-79C0-2633E3AA5F99}"/>
          </ac:spMkLst>
        </pc:spChg>
        <pc:spChg chg="add">
          <ac:chgData name="Vala Šimon" userId="S::valasi@eskola.eu::3fc557b2-2152-477a-bcc2-96a5af1372a8" providerId="AD" clId="Web-{E0BB9380-4174-0076-9F07-510D558A9530}" dt="2023-01-18T22:43:05.770" v="40"/>
          <ac:spMkLst>
            <pc:docMk/>
            <pc:sldMk cId="3799523001" sldId="256"/>
            <ac:spMk id="16" creationId="{1E644DE9-8D09-43E2-BA69-F57482CFC93A}"/>
          </ac:spMkLst>
        </pc:spChg>
        <pc:spChg chg="add del">
          <ac:chgData name="Vala Šimon" userId="S::valasi@eskola.eu::3fc557b2-2152-477a-bcc2-96a5af1372a8" providerId="AD" clId="Web-{E0BB9380-4174-0076-9F07-510D558A9530}" dt="2023-01-18T23:01:11.205" v="218"/>
          <ac:spMkLst>
            <pc:docMk/>
            <pc:sldMk cId="3799523001" sldId="256"/>
            <ac:spMk id="17" creationId="{476543B4-7CB4-47A2-8F71-FAA3988A858F}"/>
          </ac:spMkLst>
        </pc:spChg>
        <pc:spChg chg="add">
          <ac:chgData name="Vala Šimon" userId="S::valasi@eskola.eu::3fc557b2-2152-477a-bcc2-96a5af1372a8" providerId="AD" clId="Web-{E0BB9380-4174-0076-9F07-510D558A9530}" dt="2023-01-18T22:43:05.770" v="40"/>
          <ac:spMkLst>
            <pc:docMk/>
            <pc:sldMk cId="3799523001" sldId="256"/>
            <ac:spMk id="18" creationId="{6C23C919-B32E-40FF-B3D8-631316E84E3E}"/>
          </ac:spMkLst>
        </pc:spChg>
        <pc:spChg chg="add mod">
          <ac:chgData name="Vala Šimon" userId="S::valasi@eskola.eu::3fc557b2-2152-477a-bcc2-96a5af1372a8" providerId="AD" clId="Web-{E0BB9380-4174-0076-9F07-510D558A9530}" dt="2023-01-18T23:00:42.642" v="216" actId="1076"/>
          <ac:spMkLst>
            <pc:docMk/>
            <pc:sldMk cId="3799523001" sldId="256"/>
            <ac:spMk id="19" creationId="{3186CA98-A300-1D27-3D7F-7EB30A51F93D}"/>
          </ac:spMkLst>
        </pc:spChg>
        <pc:spChg chg="add mod">
          <ac:chgData name="Vala Šimon" userId="S::valasi@eskola.eu::3fc557b2-2152-477a-bcc2-96a5af1372a8" providerId="AD" clId="Web-{E0BB9380-4174-0076-9F07-510D558A9530}" dt="2023-01-18T23:00:13.376" v="208" actId="1076"/>
          <ac:spMkLst>
            <pc:docMk/>
            <pc:sldMk cId="3799523001" sldId="256"/>
            <ac:spMk id="23" creationId="{E1A24F6A-2CFC-25AF-47B3-A6B86807029B}"/>
          </ac:spMkLst>
        </pc:spChg>
        <pc:spChg chg="add mod">
          <ac:chgData name="Vala Šimon" userId="S::valasi@eskola.eu::3fc557b2-2152-477a-bcc2-96a5af1372a8" providerId="AD" clId="Web-{E0BB9380-4174-0076-9F07-510D558A9530}" dt="2023-01-18T23:01:16.534" v="219" actId="1076"/>
          <ac:spMkLst>
            <pc:docMk/>
            <pc:sldMk cId="3799523001" sldId="256"/>
            <ac:spMk id="24" creationId="{BEC7A2D5-4731-3FFB-EC67-21D59A8E4239}"/>
          </ac:spMkLst>
        </pc:spChg>
        <pc:spChg chg="add mod">
          <ac:chgData name="Vala Šimon" userId="S::valasi@eskola.eu::3fc557b2-2152-477a-bcc2-96a5af1372a8" providerId="AD" clId="Web-{E0BB9380-4174-0076-9F07-510D558A9530}" dt="2023-01-18T22:59:47.516" v="201" actId="1076"/>
          <ac:spMkLst>
            <pc:docMk/>
            <pc:sldMk cId="3799523001" sldId="256"/>
            <ac:spMk id="25" creationId="{A8D4E9A2-B0B6-58ED-A1BD-EE71895A9B88}"/>
          </ac:spMkLst>
        </pc:spChg>
        <pc:spChg chg="add mod">
          <ac:chgData name="Vala Šimon" userId="S::valasi@eskola.eu::3fc557b2-2152-477a-bcc2-96a5af1372a8" providerId="AD" clId="Web-{E0BB9380-4174-0076-9F07-510D558A9530}" dt="2023-01-18T22:59:37.218" v="197" actId="1076"/>
          <ac:spMkLst>
            <pc:docMk/>
            <pc:sldMk cId="3799523001" sldId="256"/>
            <ac:spMk id="26" creationId="{404C72FA-F848-6893-5218-40997564C5FB}"/>
          </ac:spMkLst>
        </pc:spChg>
        <pc:spChg chg="add mod">
          <ac:chgData name="Vala Šimon" userId="S::valasi@eskola.eu::3fc557b2-2152-477a-bcc2-96a5af1372a8" providerId="AD" clId="Web-{E0BB9380-4174-0076-9F07-510D558A9530}" dt="2023-01-19T00:04:53.264" v="768" actId="1076"/>
          <ac:spMkLst>
            <pc:docMk/>
            <pc:sldMk cId="3799523001" sldId="256"/>
            <ac:spMk id="27" creationId="{378DFBBC-F614-1C00-501E-14BF1F8B1494}"/>
          </ac:spMkLst>
        </pc:spChg>
        <pc:grpChg chg="add">
          <ac:chgData name="Vala Šimon" userId="S::valasi@eskola.eu::3fc557b2-2152-477a-bcc2-96a5af1372a8" providerId="AD" clId="Web-{E0BB9380-4174-0076-9F07-510D558A9530}" dt="2023-01-18T22:43:05.770" v="40"/>
          <ac:grpSpMkLst>
            <pc:docMk/>
            <pc:sldMk cId="3799523001" sldId="256"/>
            <ac:grpSpMk id="20" creationId="{5EDAD761-2CF4-463A-AD87-1D4E8549D7A5}"/>
          </ac:grpSpMkLst>
        </pc:grpChg>
        <pc:picChg chg="add mod">
          <ac:chgData name="Vala Šimon" userId="S::valasi@eskola.eu::3fc557b2-2152-477a-bcc2-96a5af1372a8" providerId="AD" clId="Web-{E0BB9380-4174-0076-9F07-510D558A9530}" dt="2023-01-18T22:43:05.770" v="40"/>
          <ac:picMkLst>
            <pc:docMk/>
            <pc:sldMk cId="3799523001" sldId="256"/>
            <ac:picMk id="4" creationId="{8674F845-5B8E-03D2-619E-CC2FCE198D67}"/>
          </ac:picMkLst>
        </pc:picChg>
      </pc:sldChg>
      <pc:sldChg chg="new del">
        <pc:chgData name="Vala Šimon" userId="S::valasi@eskola.eu::3fc557b2-2152-477a-bcc2-96a5af1372a8" providerId="AD" clId="Web-{E0BB9380-4174-0076-9F07-510D558A9530}" dt="2023-01-18T22:43:36.756" v="42"/>
        <pc:sldMkLst>
          <pc:docMk/>
          <pc:sldMk cId="2361706961" sldId="257"/>
        </pc:sldMkLst>
      </pc:sldChg>
      <pc:sldChg chg="addSp delSp modSp add replId">
        <pc:chgData name="Vala Šimon" userId="S::valasi@eskola.eu::3fc557b2-2152-477a-bcc2-96a5af1372a8" providerId="AD" clId="Web-{E0BB9380-4174-0076-9F07-510D558A9530}" dt="2023-01-18T23:07:48.216" v="281" actId="1076"/>
        <pc:sldMkLst>
          <pc:docMk/>
          <pc:sldMk cId="2997411883" sldId="258"/>
        </pc:sldMkLst>
        <pc:spChg chg="mod">
          <ac:chgData name="Vala Šimon" userId="S::valasi@eskola.eu::3fc557b2-2152-477a-bcc2-96a5af1372a8" providerId="AD" clId="Web-{E0BB9380-4174-0076-9F07-510D558A9530}" dt="2023-01-18T22:45:28.243" v="48" actId="1076"/>
          <ac:spMkLst>
            <pc:docMk/>
            <pc:sldMk cId="2997411883" sldId="258"/>
            <ac:spMk id="2" creationId="{00000000-0000-0000-0000-000000000000}"/>
          </ac:spMkLst>
        </pc:spChg>
        <pc:spChg chg="del mod">
          <ac:chgData name="Vala Šimon" userId="S::valasi@eskola.eu::3fc557b2-2152-477a-bcc2-96a5af1372a8" providerId="AD" clId="Web-{E0BB9380-4174-0076-9F07-510D558A9530}" dt="2023-01-18T22:45:36.868" v="49"/>
          <ac:spMkLst>
            <pc:docMk/>
            <pc:sldMk cId="2997411883" sldId="258"/>
            <ac:spMk id="3" creationId="{00000000-0000-0000-0000-000000000000}"/>
          </ac:spMkLst>
        </pc:spChg>
        <pc:spChg chg="add mod">
          <ac:chgData name="Vala Šimon" userId="S::valasi@eskola.eu::3fc557b2-2152-477a-bcc2-96a5af1372a8" providerId="AD" clId="Web-{E0BB9380-4174-0076-9F07-510D558A9530}" dt="2023-01-18T22:48:08.138" v="85" actId="14100"/>
          <ac:spMkLst>
            <pc:docMk/>
            <pc:sldMk cId="2997411883" sldId="258"/>
            <ac:spMk id="5" creationId="{8E4BF03E-2AB9-6F41-8F10-2B74BB229D1C}"/>
          </ac:spMkLst>
        </pc:spChg>
        <pc:spChg chg="add mod">
          <ac:chgData name="Vala Šimon" userId="S::valasi@eskola.eu::3fc557b2-2152-477a-bcc2-96a5af1372a8" providerId="AD" clId="Web-{E0BB9380-4174-0076-9F07-510D558A9530}" dt="2023-01-18T22:48:23.576" v="90" actId="1076"/>
          <ac:spMkLst>
            <pc:docMk/>
            <pc:sldMk cId="2997411883" sldId="258"/>
            <ac:spMk id="6" creationId="{AC651CEF-BFFC-E6D8-47C4-2823973AAFB7}"/>
          </ac:spMkLst>
        </pc:spChg>
        <pc:spChg chg="add mod">
          <ac:chgData name="Vala Šimon" userId="S::valasi@eskola.eu::3fc557b2-2152-477a-bcc2-96a5af1372a8" providerId="AD" clId="Web-{E0BB9380-4174-0076-9F07-510D558A9530}" dt="2023-01-18T22:50:08.188" v="102" actId="1076"/>
          <ac:spMkLst>
            <pc:docMk/>
            <pc:sldMk cId="2997411883" sldId="258"/>
            <ac:spMk id="7" creationId="{0FA0261D-C712-A9D6-BBB6-DF8B9F671961}"/>
          </ac:spMkLst>
        </pc:spChg>
        <pc:spChg chg="add mod">
          <ac:chgData name="Vala Šimon" userId="S::valasi@eskola.eu::3fc557b2-2152-477a-bcc2-96a5af1372a8" providerId="AD" clId="Web-{E0BB9380-4174-0076-9F07-510D558A9530}" dt="2023-01-18T23:07:48.216" v="281" actId="1076"/>
          <ac:spMkLst>
            <pc:docMk/>
            <pc:sldMk cId="2997411883" sldId="258"/>
            <ac:spMk id="8" creationId="{C5B82865-63FA-8E1B-F666-A27634EB33A4}"/>
          </ac:spMkLst>
        </pc:spChg>
        <pc:spChg chg="del">
          <ac:chgData name="Vala Šimon" userId="S::valasi@eskola.eu::3fc557b2-2152-477a-bcc2-96a5af1372a8" providerId="AD" clId="Web-{E0BB9380-4174-0076-9F07-510D558A9530}" dt="2023-01-18T22:45:19.557" v="46"/>
          <ac:spMkLst>
            <pc:docMk/>
            <pc:sldMk cId="2997411883" sldId="258"/>
            <ac:spMk id="16" creationId="{1E644DE9-8D09-43E2-BA69-F57482CFC93A}"/>
          </ac:spMkLst>
        </pc:spChg>
        <pc:spChg chg="del">
          <ac:chgData name="Vala Šimon" userId="S::valasi@eskola.eu::3fc557b2-2152-477a-bcc2-96a5af1372a8" providerId="AD" clId="Web-{E0BB9380-4174-0076-9F07-510D558A9530}" dt="2023-01-18T22:45:19.557" v="46"/>
          <ac:spMkLst>
            <pc:docMk/>
            <pc:sldMk cId="2997411883" sldId="258"/>
            <ac:spMk id="18" creationId="{6C23C919-B32E-40FF-B3D8-631316E84E3E}"/>
          </ac:spMkLst>
        </pc:spChg>
        <pc:spChg chg="add">
          <ac:chgData name="Vala Šimon" userId="S::valasi@eskola.eu::3fc557b2-2152-477a-bcc2-96a5af1372a8" providerId="AD" clId="Web-{E0BB9380-4174-0076-9F07-510D558A9530}" dt="2023-01-18T22:45:19.557" v="46"/>
          <ac:spMkLst>
            <pc:docMk/>
            <pc:sldMk cId="2997411883" sldId="258"/>
            <ac:spMk id="27" creationId="{37FDDF72-DE39-4F99-A3C1-DD9D7815D7DB}"/>
          </ac:spMkLst>
        </pc:spChg>
        <pc:spChg chg="add">
          <ac:chgData name="Vala Šimon" userId="S::valasi@eskola.eu::3fc557b2-2152-477a-bcc2-96a5af1372a8" providerId="AD" clId="Web-{E0BB9380-4174-0076-9F07-510D558A9530}" dt="2023-01-18T22:45:19.557" v="46"/>
          <ac:spMkLst>
            <pc:docMk/>
            <pc:sldMk cId="2997411883" sldId="258"/>
            <ac:spMk id="29" creationId="{5E4ECE80-3AD1-450C-B62A-98788F193948}"/>
          </ac:spMkLst>
        </pc:spChg>
        <pc:grpChg chg="del">
          <ac:chgData name="Vala Šimon" userId="S::valasi@eskola.eu::3fc557b2-2152-477a-bcc2-96a5af1372a8" providerId="AD" clId="Web-{E0BB9380-4174-0076-9F07-510D558A9530}" dt="2023-01-18T22:45:19.557" v="46"/>
          <ac:grpSpMkLst>
            <pc:docMk/>
            <pc:sldMk cId="2997411883" sldId="258"/>
            <ac:grpSpMk id="20" creationId="{5EDAD761-2CF4-463A-AD87-1D4E8549D7A5}"/>
          </ac:grpSpMkLst>
        </pc:grpChg>
        <pc:picChg chg="mod">
          <ac:chgData name="Vala Šimon" userId="S::valasi@eskola.eu::3fc557b2-2152-477a-bcc2-96a5af1372a8" providerId="AD" clId="Web-{E0BB9380-4174-0076-9F07-510D558A9530}" dt="2023-01-18T22:45:19.557" v="46"/>
          <ac:picMkLst>
            <pc:docMk/>
            <pc:sldMk cId="2997411883" sldId="258"/>
            <ac:picMk id="4" creationId="{8674F845-5B8E-03D2-619E-CC2FCE198D67}"/>
          </ac:picMkLst>
        </pc:picChg>
      </pc:sldChg>
      <pc:sldChg chg="new del">
        <pc:chgData name="Vala Šimon" userId="S::valasi@eskola.eu::3fc557b2-2152-477a-bcc2-96a5af1372a8" providerId="AD" clId="Web-{E0BB9380-4174-0076-9F07-510D558A9530}" dt="2023-01-18T23:08:10.216" v="283"/>
        <pc:sldMkLst>
          <pc:docMk/>
          <pc:sldMk cId="2780429965" sldId="259"/>
        </pc:sldMkLst>
      </pc:sldChg>
      <pc:sldChg chg="addSp delSp modSp add replId">
        <pc:chgData name="Vala Šimon" userId="S::valasi@eskola.eu::3fc557b2-2152-477a-bcc2-96a5af1372a8" providerId="AD" clId="Web-{E0BB9380-4174-0076-9F07-510D558A9530}" dt="2023-01-18T23:31:00.674" v="422"/>
        <pc:sldMkLst>
          <pc:docMk/>
          <pc:sldMk cId="3176392331" sldId="259"/>
        </pc:sldMkLst>
        <pc:spChg chg="mod">
          <ac:chgData name="Vala Šimon" userId="S::valasi@eskola.eu::3fc557b2-2152-477a-bcc2-96a5af1372a8" providerId="AD" clId="Web-{E0BB9380-4174-0076-9F07-510D558A9530}" dt="2023-01-18T23:12:13.754" v="319" actId="1076"/>
          <ac:spMkLst>
            <pc:docMk/>
            <pc:sldMk cId="3176392331" sldId="259"/>
            <ac:spMk id="2" creationId="{00000000-0000-0000-0000-000000000000}"/>
          </ac:spMkLst>
        </pc:spChg>
        <pc:spChg chg="add mod">
          <ac:chgData name="Vala Šimon" userId="S::valasi@eskola.eu::3fc557b2-2152-477a-bcc2-96a5af1372a8" providerId="AD" clId="Web-{E0BB9380-4174-0076-9F07-510D558A9530}" dt="2023-01-18T23:29:46.657" v="414" actId="1076"/>
          <ac:spMkLst>
            <pc:docMk/>
            <pc:sldMk cId="3176392331" sldId="259"/>
            <ac:spMk id="3" creationId="{29E09CB2-70E8-9BE7-17A2-31433792E5B0}"/>
          </ac:spMkLst>
        </pc:spChg>
        <pc:spChg chg="del">
          <ac:chgData name="Vala Šimon" userId="S::valasi@eskola.eu::3fc557b2-2152-477a-bcc2-96a5af1372a8" providerId="AD" clId="Web-{E0BB9380-4174-0076-9F07-510D558A9530}" dt="2023-01-18T23:08:38.655" v="303"/>
          <ac:spMkLst>
            <pc:docMk/>
            <pc:sldMk cId="3176392331" sldId="259"/>
            <ac:spMk id="5" creationId="{8E4BF03E-2AB9-6F41-8F10-2B74BB229D1C}"/>
          </ac:spMkLst>
        </pc:spChg>
        <pc:spChg chg="del">
          <ac:chgData name="Vala Šimon" userId="S::valasi@eskola.eu::3fc557b2-2152-477a-bcc2-96a5af1372a8" providerId="AD" clId="Web-{E0BB9380-4174-0076-9F07-510D558A9530}" dt="2023-01-18T23:08:39.920" v="304"/>
          <ac:spMkLst>
            <pc:docMk/>
            <pc:sldMk cId="3176392331" sldId="259"/>
            <ac:spMk id="6" creationId="{AC651CEF-BFFC-E6D8-47C4-2823973AAFB7}"/>
          </ac:spMkLst>
        </pc:spChg>
        <pc:spChg chg="del">
          <ac:chgData name="Vala Šimon" userId="S::valasi@eskola.eu::3fc557b2-2152-477a-bcc2-96a5af1372a8" providerId="AD" clId="Web-{E0BB9380-4174-0076-9F07-510D558A9530}" dt="2023-01-18T23:08:37.483" v="302"/>
          <ac:spMkLst>
            <pc:docMk/>
            <pc:sldMk cId="3176392331" sldId="259"/>
            <ac:spMk id="7" creationId="{0FA0261D-C712-A9D6-BBB6-DF8B9F671961}"/>
          </ac:spMkLst>
        </pc:spChg>
        <pc:spChg chg="del">
          <ac:chgData name="Vala Šimon" userId="S::valasi@eskola.eu::3fc557b2-2152-477a-bcc2-96a5af1372a8" providerId="AD" clId="Web-{E0BB9380-4174-0076-9F07-510D558A9530}" dt="2023-01-18T23:08:41.061" v="305"/>
          <ac:spMkLst>
            <pc:docMk/>
            <pc:sldMk cId="3176392331" sldId="259"/>
            <ac:spMk id="8" creationId="{C5B82865-63FA-8E1B-F666-A27634EB33A4}"/>
          </ac:spMkLst>
        </pc:spChg>
        <pc:picChg chg="mod">
          <ac:chgData name="Vala Šimon" userId="S::valasi@eskola.eu::3fc557b2-2152-477a-bcc2-96a5af1372a8" providerId="AD" clId="Web-{E0BB9380-4174-0076-9F07-510D558A9530}" dt="2023-01-18T23:12:07.113" v="318" actId="1076"/>
          <ac:picMkLst>
            <pc:docMk/>
            <pc:sldMk cId="3176392331" sldId="259"/>
            <ac:picMk id="4" creationId="{8674F845-5B8E-03D2-619E-CC2FCE198D67}"/>
          </ac:picMkLst>
        </pc:picChg>
        <pc:picChg chg="add del mod">
          <ac:chgData name="Vala Šimon" userId="S::valasi@eskola.eu::3fc557b2-2152-477a-bcc2-96a5af1372a8" providerId="AD" clId="Web-{E0BB9380-4174-0076-9F07-510D558A9530}" dt="2023-01-18T23:30:08.282" v="417"/>
          <ac:picMkLst>
            <pc:docMk/>
            <pc:sldMk cId="3176392331" sldId="259"/>
            <ac:picMk id="9" creationId="{32BC4C22-55AB-3DAC-86F0-8D6D655CEF56}"/>
          </ac:picMkLst>
        </pc:picChg>
        <pc:picChg chg="add del mod">
          <ac:chgData name="Vala Šimon" userId="S::valasi@eskola.eu::3fc557b2-2152-477a-bcc2-96a5af1372a8" providerId="AD" clId="Web-{E0BB9380-4174-0076-9F07-510D558A9530}" dt="2023-01-18T23:30:19.189" v="420"/>
          <ac:picMkLst>
            <pc:docMk/>
            <pc:sldMk cId="3176392331" sldId="259"/>
            <ac:picMk id="10" creationId="{B92D6AD3-E0A9-128B-FAFD-6D511B1AFD4C}"/>
          </ac:picMkLst>
        </pc:picChg>
        <pc:picChg chg="add del mod">
          <ac:chgData name="Vala Šimon" userId="S::valasi@eskola.eu::3fc557b2-2152-477a-bcc2-96a5af1372a8" providerId="AD" clId="Web-{E0BB9380-4174-0076-9F07-510D558A9530}" dt="2023-01-18T23:31:00.674" v="422"/>
          <ac:picMkLst>
            <pc:docMk/>
            <pc:sldMk cId="3176392331" sldId="259"/>
            <ac:picMk id="11" creationId="{56C418F2-6276-20BB-23A3-CC6358371860}"/>
          </ac:picMkLst>
        </pc:picChg>
      </pc:sldChg>
      <pc:sldChg chg="addSp delSp modSp add replId">
        <pc:chgData name="Vala Šimon" userId="S::valasi@eskola.eu::3fc557b2-2152-477a-bcc2-96a5af1372a8" providerId="AD" clId="Web-{E0BB9380-4174-0076-9F07-510D558A9530}" dt="2023-01-18T23:52:50.573" v="609" actId="20577"/>
        <pc:sldMkLst>
          <pc:docMk/>
          <pc:sldMk cId="432402246" sldId="260"/>
        </pc:sldMkLst>
        <pc:spChg chg="mod">
          <ac:chgData name="Vala Šimon" userId="S::valasi@eskola.eu::3fc557b2-2152-477a-bcc2-96a5af1372a8" providerId="AD" clId="Web-{E0BB9380-4174-0076-9F07-510D558A9530}" dt="2023-01-18T23:31:49.769" v="436" actId="20577"/>
          <ac:spMkLst>
            <pc:docMk/>
            <pc:sldMk cId="432402246" sldId="260"/>
            <ac:spMk id="2" creationId="{00000000-0000-0000-0000-000000000000}"/>
          </ac:spMkLst>
        </pc:spChg>
        <pc:spChg chg="add mod">
          <ac:chgData name="Vala Šimon" userId="S::valasi@eskola.eu::3fc557b2-2152-477a-bcc2-96a5af1372a8" providerId="AD" clId="Web-{E0BB9380-4174-0076-9F07-510D558A9530}" dt="2023-01-18T23:52:50.573" v="609" actId="20577"/>
          <ac:spMkLst>
            <pc:docMk/>
            <pc:sldMk cId="432402246" sldId="260"/>
            <ac:spMk id="3" creationId="{A3B0323C-12AE-493D-96BA-466121E6D7A3}"/>
          </ac:spMkLst>
        </pc:spChg>
        <pc:spChg chg="del">
          <ac:chgData name="Vala Šimon" userId="S::valasi@eskola.eu::3fc557b2-2152-477a-bcc2-96a5af1372a8" providerId="AD" clId="Web-{E0BB9380-4174-0076-9F07-510D558A9530}" dt="2023-01-18T23:26:37.542" v="369"/>
          <ac:spMkLst>
            <pc:docMk/>
            <pc:sldMk cId="432402246" sldId="260"/>
            <ac:spMk id="5" creationId="{8E4BF03E-2AB9-6F41-8F10-2B74BB229D1C}"/>
          </ac:spMkLst>
        </pc:spChg>
        <pc:spChg chg="del">
          <ac:chgData name="Vala Šimon" userId="S::valasi@eskola.eu::3fc557b2-2152-477a-bcc2-96a5af1372a8" providerId="AD" clId="Web-{E0BB9380-4174-0076-9F07-510D558A9530}" dt="2023-01-18T23:26:41.855" v="372"/>
          <ac:spMkLst>
            <pc:docMk/>
            <pc:sldMk cId="432402246" sldId="260"/>
            <ac:spMk id="6" creationId="{AC651CEF-BFFC-E6D8-47C4-2823973AAFB7}"/>
          </ac:spMkLst>
        </pc:spChg>
        <pc:spChg chg="del">
          <ac:chgData name="Vala Šimon" userId="S::valasi@eskola.eu::3fc557b2-2152-477a-bcc2-96a5af1372a8" providerId="AD" clId="Web-{E0BB9380-4174-0076-9F07-510D558A9530}" dt="2023-01-18T23:26:38.386" v="370"/>
          <ac:spMkLst>
            <pc:docMk/>
            <pc:sldMk cId="432402246" sldId="260"/>
            <ac:spMk id="7" creationId="{0FA0261D-C712-A9D6-BBB6-DF8B9F671961}"/>
          </ac:spMkLst>
        </pc:spChg>
        <pc:spChg chg="del">
          <ac:chgData name="Vala Šimon" userId="S::valasi@eskola.eu::3fc557b2-2152-477a-bcc2-96a5af1372a8" providerId="AD" clId="Web-{E0BB9380-4174-0076-9F07-510D558A9530}" dt="2023-01-18T23:26:39.808" v="371"/>
          <ac:spMkLst>
            <pc:docMk/>
            <pc:sldMk cId="432402246" sldId="260"/>
            <ac:spMk id="8" creationId="{C5B82865-63FA-8E1B-F666-A27634EB33A4}"/>
          </ac:spMkLst>
        </pc:spChg>
        <pc:picChg chg="add mod">
          <ac:chgData name="Vala Šimon" userId="S::valasi@eskola.eu::3fc557b2-2152-477a-bcc2-96a5af1372a8" providerId="AD" clId="Web-{E0BB9380-4174-0076-9F07-510D558A9530}" dt="2023-01-18T23:33:42.788" v="475" actId="1076"/>
          <ac:picMkLst>
            <pc:docMk/>
            <pc:sldMk cId="432402246" sldId="260"/>
            <ac:picMk id="9" creationId="{23FC39CF-D949-22B7-0D5F-CA0F369A7D12}"/>
          </ac:picMkLst>
        </pc:picChg>
      </pc:sldChg>
      <pc:sldChg chg="add del replId">
        <pc:chgData name="Vala Šimon" userId="S::valasi@eskola.eu::3fc557b2-2152-477a-bcc2-96a5af1372a8" providerId="AD" clId="Web-{E0BB9380-4174-0076-9F07-510D558A9530}" dt="2023-01-18T23:26:44.652" v="373"/>
        <pc:sldMkLst>
          <pc:docMk/>
          <pc:sldMk cId="682537578" sldId="261"/>
        </pc:sldMkLst>
      </pc:sldChg>
      <pc:sldChg chg="addSp delSp modSp add replId">
        <pc:chgData name="Vala Šimon" userId="S::valasi@eskola.eu::3fc557b2-2152-477a-bcc2-96a5af1372a8" providerId="AD" clId="Web-{E0BB9380-4174-0076-9F07-510D558A9530}" dt="2023-01-18T23:53:21.199" v="620" actId="20577"/>
        <pc:sldMkLst>
          <pc:docMk/>
          <pc:sldMk cId="1860813174" sldId="261"/>
        </pc:sldMkLst>
        <pc:spChg chg="mod">
          <ac:chgData name="Vala Šimon" userId="S::valasi@eskola.eu::3fc557b2-2152-477a-bcc2-96a5af1372a8" providerId="AD" clId="Web-{E0BB9380-4174-0076-9F07-510D558A9530}" dt="2023-01-18T23:53:09.636" v="615" actId="20577"/>
          <ac:spMkLst>
            <pc:docMk/>
            <pc:sldMk cId="1860813174" sldId="261"/>
            <ac:spMk id="2" creationId="{00000000-0000-0000-0000-000000000000}"/>
          </ac:spMkLst>
        </pc:spChg>
        <pc:spChg chg="add del mod">
          <ac:chgData name="Vala Šimon" userId="S::valasi@eskola.eu::3fc557b2-2152-477a-bcc2-96a5af1372a8" providerId="AD" clId="Web-{E0BB9380-4174-0076-9F07-510D558A9530}" dt="2023-01-18T23:42:25.947" v="499"/>
          <ac:spMkLst>
            <pc:docMk/>
            <pc:sldMk cId="1860813174" sldId="261"/>
            <ac:spMk id="3" creationId="{42802568-D7DB-3D5F-61A4-C62580284992}"/>
          </ac:spMkLst>
        </pc:spChg>
        <pc:spChg chg="add mod">
          <ac:chgData name="Vala Šimon" userId="S::valasi@eskola.eu::3fc557b2-2152-477a-bcc2-96a5af1372a8" providerId="AD" clId="Web-{E0BB9380-4174-0076-9F07-510D558A9530}" dt="2023-01-18T23:53:21.199" v="620" actId="20577"/>
          <ac:spMkLst>
            <pc:docMk/>
            <pc:sldMk cId="1860813174" sldId="261"/>
            <ac:spMk id="5" creationId="{7CDDC275-4745-1194-24AF-CC504DD3FF4F}"/>
          </ac:spMkLst>
        </pc:spChg>
        <pc:spChg chg="add mod">
          <ac:chgData name="Vala Šimon" userId="S::valasi@eskola.eu::3fc557b2-2152-477a-bcc2-96a5af1372a8" providerId="AD" clId="Web-{E0BB9380-4174-0076-9F07-510D558A9530}" dt="2023-01-18T23:49:01.270" v="557" actId="1076"/>
          <ac:spMkLst>
            <pc:docMk/>
            <pc:sldMk cId="1860813174" sldId="261"/>
            <ac:spMk id="6" creationId="{D81E3262-3E60-2E17-1B28-BA06D15BDFCD}"/>
          </ac:spMkLst>
        </pc:spChg>
        <pc:picChg chg="mod">
          <ac:chgData name="Vala Šimon" userId="S::valasi@eskola.eu::3fc557b2-2152-477a-bcc2-96a5af1372a8" providerId="AD" clId="Web-{E0BB9380-4174-0076-9F07-510D558A9530}" dt="2023-01-18T23:48:31.753" v="545" actId="1076"/>
          <ac:picMkLst>
            <pc:docMk/>
            <pc:sldMk cId="1860813174" sldId="261"/>
            <ac:picMk id="4" creationId="{8674F845-5B8E-03D2-619E-CC2FCE198D67}"/>
          </ac:picMkLst>
        </pc:picChg>
        <pc:picChg chg="add mod">
          <ac:chgData name="Vala Šimon" userId="S::valasi@eskola.eu::3fc557b2-2152-477a-bcc2-96a5af1372a8" providerId="AD" clId="Web-{E0BB9380-4174-0076-9F07-510D558A9530}" dt="2023-01-18T23:48:49.066" v="553" actId="1076"/>
          <ac:picMkLst>
            <pc:docMk/>
            <pc:sldMk cId="1860813174" sldId="261"/>
            <ac:picMk id="7" creationId="{02AE1408-2A60-1BCB-3162-3F43F4CB1A34}"/>
          </ac:picMkLst>
        </pc:picChg>
      </pc:sldChg>
      <pc:sldChg chg="add del replId">
        <pc:chgData name="Vala Šimon" userId="S::valasi@eskola.eu::3fc557b2-2152-477a-bcc2-96a5af1372a8" providerId="AD" clId="Web-{E0BB9380-4174-0076-9F07-510D558A9530}" dt="2023-01-18T23:26:46.386" v="374"/>
        <pc:sldMkLst>
          <pc:docMk/>
          <pc:sldMk cId="99168847" sldId="262"/>
        </pc:sldMkLst>
      </pc:sldChg>
      <pc:sldChg chg="addSp modSp add replId">
        <pc:chgData name="Vala Šimon" userId="S::valasi@eskola.eu::3fc557b2-2152-477a-bcc2-96a5af1372a8" providerId="AD" clId="Web-{E0BB9380-4174-0076-9F07-510D558A9530}" dt="2023-01-19T00:14:01.997" v="862" actId="20577"/>
        <pc:sldMkLst>
          <pc:docMk/>
          <pc:sldMk cId="3920739565" sldId="262"/>
        </pc:sldMkLst>
        <pc:spChg chg="mod">
          <ac:chgData name="Vala Šimon" userId="S::valasi@eskola.eu::3fc557b2-2152-477a-bcc2-96a5af1372a8" providerId="AD" clId="Web-{E0BB9380-4174-0076-9F07-510D558A9530}" dt="2023-01-18T23:56:35.547" v="632" actId="1076"/>
          <ac:spMkLst>
            <pc:docMk/>
            <pc:sldMk cId="3920739565" sldId="262"/>
            <ac:spMk id="2" creationId="{00000000-0000-0000-0000-000000000000}"/>
          </ac:spMkLst>
        </pc:spChg>
        <pc:spChg chg="add mod">
          <ac:chgData name="Vala Šimon" userId="S::valasi@eskola.eu::3fc557b2-2152-477a-bcc2-96a5af1372a8" providerId="AD" clId="Web-{E0BB9380-4174-0076-9F07-510D558A9530}" dt="2023-01-19T00:14:01.997" v="862" actId="20577"/>
          <ac:spMkLst>
            <pc:docMk/>
            <pc:sldMk cId="3920739565" sldId="262"/>
            <ac:spMk id="3" creationId="{F4D54DDC-0FB4-8318-3552-156BA3F88854}"/>
          </ac:spMkLst>
        </pc:spChg>
        <pc:picChg chg="mod">
          <ac:chgData name="Vala Šimon" userId="S::valasi@eskola.eu::3fc557b2-2152-477a-bcc2-96a5af1372a8" providerId="AD" clId="Web-{E0BB9380-4174-0076-9F07-510D558A9530}" dt="2023-01-18T23:56:30.032" v="631" actId="1076"/>
          <ac:picMkLst>
            <pc:docMk/>
            <pc:sldMk cId="3920739565" sldId="262"/>
            <ac:picMk id="4" creationId="{8674F845-5B8E-03D2-619E-CC2FCE198D67}"/>
          </ac:picMkLst>
        </pc:picChg>
      </pc:sldChg>
      <pc:sldChg chg="addSp modSp add replId">
        <pc:chgData name="Vala Šimon" userId="S::valasi@eskola.eu::3fc557b2-2152-477a-bcc2-96a5af1372a8" providerId="AD" clId="Web-{E0BB9380-4174-0076-9F07-510D558A9530}" dt="2023-01-19T00:11:20.711" v="859" actId="20577"/>
        <pc:sldMkLst>
          <pc:docMk/>
          <pc:sldMk cId="345141948" sldId="263"/>
        </pc:sldMkLst>
        <pc:spChg chg="mod">
          <ac:chgData name="Vala Šimon" userId="S::valasi@eskola.eu::3fc557b2-2152-477a-bcc2-96a5af1372a8" providerId="AD" clId="Web-{E0BB9380-4174-0076-9F07-510D558A9530}" dt="2023-01-19T00:00:06.850" v="693" actId="20577"/>
          <ac:spMkLst>
            <pc:docMk/>
            <pc:sldMk cId="345141948" sldId="263"/>
            <ac:spMk id="2" creationId="{00000000-0000-0000-0000-000000000000}"/>
          </ac:spMkLst>
        </pc:spChg>
        <pc:spChg chg="add mod">
          <ac:chgData name="Vala Šimon" userId="S::valasi@eskola.eu::3fc557b2-2152-477a-bcc2-96a5af1372a8" providerId="AD" clId="Web-{E0BB9380-4174-0076-9F07-510D558A9530}" dt="2023-01-19T00:11:20.711" v="859" actId="20577"/>
          <ac:spMkLst>
            <pc:docMk/>
            <pc:sldMk cId="345141948" sldId="263"/>
            <ac:spMk id="3" creationId="{F93BE8B6-2954-9C6F-D6AE-9453A27387F5}"/>
          </ac:spMkLst>
        </pc:spChg>
        <pc:picChg chg="mod">
          <ac:chgData name="Vala Šimon" userId="S::valasi@eskola.eu::3fc557b2-2152-477a-bcc2-96a5af1372a8" providerId="AD" clId="Web-{E0BB9380-4174-0076-9F07-510D558A9530}" dt="2023-01-19T00:02:13.384" v="758" actId="1076"/>
          <ac:picMkLst>
            <pc:docMk/>
            <pc:sldMk cId="345141948" sldId="263"/>
            <ac:picMk id="4" creationId="{8674F845-5B8E-03D2-619E-CC2FCE198D67}"/>
          </ac:picMkLst>
        </pc:picChg>
        <pc:picChg chg="add mod">
          <ac:chgData name="Vala Šimon" userId="S::valasi@eskola.eu::3fc557b2-2152-477a-bcc2-96a5af1372a8" providerId="AD" clId="Web-{E0BB9380-4174-0076-9F07-510D558A9530}" dt="2023-01-19T00:02:30.760" v="761" actId="1076"/>
          <ac:picMkLst>
            <pc:docMk/>
            <pc:sldMk cId="345141948" sldId="263"/>
            <ac:picMk id="5" creationId="{2A652E4C-1981-80F2-63B4-1834183624A1}"/>
          </ac:picMkLst>
        </pc:picChg>
      </pc:sldChg>
      <pc:sldChg chg="add del replId">
        <pc:chgData name="Vala Šimon" userId="S::valasi@eskola.eu::3fc557b2-2152-477a-bcc2-96a5af1372a8" providerId="AD" clId="Web-{E0BB9380-4174-0076-9F07-510D558A9530}" dt="2023-01-18T23:26:47.261" v="375"/>
        <pc:sldMkLst>
          <pc:docMk/>
          <pc:sldMk cId="3200311650" sldId="263"/>
        </pc:sldMkLst>
      </pc:sldChg>
      <pc:sldChg chg="addSp modSp add replId">
        <pc:chgData name="Vala Šimon" userId="S::valasi@eskola.eu::3fc557b2-2152-477a-bcc2-96a5af1372a8" providerId="AD" clId="Web-{E0BB9380-4174-0076-9F07-510D558A9530}" dt="2023-01-19T00:09:12.489" v="841" actId="20577"/>
        <pc:sldMkLst>
          <pc:docMk/>
          <pc:sldMk cId="1576940567" sldId="264"/>
        </pc:sldMkLst>
        <pc:spChg chg="mod">
          <ac:chgData name="Vala Šimon" userId="S::valasi@eskola.eu::3fc557b2-2152-477a-bcc2-96a5af1372a8" providerId="AD" clId="Web-{E0BB9380-4174-0076-9F07-510D558A9530}" dt="2023-01-19T00:05:39.171" v="775" actId="20577"/>
          <ac:spMkLst>
            <pc:docMk/>
            <pc:sldMk cId="1576940567" sldId="264"/>
            <ac:spMk id="2" creationId="{00000000-0000-0000-0000-000000000000}"/>
          </ac:spMkLst>
        </pc:spChg>
        <pc:spChg chg="add mod">
          <ac:chgData name="Vala Šimon" userId="S::valasi@eskola.eu::3fc557b2-2152-477a-bcc2-96a5af1372a8" providerId="AD" clId="Web-{E0BB9380-4174-0076-9F07-510D558A9530}" dt="2023-01-19T00:09:12.489" v="841" actId="20577"/>
          <ac:spMkLst>
            <pc:docMk/>
            <pc:sldMk cId="1576940567" sldId="264"/>
            <ac:spMk id="3" creationId="{8A4080A7-B2B1-FBF6-381D-1AFE7DDE8470}"/>
          </ac:spMkLst>
        </pc:spChg>
        <pc:picChg chg="mod">
          <ac:chgData name="Vala Šimon" userId="S::valasi@eskola.eu::3fc557b2-2152-477a-bcc2-96a5af1372a8" providerId="AD" clId="Web-{E0BB9380-4174-0076-9F07-510D558A9530}" dt="2023-01-19T00:05:24.264" v="770" actId="1076"/>
          <ac:picMkLst>
            <pc:docMk/>
            <pc:sldMk cId="1576940567" sldId="264"/>
            <ac:picMk id="4" creationId="{8674F845-5B8E-03D2-619E-CC2FCE198D67}"/>
          </ac:picMkLst>
        </pc:picChg>
      </pc:sldChg>
      <pc:sldChg chg="add del replId">
        <pc:chgData name="Vala Šimon" userId="S::valasi@eskola.eu::3fc557b2-2152-477a-bcc2-96a5af1372a8" providerId="AD" clId="Web-{E0BB9380-4174-0076-9F07-510D558A9530}" dt="2023-01-18T23:26:47.980" v="376"/>
        <pc:sldMkLst>
          <pc:docMk/>
          <pc:sldMk cId="2805008273" sldId="264"/>
        </pc:sldMkLst>
      </pc:sldChg>
      <pc:sldChg chg="addSp modSp add replId">
        <pc:chgData name="Vala Šimon" userId="S::valasi@eskola.eu::3fc557b2-2152-477a-bcc2-96a5af1372a8" providerId="AD" clId="Web-{E0BB9380-4174-0076-9F07-510D558A9530}" dt="2023-01-19T00:13:56.528" v="861" actId="20577"/>
        <pc:sldMkLst>
          <pc:docMk/>
          <pc:sldMk cId="1382943238" sldId="265"/>
        </pc:sldMkLst>
        <pc:spChg chg="mod">
          <ac:chgData name="Vala Šimon" userId="S::valasi@eskola.eu::3fc557b2-2152-477a-bcc2-96a5af1372a8" providerId="AD" clId="Web-{E0BB9380-4174-0076-9F07-510D558A9530}" dt="2023-01-19T00:13:56.528" v="861" actId="20577"/>
          <ac:spMkLst>
            <pc:docMk/>
            <pc:sldMk cId="1382943238" sldId="265"/>
            <ac:spMk id="2" creationId="{00000000-0000-0000-0000-000000000000}"/>
          </ac:spMkLst>
        </pc:spChg>
        <pc:spChg chg="add">
          <ac:chgData name="Vala Šimon" userId="S::valasi@eskola.eu::3fc557b2-2152-477a-bcc2-96a5af1372a8" providerId="AD" clId="Web-{E0BB9380-4174-0076-9F07-510D558A9530}" dt="2023-01-19T00:09:48.225" v="850"/>
          <ac:spMkLst>
            <pc:docMk/>
            <pc:sldMk cId="1382943238" sldId="265"/>
            <ac:spMk id="3" creationId="{716B2449-E4DD-C9BE-7CAD-24AEEB0BBEA3}"/>
          </ac:spMkLst>
        </pc:spChg>
      </pc:sldChg>
      <pc:sldChg chg="add del replId">
        <pc:chgData name="Vala Šimon" userId="S::valasi@eskola.eu::3fc557b2-2152-477a-bcc2-96a5af1372a8" providerId="AD" clId="Web-{E0BB9380-4174-0076-9F07-510D558A9530}" dt="2023-01-18T23:26:48.824" v="377"/>
        <pc:sldMkLst>
          <pc:docMk/>
          <pc:sldMk cId="2721112148" sldId="265"/>
        </pc:sldMkLst>
      </pc:sldChg>
      <pc:sldChg chg="add del replId">
        <pc:chgData name="Vala Šimon" userId="S::valasi@eskola.eu::3fc557b2-2152-477a-bcc2-96a5af1372a8" providerId="AD" clId="Web-{E0BB9380-4174-0076-9F07-510D558A9530}" dt="2023-01-18T23:26:49.449" v="378"/>
        <pc:sldMkLst>
          <pc:docMk/>
          <pc:sldMk cId="1288131307" sldId="266"/>
        </pc:sldMkLst>
      </pc:sldChg>
      <pc:sldChg chg="addSp modSp add ord replId">
        <pc:chgData name="Vala Šimon" userId="S::valasi@eskola.eu::3fc557b2-2152-477a-bcc2-96a5af1372a8" providerId="AD" clId="Web-{E0BB9380-4174-0076-9F07-510D558A9530}" dt="2023-01-19T00:29:07.286" v="879" actId="1076"/>
        <pc:sldMkLst>
          <pc:docMk/>
          <pc:sldMk cId="1866094471" sldId="266"/>
        </pc:sldMkLst>
        <pc:spChg chg="mod">
          <ac:chgData name="Vala Šimon" userId="S::valasi@eskola.eu::3fc557b2-2152-477a-bcc2-96a5af1372a8" providerId="AD" clId="Web-{E0BB9380-4174-0076-9F07-510D558A9530}" dt="2023-01-19T00:27:47.784" v="865" actId="20577"/>
          <ac:spMkLst>
            <pc:docMk/>
            <pc:sldMk cId="1866094471" sldId="266"/>
            <ac:spMk id="2" creationId="{00000000-0000-0000-0000-000000000000}"/>
          </ac:spMkLst>
        </pc:spChg>
        <pc:spChg chg="add mod">
          <ac:chgData name="Vala Šimon" userId="S::valasi@eskola.eu::3fc557b2-2152-477a-bcc2-96a5af1372a8" providerId="AD" clId="Web-{E0BB9380-4174-0076-9F07-510D558A9530}" dt="2023-01-19T00:29:07.286" v="879" actId="1076"/>
          <ac:spMkLst>
            <pc:docMk/>
            <pc:sldMk cId="1866094471" sldId="266"/>
            <ac:spMk id="3" creationId="{432EB68E-196F-DDE4-7E63-981DD00286BB}"/>
          </ac:spMkLst>
        </pc:spChg>
      </pc:sldChg>
      <pc:sldChg chg="add del replId">
        <pc:chgData name="Vala Šimon" userId="S::valasi@eskola.eu::3fc557b2-2152-477a-bcc2-96a5af1372a8" providerId="AD" clId="Web-{E0BB9380-4174-0076-9F07-510D558A9530}" dt="2023-01-18T23:26:49.808" v="379"/>
        <pc:sldMkLst>
          <pc:docMk/>
          <pc:sldMk cId="380096337" sldId="267"/>
        </pc:sldMkLst>
      </pc:sldChg>
      <pc:sldChg chg="add replId">
        <pc:chgData name="Vala Šimon" userId="S::valasi@eskola.eu::3fc557b2-2152-477a-bcc2-96a5af1372a8" providerId="AD" clId="Web-{E0BB9380-4174-0076-9F07-510D558A9530}" dt="2023-01-18T23:27:05.715" v="395"/>
        <pc:sldMkLst>
          <pc:docMk/>
          <pc:sldMk cId="2607891486" sldId="267"/>
        </pc:sldMkLst>
      </pc:sldChg>
      <pc:sldChg chg="add replId">
        <pc:chgData name="Vala Šimon" userId="S::valasi@eskola.eu::3fc557b2-2152-477a-bcc2-96a5af1372a8" providerId="AD" clId="Web-{E0BB9380-4174-0076-9F07-510D558A9530}" dt="2023-01-18T23:27:07.200" v="396"/>
        <pc:sldMkLst>
          <pc:docMk/>
          <pc:sldMk cId="431919579" sldId="268"/>
        </pc:sldMkLst>
      </pc:sldChg>
      <pc:sldChg chg="add del replId">
        <pc:chgData name="Vala Šimon" userId="S::valasi@eskola.eu::3fc557b2-2152-477a-bcc2-96a5af1372a8" providerId="AD" clId="Web-{E0BB9380-4174-0076-9F07-510D558A9530}" dt="2023-01-18T23:26:50.090" v="380"/>
        <pc:sldMkLst>
          <pc:docMk/>
          <pc:sldMk cId="3536979116" sldId="268"/>
        </pc:sldMkLst>
      </pc:sldChg>
      <pc:sldChg chg="add replId">
        <pc:chgData name="Vala Šimon" userId="S::valasi@eskola.eu::3fc557b2-2152-477a-bcc2-96a5af1372a8" providerId="AD" clId="Web-{E0BB9380-4174-0076-9F07-510D558A9530}" dt="2023-01-18T23:27:08.106" v="397"/>
        <pc:sldMkLst>
          <pc:docMk/>
          <pc:sldMk cId="1033820946" sldId="269"/>
        </pc:sldMkLst>
      </pc:sldChg>
      <pc:sldChg chg="add del replId">
        <pc:chgData name="Vala Šimon" userId="S::valasi@eskola.eu::3fc557b2-2152-477a-bcc2-96a5af1372a8" providerId="AD" clId="Web-{E0BB9380-4174-0076-9F07-510D558A9530}" dt="2023-01-18T23:26:50.637" v="381"/>
        <pc:sldMkLst>
          <pc:docMk/>
          <pc:sldMk cId="3822023163" sldId="269"/>
        </pc:sldMkLst>
      </pc:sldChg>
      <pc:sldChg chg="add replId">
        <pc:chgData name="Vala Šimon" userId="S::valasi@eskola.eu::3fc557b2-2152-477a-bcc2-96a5af1372a8" providerId="AD" clId="Web-{E0BB9380-4174-0076-9F07-510D558A9530}" dt="2023-01-18T23:27:09.137" v="398"/>
        <pc:sldMkLst>
          <pc:docMk/>
          <pc:sldMk cId="678151251" sldId="270"/>
        </pc:sldMkLst>
      </pc:sldChg>
      <pc:sldChg chg="add del replId">
        <pc:chgData name="Vala Šimon" userId="S::valasi@eskola.eu::3fc557b2-2152-477a-bcc2-96a5af1372a8" providerId="AD" clId="Web-{E0BB9380-4174-0076-9F07-510D558A9530}" dt="2023-01-18T23:26:51.215" v="382"/>
        <pc:sldMkLst>
          <pc:docMk/>
          <pc:sldMk cId="3406134245" sldId="270"/>
        </pc:sldMkLst>
      </pc:sldChg>
      <pc:sldChg chg="add del replId">
        <pc:chgData name="Vala Šimon" userId="S::valasi@eskola.eu::3fc557b2-2152-477a-bcc2-96a5af1372a8" providerId="AD" clId="Web-{E0BB9380-4174-0076-9F07-510D558A9530}" dt="2023-01-18T23:26:51.887" v="383"/>
        <pc:sldMkLst>
          <pc:docMk/>
          <pc:sldMk cId="442556435" sldId="271"/>
        </pc:sldMkLst>
      </pc:sldChg>
      <pc:sldChg chg="add replId">
        <pc:chgData name="Vala Šimon" userId="S::valasi@eskola.eu::3fc557b2-2152-477a-bcc2-96a5af1372a8" providerId="AD" clId="Web-{E0BB9380-4174-0076-9F07-510D558A9530}" dt="2023-01-18T23:27:10.200" v="399"/>
        <pc:sldMkLst>
          <pc:docMk/>
          <pc:sldMk cId="3168606357" sldId="271"/>
        </pc:sldMkLst>
      </pc:sldChg>
      <pc:sldChg chg="add replId">
        <pc:chgData name="Vala Šimon" userId="S::valasi@eskola.eu::3fc557b2-2152-477a-bcc2-96a5af1372a8" providerId="AD" clId="Web-{E0BB9380-4174-0076-9F07-510D558A9530}" dt="2023-01-18T23:27:11.184" v="400"/>
        <pc:sldMkLst>
          <pc:docMk/>
          <pc:sldMk cId="1630695711" sldId="272"/>
        </pc:sldMkLst>
      </pc:sldChg>
      <pc:sldChg chg="add del replId">
        <pc:chgData name="Vala Šimon" userId="S::valasi@eskola.eu::3fc557b2-2152-477a-bcc2-96a5af1372a8" providerId="AD" clId="Web-{E0BB9380-4174-0076-9F07-510D558A9530}" dt="2023-01-18T23:26:52.621" v="384"/>
        <pc:sldMkLst>
          <pc:docMk/>
          <pc:sldMk cId="2461110987" sldId="272"/>
        </pc:sldMkLst>
      </pc:sldChg>
      <pc:sldChg chg="add del replId">
        <pc:chgData name="Vala Šimon" userId="S::valasi@eskola.eu::3fc557b2-2152-477a-bcc2-96a5af1372a8" providerId="AD" clId="Web-{E0BB9380-4174-0076-9F07-510D558A9530}" dt="2023-01-18T23:26:53.184" v="385"/>
        <pc:sldMkLst>
          <pc:docMk/>
          <pc:sldMk cId="3287150427" sldId="273"/>
        </pc:sldMkLst>
      </pc:sldChg>
      <pc:sldChg chg="add replId">
        <pc:chgData name="Vala Šimon" userId="S::valasi@eskola.eu::3fc557b2-2152-477a-bcc2-96a5af1372a8" providerId="AD" clId="Web-{E0BB9380-4174-0076-9F07-510D558A9530}" dt="2023-01-18T23:27:12.356" v="401"/>
        <pc:sldMkLst>
          <pc:docMk/>
          <pc:sldMk cId="3694167577" sldId="273"/>
        </pc:sldMkLst>
      </pc:sldChg>
      <pc:sldChg chg="add del replId">
        <pc:chgData name="Vala Šimon" userId="S::valasi@eskola.eu::3fc557b2-2152-477a-bcc2-96a5af1372a8" providerId="AD" clId="Web-{E0BB9380-4174-0076-9F07-510D558A9530}" dt="2023-01-18T23:26:53.793" v="386"/>
        <pc:sldMkLst>
          <pc:docMk/>
          <pc:sldMk cId="3597631329" sldId="274"/>
        </pc:sldMkLst>
      </pc:sldChg>
      <pc:sldChg chg="add del replId">
        <pc:chgData name="Vala Šimon" userId="S::valasi@eskola.eu::3fc557b2-2152-477a-bcc2-96a5af1372a8" providerId="AD" clId="Web-{E0BB9380-4174-0076-9F07-510D558A9530}" dt="2023-01-18T23:26:54.465" v="387"/>
        <pc:sldMkLst>
          <pc:docMk/>
          <pc:sldMk cId="2721494538" sldId="275"/>
        </pc:sldMkLst>
      </pc:sldChg>
      <pc:sldChg chg="add del replId">
        <pc:chgData name="Vala Šimon" userId="S::valasi@eskola.eu::3fc557b2-2152-477a-bcc2-96a5af1372a8" providerId="AD" clId="Web-{E0BB9380-4174-0076-9F07-510D558A9530}" dt="2023-01-18T23:26:55.012" v="388"/>
        <pc:sldMkLst>
          <pc:docMk/>
          <pc:sldMk cId="94335235" sldId="276"/>
        </pc:sldMkLst>
      </pc:sldChg>
      <pc:sldMasterChg chg="del delSldLayout">
        <pc:chgData name="Vala Šimon" userId="S::valasi@eskola.eu::3fc557b2-2152-477a-bcc2-96a5af1372a8" providerId="AD" clId="Web-{E0BB9380-4174-0076-9F07-510D558A9530}" dt="2023-01-18T22:28:48.123" v="0"/>
        <pc:sldMasterMkLst>
          <pc:docMk/>
          <pc:sldMasterMk cId="464252367" sldId="2147483648"/>
        </pc:sldMasterMkLst>
        <pc:sldLayoutChg chg="del">
          <pc:chgData name="Vala Šimon" userId="S::valasi@eskola.eu::3fc557b2-2152-477a-bcc2-96a5af1372a8" providerId="AD" clId="Web-{E0BB9380-4174-0076-9F07-510D558A9530}" dt="2023-01-18T22:28:48.123" v="0"/>
          <pc:sldLayoutMkLst>
            <pc:docMk/>
            <pc:sldMasterMk cId="464252367" sldId="2147483648"/>
            <pc:sldLayoutMk cId="1771309689" sldId="2147483649"/>
          </pc:sldLayoutMkLst>
        </pc:sldLayoutChg>
        <pc:sldLayoutChg chg="del">
          <pc:chgData name="Vala Šimon" userId="S::valasi@eskola.eu::3fc557b2-2152-477a-bcc2-96a5af1372a8" providerId="AD" clId="Web-{E0BB9380-4174-0076-9F07-510D558A9530}" dt="2023-01-18T22:28:48.123" v="0"/>
          <pc:sldLayoutMkLst>
            <pc:docMk/>
            <pc:sldMasterMk cId="464252367" sldId="2147483648"/>
            <pc:sldLayoutMk cId="21655345" sldId="2147483650"/>
          </pc:sldLayoutMkLst>
        </pc:sldLayoutChg>
        <pc:sldLayoutChg chg="del">
          <pc:chgData name="Vala Šimon" userId="S::valasi@eskola.eu::3fc557b2-2152-477a-bcc2-96a5af1372a8" providerId="AD" clId="Web-{E0BB9380-4174-0076-9F07-510D558A9530}" dt="2023-01-18T22:28:48.123" v="0"/>
          <pc:sldLayoutMkLst>
            <pc:docMk/>
            <pc:sldMasterMk cId="464252367" sldId="2147483648"/>
            <pc:sldLayoutMk cId="2957285559" sldId="2147483651"/>
          </pc:sldLayoutMkLst>
        </pc:sldLayoutChg>
        <pc:sldLayoutChg chg="del">
          <pc:chgData name="Vala Šimon" userId="S::valasi@eskola.eu::3fc557b2-2152-477a-bcc2-96a5af1372a8" providerId="AD" clId="Web-{E0BB9380-4174-0076-9F07-510D558A9530}" dt="2023-01-18T22:28:48.123" v="0"/>
          <pc:sldLayoutMkLst>
            <pc:docMk/>
            <pc:sldMasterMk cId="464252367" sldId="2147483648"/>
            <pc:sldLayoutMk cId="3426106184" sldId="2147483652"/>
          </pc:sldLayoutMkLst>
        </pc:sldLayoutChg>
        <pc:sldLayoutChg chg="del">
          <pc:chgData name="Vala Šimon" userId="S::valasi@eskola.eu::3fc557b2-2152-477a-bcc2-96a5af1372a8" providerId="AD" clId="Web-{E0BB9380-4174-0076-9F07-510D558A9530}" dt="2023-01-18T22:28:48.123" v="0"/>
          <pc:sldLayoutMkLst>
            <pc:docMk/>
            <pc:sldMasterMk cId="464252367" sldId="2147483648"/>
            <pc:sldLayoutMk cId="597578085" sldId="2147483653"/>
          </pc:sldLayoutMkLst>
        </pc:sldLayoutChg>
        <pc:sldLayoutChg chg="del">
          <pc:chgData name="Vala Šimon" userId="S::valasi@eskola.eu::3fc557b2-2152-477a-bcc2-96a5af1372a8" providerId="AD" clId="Web-{E0BB9380-4174-0076-9F07-510D558A9530}" dt="2023-01-18T22:28:48.123" v="0"/>
          <pc:sldLayoutMkLst>
            <pc:docMk/>
            <pc:sldMasterMk cId="464252367" sldId="2147483648"/>
            <pc:sldLayoutMk cId="3514983867" sldId="2147483654"/>
          </pc:sldLayoutMkLst>
        </pc:sldLayoutChg>
        <pc:sldLayoutChg chg="del">
          <pc:chgData name="Vala Šimon" userId="S::valasi@eskola.eu::3fc557b2-2152-477a-bcc2-96a5af1372a8" providerId="AD" clId="Web-{E0BB9380-4174-0076-9F07-510D558A9530}" dt="2023-01-18T22:28:48.123" v="0"/>
          <pc:sldLayoutMkLst>
            <pc:docMk/>
            <pc:sldMasterMk cId="464252367" sldId="2147483648"/>
            <pc:sldLayoutMk cId="2973794414" sldId="2147483655"/>
          </pc:sldLayoutMkLst>
        </pc:sldLayoutChg>
        <pc:sldLayoutChg chg="del">
          <pc:chgData name="Vala Šimon" userId="S::valasi@eskola.eu::3fc557b2-2152-477a-bcc2-96a5af1372a8" providerId="AD" clId="Web-{E0BB9380-4174-0076-9F07-510D558A9530}" dt="2023-01-18T22:28:48.123" v="0"/>
          <pc:sldLayoutMkLst>
            <pc:docMk/>
            <pc:sldMasterMk cId="464252367" sldId="2147483648"/>
            <pc:sldLayoutMk cId="3504307544" sldId="2147483656"/>
          </pc:sldLayoutMkLst>
        </pc:sldLayoutChg>
        <pc:sldLayoutChg chg="del">
          <pc:chgData name="Vala Šimon" userId="S::valasi@eskola.eu::3fc557b2-2152-477a-bcc2-96a5af1372a8" providerId="AD" clId="Web-{E0BB9380-4174-0076-9F07-510D558A9530}" dt="2023-01-18T22:28:48.123" v="0"/>
          <pc:sldLayoutMkLst>
            <pc:docMk/>
            <pc:sldMasterMk cId="464252367" sldId="2147483648"/>
            <pc:sldLayoutMk cId="4088594436" sldId="2147483657"/>
          </pc:sldLayoutMkLst>
        </pc:sldLayoutChg>
        <pc:sldLayoutChg chg="del">
          <pc:chgData name="Vala Šimon" userId="S::valasi@eskola.eu::3fc557b2-2152-477a-bcc2-96a5af1372a8" providerId="AD" clId="Web-{E0BB9380-4174-0076-9F07-510D558A9530}" dt="2023-01-18T22:28:48.123" v="0"/>
          <pc:sldLayoutMkLst>
            <pc:docMk/>
            <pc:sldMasterMk cId="464252367" sldId="2147483648"/>
            <pc:sldLayoutMk cId="707188527" sldId="2147483658"/>
          </pc:sldLayoutMkLst>
        </pc:sldLayoutChg>
        <pc:sldLayoutChg chg="del">
          <pc:chgData name="Vala Šimon" userId="S::valasi@eskola.eu::3fc557b2-2152-477a-bcc2-96a5af1372a8" providerId="AD" clId="Web-{E0BB9380-4174-0076-9F07-510D558A9530}" dt="2023-01-18T22:28:48.123" v="0"/>
          <pc:sldLayoutMkLst>
            <pc:docMk/>
            <pc:sldMasterMk cId="464252367" sldId="2147483648"/>
            <pc:sldLayoutMk cId="1955787437" sldId="2147483659"/>
          </pc:sldLayoutMkLst>
        </pc:sldLayoutChg>
      </pc:sldMasterChg>
      <pc:sldMasterChg chg="add addSldLayout">
        <pc:chgData name="Vala Šimon" userId="S::valasi@eskola.eu::3fc557b2-2152-477a-bcc2-96a5af1372a8" providerId="AD" clId="Web-{E0BB9380-4174-0076-9F07-510D558A9530}" dt="2023-01-18T22:28:48.123" v="0"/>
        <pc:sldMasterMkLst>
          <pc:docMk/>
          <pc:sldMasterMk cId="4025865426" sldId="2147483712"/>
        </pc:sldMasterMkLst>
        <pc:sldLayoutChg chg="add">
          <pc:chgData name="Vala Šimon" userId="S::valasi@eskola.eu::3fc557b2-2152-477a-bcc2-96a5af1372a8" providerId="AD" clId="Web-{E0BB9380-4174-0076-9F07-510D558A9530}" dt="2023-01-18T22:28:48.123" v="0"/>
          <pc:sldLayoutMkLst>
            <pc:docMk/>
            <pc:sldMasterMk cId="4025865426" sldId="2147483712"/>
            <pc:sldLayoutMk cId="1930462171" sldId="2147483701"/>
          </pc:sldLayoutMkLst>
        </pc:sldLayoutChg>
        <pc:sldLayoutChg chg="add">
          <pc:chgData name="Vala Šimon" userId="S::valasi@eskola.eu::3fc557b2-2152-477a-bcc2-96a5af1372a8" providerId="AD" clId="Web-{E0BB9380-4174-0076-9F07-510D558A9530}" dt="2023-01-18T22:28:48.123" v="0"/>
          <pc:sldLayoutMkLst>
            <pc:docMk/>
            <pc:sldMasterMk cId="4025865426" sldId="2147483712"/>
            <pc:sldLayoutMk cId="2636928546" sldId="2147483702"/>
          </pc:sldLayoutMkLst>
        </pc:sldLayoutChg>
        <pc:sldLayoutChg chg="add">
          <pc:chgData name="Vala Šimon" userId="S::valasi@eskola.eu::3fc557b2-2152-477a-bcc2-96a5af1372a8" providerId="AD" clId="Web-{E0BB9380-4174-0076-9F07-510D558A9530}" dt="2023-01-18T22:28:48.123" v="0"/>
          <pc:sldLayoutMkLst>
            <pc:docMk/>
            <pc:sldMasterMk cId="4025865426" sldId="2147483712"/>
            <pc:sldLayoutMk cId="658202751" sldId="2147483703"/>
          </pc:sldLayoutMkLst>
        </pc:sldLayoutChg>
        <pc:sldLayoutChg chg="add">
          <pc:chgData name="Vala Šimon" userId="S::valasi@eskola.eu::3fc557b2-2152-477a-bcc2-96a5af1372a8" providerId="AD" clId="Web-{E0BB9380-4174-0076-9F07-510D558A9530}" dt="2023-01-18T22:28:48.123" v="0"/>
          <pc:sldLayoutMkLst>
            <pc:docMk/>
            <pc:sldMasterMk cId="4025865426" sldId="2147483712"/>
            <pc:sldLayoutMk cId="12850715" sldId="2147483704"/>
          </pc:sldLayoutMkLst>
        </pc:sldLayoutChg>
        <pc:sldLayoutChg chg="add">
          <pc:chgData name="Vala Šimon" userId="S::valasi@eskola.eu::3fc557b2-2152-477a-bcc2-96a5af1372a8" providerId="AD" clId="Web-{E0BB9380-4174-0076-9F07-510D558A9530}" dt="2023-01-18T22:28:48.123" v="0"/>
          <pc:sldLayoutMkLst>
            <pc:docMk/>
            <pc:sldMasterMk cId="4025865426" sldId="2147483712"/>
            <pc:sldLayoutMk cId="2950743134" sldId="2147483705"/>
          </pc:sldLayoutMkLst>
        </pc:sldLayoutChg>
        <pc:sldLayoutChg chg="add">
          <pc:chgData name="Vala Šimon" userId="S::valasi@eskola.eu::3fc557b2-2152-477a-bcc2-96a5af1372a8" providerId="AD" clId="Web-{E0BB9380-4174-0076-9F07-510D558A9530}" dt="2023-01-18T22:28:48.123" v="0"/>
          <pc:sldLayoutMkLst>
            <pc:docMk/>
            <pc:sldMasterMk cId="4025865426" sldId="2147483712"/>
            <pc:sldLayoutMk cId="3983013633" sldId="2147483706"/>
          </pc:sldLayoutMkLst>
        </pc:sldLayoutChg>
        <pc:sldLayoutChg chg="add">
          <pc:chgData name="Vala Šimon" userId="S::valasi@eskola.eu::3fc557b2-2152-477a-bcc2-96a5af1372a8" providerId="AD" clId="Web-{E0BB9380-4174-0076-9F07-510D558A9530}" dt="2023-01-18T22:28:48.123" v="0"/>
          <pc:sldLayoutMkLst>
            <pc:docMk/>
            <pc:sldMasterMk cId="4025865426" sldId="2147483712"/>
            <pc:sldLayoutMk cId="2260074805" sldId="2147483707"/>
          </pc:sldLayoutMkLst>
        </pc:sldLayoutChg>
        <pc:sldLayoutChg chg="add">
          <pc:chgData name="Vala Šimon" userId="S::valasi@eskola.eu::3fc557b2-2152-477a-bcc2-96a5af1372a8" providerId="AD" clId="Web-{E0BB9380-4174-0076-9F07-510D558A9530}" dt="2023-01-18T22:28:48.123" v="0"/>
          <pc:sldLayoutMkLst>
            <pc:docMk/>
            <pc:sldMasterMk cId="4025865426" sldId="2147483712"/>
            <pc:sldLayoutMk cId="3775080587" sldId="2147483708"/>
          </pc:sldLayoutMkLst>
        </pc:sldLayoutChg>
        <pc:sldLayoutChg chg="add">
          <pc:chgData name="Vala Šimon" userId="S::valasi@eskola.eu::3fc557b2-2152-477a-bcc2-96a5af1372a8" providerId="AD" clId="Web-{E0BB9380-4174-0076-9F07-510D558A9530}" dt="2023-01-18T22:28:48.123" v="0"/>
          <pc:sldLayoutMkLst>
            <pc:docMk/>
            <pc:sldMasterMk cId="4025865426" sldId="2147483712"/>
            <pc:sldLayoutMk cId="1128986878" sldId="2147483709"/>
          </pc:sldLayoutMkLst>
        </pc:sldLayoutChg>
        <pc:sldLayoutChg chg="add">
          <pc:chgData name="Vala Šimon" userId="S::valasi@eskola.eu::3fc557b2-2152-477a-bcc2-96a5af1372a8" providerId="AD" clId="Web-{E0BB9380-4174-0076-9F07-510D558A9530}" dt="2023-01-18T22:28:48.123" v="0"/>
          <pc:sldLayoutMkLst>
            <pc:docMk/>
            <pc:sldMasterMk cId="4025865426" sldId="2147483712"/>
            <pc:sldLayoutMk cId="3444843271" sldId="2147483710"/>
          </pc:sldLayoutMkLst>
        </pc:sldLayoutChg>
        <pc:sldLayoutChg chg="add">
          <pc:chgData name="Vala Šimon" userId="S::valasi@eskola.eu::3fc557b2-2152-477a-bcc2-96a5af1372a8" providerId="AD" clId="Web-{E0BB9380-4174-0076-9F07-510D558A9530}" dt="2023-01-18T22:28:48.123" v="0"/>
          <pc:sldLayoutMkLst>
            <pc:docMk/>
            <pc:sldMasterMk cId="4025865426" sldId="2147483712"/>
            <pc:sldLayoutMk cId="3771922143" sldId="2147483711"/>
          </pc:sldLayoutMkLst>
        </pc:sldLayoutChg>
      </pc:sldMasterChg>
    </pc:docChg>
  </pc:docChgLst>
  <pc:docChgLst>
    <pc:chgData name="Vala Šimon" userId="3fc557b2-2152-477a-bcc2-96a5af1372a8" providerId="ADAL" clId="{007F9F7E-26A0-4F57-97B1-7E2359B99307}"/>
    <pc:docChg chg="undo custSel modSld sldOrd">
      <pc:chgData name="Vala Šimon" userId="3fc557b2-2152-477a-bcc2-96a5af1372a8" providerId="ADAL" clId="{007F9F7E-26A0-4F57-97B1-7E2359B99307}" dt="2023-01-19T09:01:21.712" v="542" actId="1076"/>
      <pc:docMkLst>
        <pc:docMk/>
      </pc:docMkLst>
      <pc:sldChg chg="modSp">
        <pc:chgData name="Vala Šimon" userId="3fc557b2-2152-477a-bcc2-96a5af1372a8" providerId="ADAL" clId="{007F9F7E-26A0-4F57-97B1-7E2359B99307}" dt="2023-01-19T08:52:22.234" v="431" actId="255"/>
        <pc:sldMkLst>
          <pc:docMk/>
          <pc:sldMk cId="3176392331" sldId="259"/>
        </pc:sldMkLst>
        <pc:spChg chg="mod">
          <ac:chgData name="Vala Šimon" userId="3fc557b2-2152-477a-bcc2-96a5af1372a8" providerId="ADAL" clId="{007F9F7E-26A0-4F57-97B1-7E2359B99307}" dt="2023-01-19T08:52:22.234" v="431" actId="255"/>
          <ac:spMkLst>
            <pc:docMk/>
            <pc:sldMk cId="3176392331" sldId="259"/>
            <ac:spMk id="3" creationId="{29E09CB2-70E8-9BE7-17A2-31433792E5B0}"/>
          </ac:spMkLst>
        </pc:spChg>
      </pc:sldChg>
      <pc:sldChg chg="modSp">
        <pc:chgData name="Vala Šimon" userId="3fc557b2-2152-477a-bcc2-96a5af1372a8" providerId="ADAL" clId="{007F9F7E-26A0-4F57-97B1-7E2359B99307}" dt="2023-01-19T08:30:07.712" v="260" actId="20577"/>
        <pc:sldMkLst>
          <pc:docMk/>
          <pc:sldMk cId="1860813174" sldId="261"/>
        </pc:sldMkLst>
        <pc:spChg chg="mod">
          <ac:chgData name="Vala Šimon" userId="3fc557b2-2152-477a-bcc2-96a5af1372a8" providerId="ADAL" clId="{007F9F7E-26A0-4F57-97B1-7E2359B99307}" dt="2023-01-19T08:30:07.712" v="260" actId="20577"/>
          <ac:spMkLst>
            <pc:docMk/>
            <pc:sldMk cId="1860813174" sldId="261"/>
            <ac:spMk id="5" creationId="{7CDDC275-4745-1194-24AF-CC504DD3FF4F}"/>
          </ac:spMkLst>
        </pc:spChg>
      </pc:sldChg>
      <pc:sldChg chg="modSp">
        <pc:chgData name="Vala Šimon" userId="3fc557b2-2152-477a-bcc2-96a5af1372a8" providerId="ADAL" clId="{007F9F7E-26A0-4F57-97B1-7E2359B99307}" dt="2023-01-19T08:40:54.030" v="348" actId="1076"/>
        <pc:sldMkLst>
          <pc:docMk/>
          <pc:sldMk cId="3920739565" sldId="262"/>
        </pc:sldMkLst>
        <pc:spChg chg="mod">
          <ac:chgData name="Vala Šimon" userId="3fc557b2-2152-477a-bcc2-96a5af1372a8" providerId="ADAL" clId="{007F9F7E-26A0-4F57-97B1-7E2359B99307}" dt="2023-01-19T08:40:54.030" v="348" actId="1076"/>
          <ac:spMkLst>
            <pc:docMk/>
            <pc:sldMk cId="3920739565" sldId="262"/>
            <ac:spMk id="3" creationId="{F4D54DDC-0FB4-8318-3552-156BA3F88854}"/>
          </ac:spMkLst>
        </pc:spChg>
      </pc:sldChg>
      <pc:sldChg chg="modSp">
        <pc:chgData name="Vala Šimon" userId="3fc557b2-2152-477a-bcc2-96a5af1372a8" providerId="ADAL" clId="{007F9F7E-26A0-4F57-97B1-7E2359B99307}" dt="2023-01-19T08:17:48.735" v="158" actId="1076"/>
        <pc:sldMkLst>
          <pc:docMk/>
          <pc:sldMk cId="1576940567" sldId="264"/>
        </pc:sldMkLst>
        <pc:spChg chg="mod">
          <ac:chgData name="Vala Šimon" userId="3fc557b2-2152-477a-bcc2-96a5af1372a8" providerId="ADAL" clId="{007F9F7E-26A0-4F57-97B1-7E2359B99307}" dt="2023-01-19T08:17:48.735" v="158" actId="1076"/>
          <ac:spMkLst>
            <pc:docMk/>
            <pc:sldMk cId="1576940567" sldId="264"/>
            <ac:spMk id="3" creationId="{8A4080A7-B2B1-FBF6-381D-1AFE7DDE8470}"/>
          </ac:spMkLst>
        </pc:spChg>
      </pc:sldChg>
      <pc:sldChg chg="addSp modSp ord">
        <pc:chgData name="Vala Šimon" userId="3fc557b2-2152-477a-bcc2-96a5af1372a8" providerId="ADAL" clId="{007F9F7E-26A0-4F57-97B1-7E2359B99307}" dt="2023-01-19T08:31:34.882" v="261"/>
        <pc:sldMkLst>
          <pc:docMk/>
          <pc:sldMk cId="1382943238" sldId="265"/>
        </pc:sldMkLst>
        <pc:spChg chg="add mod">
          <ac:chgData name="Vala Šimon" userId="3fc557b2-2152-477a-bcc2-96a5af1372a8" providerId="ADAL" clId="{007F9F7E-26A0-4F57-97B1-7E2359B99307}" dt="2023-01-19T08:18:27.887" v="163"/>
          <ac:spMkLst>
            <pc:docMk/>
            <pc:sldMk cId="1382943238" sldId="265"/>
            <ac:spMk id="5" creationId="{D38ED5BB-6C69-4AB7-AAB9-9D4C79A4E4AE}"/>
          </ac:spMkLst>
        </pc:spChg>
        <pc:picChg chg="mod">
          <ac:chgData name="Vala Šimon" userId="3fc557b2-2152-477a-bcc2-96a5af1372a8" providerId="ADAL" clId="{007F9F7E-26A0-4F57-97B1-7E2359B99307}" dt="2023-01-19T08:17:59.911" v="161" actId="1076"/>
          <ac:picMkLst>
            <pc:docMk/>
            <pc:sldMk cId="1382943238" sldId="265"/>
            <ac:picMk id="4" creationId="{8674F845-5B8E-03D2-619E-CC2FCE198D67}"/>
          </ac:picMkLst>
        </pc:picChg>
      </pc:sldChg>
      <pc:sldChg chg="addSp modSp">
        <pc:chgData name="Vala Šimon" userId="3fc557b2-2152-477a-bcc2-96a5af1372a8" providerId="ADAL" clId="{007F9F7E-26A0-4F57-97B1-7E2359B99307}" dt="2023-01-19T08:22:44.490" v="208" actId="1076"/>
        <pc:sldMkLst>
          <pc:docMk/>
          <pc:sldMk cId="2607891486" sldId="267"/>
        </pc:sldMkLst>
        <pc:spChg chg="mod">
          <ac:chgData name="Vala Šimon" userId="3fc557b2-2152-477a-bcc2-96a5af1372a8" providerId="ADAL" clId="{007F9F7E-26A0-4F57-97B1-7E2359B99307}" dt="2023-01-19T08:22:33.243" v="207" actId="1076"/>
          <ac:spMkLst>
            <pc:docMk/>
            <pc:sldMk cId="2607891486" sldId="267"/>
            <ac:spMk id="2" creationId="{00000000-0000-0000-0000-000000000000}"/>
          </ac:spMkLst>
        </pc:spChg>
        <pc:spChg chg="add mod">
          <ac:chgData name="Vala Šimon" userId="3fc557b2-2152-477a-bcc2-96a5af1372a8" providerId="ADAL" clId="{007F9F7E-26A0-4F57-97B1-7E2359B99307}" dt="2023-01-19T08:22:25.762" v="206" actId="1076"/>
          <ac:spMkLst>
            <pc:docMk/>
            <pc:sldMk cId="2607891486" sldId="267"/>
            <ac:spMk id="3" creationId="{FAE0D5B3-0354-4FD5-94A3-C8EAF9E6EA79}"/>
          </ac:spMkLst>
        </pc:spChg>
        <pc:spChg chg="add mod">
          <ac:chgData name="Vala Šimon" userId="3fc557b2-2152-477a-bcc2-96a5af1372a8" providerId="ADAL" clId="{007F9F7E-26A0-4F57-97B1-7E2359B99307}" dt="2023-01-19T08:22:44.490" v="208" actId="1076"/>
          <ac:spMkLst>
            <pc:docMk/>
            <pc:sldMk cId="2607891486" sldId="267"/>
            <ac:spMk id="5" creationId="{530883FC-7DF0-456A-B1D7-2DCB305C092F}"/>
          </ac:spMkLst>
        </pc:spChg>
        <pc:picChg chg="mod">
          <ac:chgData name="Vala Šimon" userId="3fc557b2-2152-477a-bcc2-96a5af1372a8" providerId="ADAL" clId="{007F9F7E-26A0-4F57-97B1-7E2359B99307}" dt="2023-01-19T08:20:36.259" v="177" actId="1076"/>
          <ac:picMkLst>
            <pc:docMk/>
            <pc:sldMk cId="2607891486" sldId="267"/>
            <ac:picMk id="4" creationId="{8674F845-5B8E-03D2-619E-CC2FCE198D67}"/>
          </ac:picMkLst>
        </pc:picChg>
      </pc:sldChg>
      <pc:sldChg chg="addSp delSp modSp ord">
        <pc:chgData name="Vala Šimon" userId="3fc557b2-2152-477a-bcc2-96a5af1372a8" providerId="ADAL" clId="{007F9F7E-26A0-4F57-97B1-7E2359B99307}" dt="2023-01-19T09:01:21.712" v="542" actId="1076"/>
        <pc:sldMkLst>
          <pc:docMk/>
          <pc:sldMk cId="431919579" sldId="268"/>
        </pc:sldMkLst>
        <pc:spChg chg="mod">
          <ac:chgData name="Vala Šimon" userId="3fc557b2-2152-477a-bcc2-96a5af1372a8" providerId="ADAL" clId="{007F9F7E-26A0-4F57-97B1-7E2359B99307}" dt="2023-01-19T09:01:21.712" v="542" actId="1076"/>
          <ac:spMkLst>
            <pc:docMk/>
            <pc:sldMk cId="431919579" sldId="268"/>
            <ac:spMk id="2" creationId="{00000000-0000-0000-0000-000000000000}"/>
          </ac:spMkLst>
        </pc:spChg>
        <pc:spChg chg="add mod">
          <ac:chgData name="Vala Šimon" userId="3fc557b2-2152-477a-bcc2-96a5af1372a8" providerId="ADAL" clId="{007F9F7E-26A0-4F57-97B1-7E2359B99307}" dt="2023-01-19T08:59:48.392" v="541" actId="1076"/>
          <ac:spMkLst>
            <pc:docMk/>
            <pc:sldMk cId="431919579" sldId="268"/>
            <ac:spMk id="3" creationId="{736C563B-064C-4BF5-B202-EF6025014DA9}"/>
          </ac:spMkLst>
        </pc:spChg>
        <pc:spChg chg="add del mod">
          <ac:chgData name="Vala Šimon" userId="3fc557b2-2152-477a-bcc2-96a5af1372a8" providerId="ADAL" clId="{007F9F7E-26A0-4F57-97B1-7E2359B99307}" dt="2023-01-19T08:59:19.484" v="537"/>
          <ac:spMkLst>
            <pc:docMk/>
            <pc:sldMk cId="431919579" sldId="268"/>
            <ac:spMk id="7" creationId="{12448847-5761-4746-82A8-9513C0AE9A3D}"/>
          </ac:spMkLst>
        </pc:spChg>
        <pc:spChg chg="add del mod">
          <ac:chgData name="Vala Šimon" userId="3fc557b2-2152-477a-bcc2-96a5af1372a8" providerId="ADAL" clId="{007F9F7E-26A0-4F57-97B1-7E2359B99307}" dt="2023-01-19T08:59:19.484" v="535" actId="478"/>
          <ac:spMkLst>
            <pc:docMk/>
            <pc:sldMk cId="431919579" sldId="268"/>
            <ac:spMk id="8" creationId="{E1B9DD15-ED79-40BF-8F33-D2B610A3DF45}"/>
          </ac:spMkLst>
        </pc:spChg>
        <pc:picChg chg="mod">
          <ac:chgData name="Vala Šimon" userId="3fc557b2-2152-477a-bcc2-96a5af1372a8" providerId="ADAL" clId="{007F9F7E-26A0-4F57-97B1-7E2359B99307}" dt="2023-01-19T08:58:29.900" v="524" actId="1076"/>
          <ac:picMkLst>
            <pc:docMk/>
            <pc:sldMk cId="431919579" sldId="268"/>
            <ac:picMk id="4" creationId="{8674F845-5B8E-03D2-619E-CC2FCE198D67}"/>
          </ac:picMkLst>
        </pc:picChg>
      </pc:sldChg>
      <pc:sldChg chg="ord">
        <pc:chgData name="Vala Šimon" userId="3fc557b2-2152-477a-bcc2-96a5af1372a8" providerId="ADAL" clId="{007F9F7E-26A0-4F57-97B1-7E2359B99307}" dt="2023-01-19T08:41:53.198" v="349"/>
        <pc:sldMkLst>
          <pc:docMk/>
          <pc:sldMk cId="1033820946" sldId="269"/>
        </pc:sldMkLst>
      </pc:sldChg>
      <pc:sldChg chg="addSp delSp modSp ord">
        <pc:chgData name="Vala Šimon" userId="3fc557b2-2152-477a-bcc2-96a5af1372a8" providerId="ADAL" clId="{007F9F7E-26A0-4F57-97B1-7E2359B99307}" dt="2023-01-19T08:54:52.040" v="448" actId="1076"/>
        <pc:sldMkLst>
          <pc:docMk/>
          <pc:sldMk cId="678151251" sldId="270"/>
        </pc:sldMkLst>
        <pc:spChg chg="mod">
          <ac:chgData name="Vala Šimon" userId="3fc557b2-2152-477a-bcc2-96a5af1372a8" providerId="ADAL" clId="{007F9F7E-26A0-4F57-97B1-7E2359B99307}" dt="2023-01-19T08:45:18.476" v="373" actId="20577"/>
          <ac:spMkLst>
            <pc:docMk/>
            <pc:sldMk cId="678151251" sldId="270"/>
            <ac:spMk id="2" creationId="{00000000-0000-0000-0000-000000000000}"/>
          </ac:spMkLst>
        </pc:spChg>
        <pc:spChg chg="add del mod">
          <ac:chgData name="Vala Šimon" userId="3fc557b2-2152-477a-bcc2-96a5af1372a8" providerId="ADAL" clId="{007F9F7E-26A0-4F57-97B1-7E2359B99307}" dt="2023-01-19T08:54:17.287" v="436" actId="478"/>
          <ac:spMkLst>
            <pc:docMk/>
            <pc:sldMk cId="678151251" sldId="270"/>
            <ac:spMk id="3" creationId="{18580D68-8681-4D4B-9710-EAEA8681FFC7}"/>
          </ac:spMkLst>
        </pc:spChg>
        <pc:spChg chg="add mod">
          <ac:chgData name="Vala Šimon" userId="3fc557b2-2152-477a-bcc2-96a5af1372a8" providerId="ADAL" clId="{007F9F7E-26A0-4F57-97B1-7E2359B99307}" dt="2023-01-19T08:54:52.040" v="448" actId="1076"/>
          <ac:spMkLst>
            <pc:docMk/>
            <pc:sldMk cId="678151251" sldId="270"/>
            <ac:spMk id="7" creationId="{EF7CB3FD-00D3-402C-B800-C90A6D1B5E18}"/>
          </ac:spMkLst>
        </pc:spChg>
        <pc:picChg chg="mod">
          <ac:chgData name="Vala Šimon" userId="3fc557b2-2152-477a-bcc2-96a5af1372a8" providerId="ADAL" clId="{007F9F7E-26A0-4F57-97B1-7E2359B99307}" dt="2023-01-19T08:54:49.383" v="447" actId="1076"/>
          <ac:picMkLst>
            <pc:docMk/>
            <pc:sldMk cId="678151251" sldId="270"/>
            <ac:picMk id="4" creationId="{8674F845-5B8E-03D2-619E-CC2FCE198D67}"/>
          </ac:picMkLst>
        </pc:picChg>
      </pc:sldChg>
      <pc:sldChg chg="addSp delSp modSp ord">
        <pc:chgData name="Vala Šimon" userId="3fc557b2-2152-477a-bcc2-96a5af1372a8" providerId="ADAL" clId="{007F9F7E-26A0-4F57-97B1-7E2359B99307}" dt="2023-01-19T08:57:01.984" v="500" actId="20577"/>
        <pc:sldMkLst>
          <pc:docMk/>
          <pc:sldMk cId="3168606357" sldId="271"/>
        </pc:sldMkLst>
        <pc:spChg chg="mod">
          <ac:chgData name="Vala Šimon" userId="3fc557b2-2152-477a-bcc2-96a5af1372a8" providerId="ADAL" clId="{007F9F7E-26A0-4F57-97B1-7E2359B99307}" dt="2023-01-19T08:45:28.727" v="377" actId="20577"/>
          <ac:spMkLst>
            <pc:docMk/>
            <pc:sldMk cId="3168606357" sldId="271"/>
            <ac:spMk id="2" creationId="{00000000-0000-0000-0000-000000000000}"/>
          </ac:spMkLst>
        </pc:spChg>
        <pc:spChg chg="add del mod">
          <ac:chgData name="Vala Šimon" userId="3fc557b2-2152-477a-bcc2-96a5af1372a8" providerId="ADAL" clId="{007F9F7E-26A0-4F57-97B1-7E2359B99307}" dt="2023-01-19T08:56:20.685" v="485"/>
          <ac:spMkLst>
            <pc:docMk/>
            <pc:sldMk cId="3168606357" sldId="271"/>
            <ac:spMk id="6" creationId="{B43D3153-AAFE-4446-9542-404683DA6685}"/>
          </ac:spMkLst>
        </pc:spChg>
        <pc:spChg chg="add mod">
          <ac:chgData name="Vala Šimon" userId="3fc557b2-2152-477a-bcc2-96a5af1372a8" providerId="ADAL" clId="{007F9F7E-26A0-4F57-97B1-7E2359B99307}" dt="2023-01-19T08:57:01.984" v="500" actId="20577"/>
          <ac:spMkLst>
            <pc:docMk/>
            <pc:sldMk cId="3168606357" sldId="271"/>
            <ac:spMk id="7" creationId="{F204EA13-0AAB-4CEA-B087-1023966341C5}"/>
          </ac:spMkLst>
        </pc:spChg>
      </pc:sldChg>
      <pc:sldChg chg="addSp modSp ord">
        <pc:chgData name="Vala Šimon" userId="3fc557b2-2152-477a-bcc2-96a5af1372a8" providerId="ADAL" clId="{007F9F7E-26A0-4F57-97B1-7E2359B99307}" dt="2023-01-19T08:57:57.434" v="519" actId="20577"/>
        <pc:sldMkLst>
          <pc:docMk/>
          <pc:sldMk cId="1630695711" sldId="272"/>
        </pc:sldMkLst>
        <pc:spChg chg="mod">
          <ac:chgData name="Vala Šimon" userId="3fc557b2-2152-477a-bcc2-96a5af1372a8" providerId="ADAL" clId="{007F9F7E-26A0-4F57-97B1-7E2359B99307}" dt="2023-01-19T08:45:38.133" v="383" actId="20577"/>
          <ac:spMkLst>
            <pc:docMk/>
            <pc:sldMk cId="1630695711" sldId="272"/>
            <ac:spMk id="2" creationId="{00000000-0000-0000-0000-000000000000}"/>
          </ac:spMkLst>
        </pc:spChg>
        <pc:spChg chg="add mod">
          <ac:chgData name="Vala Šimon" userId="3fc557b2-2152-477a-bcc2-96a5af1372a8" providerId="ADAL" clId="{007F9F7E-26A0-4F57-97B1-7E2359B99307}" dt="2023-01-19T08:57:57.434" v="519" actId="20577"/>
          <ac:spMkLst>
            <pc:docMk/>
            <pc:sldMk cId="1630695711" sldId="272"/>
            <ac:spMk id="6" creationId="{623183CB-F8FB-495A-BB14-2011009FF3E0}"/>
          </ac:spMkLst>
        </pc:spChg>
      </pc:sldChg>
      <pc:sldChg chg="addSp modSp">
        <pc:chgData name="Vala Šimon" userId="3fc557b2-2152-477a-bcc2-96a5af1372a8" providerId="ADAL" clId="{007F9F7E-26A0-4F57-97B1-7E2359B99307}" dt="2023-01-19T08:49:11.658" v="430" actId="20577"/>
        <pc:sldMkLst>
          <pc:docMk/>
          <pc:sldMk cId="3694167577" sldId="273"/>
        </pc:sldMkLst>
        <pc:spChg chg="mod">
          <ac:chgData name="Vala Šimon" userId="3fc557b2-2152-477a-bcc2-96a5af1372a8" providerId="ADAL" clId="{007F9F7E-26A0-4F57-97B1-7E2359B99307}" dt="2023-01-19T08:46:56.163" v="408" actId="1076"/>
          <ac:spMkLst>
            <pc:docMk/>
            <pc:sldMk cId="3694167577" sldId="273"/>
            <ac:spMk id="2" creationId="{00000000-0000-0000-0000-000000000000}"/>
          </ac:spMkLst>
        </pc:spChg>
        <pc:spChg chg="add mod">
          <ac:chgData name="Vala Šimon" userId="3fc557b2-2152-477a-bcc2-96a5af1372a8" providerId="ADAL" clId="{007F9F7E-26A0-4F57-97B1-7E2359B99307}" dt="2023-01-19T08:49:11.658" v="430" actId="20577"/>
          <ac:spMkLst>
            <pc:docMk/>
            <pc:sldMk cId="3694167577" sldId="273"/>
            <ac:spMk id="3" creationId="{DD3803EF-77A6-4267-BAF0-17D85B749E92}"/>
          </ac:spMkLst>
        </pc:spChg>
      </pc:sldChg>
    </pc:docChg>
  </pc:docChgLst>
  <pc:docChgLst>
    <pc:chgData name="Vala Šimon" userId="S::valasi@eskola.eu::3fc557b2-2152-477a-bcc2-96a5af1372a8" providerId="AD" clId="Web-{6206F5A7-FEF1-0D32-AB44-ACFE18E86D63}"/>
    <pc:docChg chg="addSld modSld sldOrd">
      <pc:chgData name="Vala Šimon" userId="S::valasi@eskola.eu::3fc557b2-2152-477a-bcc2-96a5af1372a8" providerId="AD" clId="Web-{6206F5A7-FEF1-0D32-AB44-ACFE18E86D63}" dt="2023-01-19T20:47:31.413" v="398"/>
      <pc:docMkLst>
        <pc:docMk/>
      </pc:docMkLst>
      <pc:sldChg chg="delSp modTransition addAnim delAnim modAnim modNotes">
        <pc:chgData name="Vala Šimon" userId="S::valasi@eskola.eu::3fc557b2-2152-477a-bcc2-96a5af1372a8" providerId="AD" clId="Web-{6206F5A7-FEF1-0D32-AB44-ACFE18E86D63}" dt="2023-01-19T20:22:03.146" v="286"/>
        <pc:sldMkLst>
          <pc:docMk/>
          <pc:sldMk cId="3799523001" sldId="256"/>
        </pc:sldMkLst>
        <pc:spChg chg="del">
          <ac:chgData name="Vala Šimon" userId="S::valasi@eskola.eu::3fc557b2-2152-477a-bcc2-96a5af1372a8" providerId="AD" clId="Web-{6206F5A7-FEF1-0D32-AB44-ACFE18E86D63}" dt="2023-01-19T20:10:03.936" v="254"/>
          <ac:spMkLst>
            <pc:docMk/>
            <pc:sldMk cId="3799523001" sldId="256"/>
            <ac:spMk id="3" creationId="{00000000-0000-0000-0000-000000000000}"/>
          </ac:spMkLst>
        </pc:spChg>
      </pc:sldChg>
      <pc:sldChg chg="addSp modSp modTransition modNotes">
        <pc:chgData name="Vala Šimon" userId="S::valasi@eskola.eu::3fc557b2-2152-477a-bcc2-96a5af1372a8" providerId="AD" clId="Web-{6206F5A7-FEF1-0D32-AB44-ACFE18E86D63}" dt="2023-01-19T20:02:19.890" v="230"/>
        <pc:sldMkLst>
          <pc:docMk/>
          <pc:sldMk cId="2997411883" sldId="258"/>
        </pc:sldMkLst>
        <pc:spChg chg="add mod">
          <ac:chgData name="Vala Šimon" userId="S::valasi@eskola.eu::3fc557b2-2152-477a-bcc2-96a5af1372a8" providerId="AD" clId="Web-{6206F5A7-FEF1-0D32-AB44-ACFE18E86D63}" dt="2023-01-19T19:52:17.481" v="158" actId="14100"/>
          <ac:spMkLst>
            <pc:docMk/>
            <pc:sldMk cId="2997411883" sldId="258"/>
            <ac:spMk id="3" creationId="{DBCE6F3F-E3AD-82E6-A673-A52A889092C9}"/>
          </ac:spMkLst>
        </pc:spChg>
        <pc:spChg chg="mod">
          <ac:chgData name="Vala Šimon" userId="S::valasi@eskola.eu::3fc557b2-2152-477a-bcc2-96a5af1372a8" providerId="AD" clId="Web-{6206F5A7-FEF1-0D32-AB44-ACFE18E86D63}" dt="2023-01-19T19:52:05.027" v="147" actId="14100"/>
          <ac:spMkLst>
            <pc:docMk/>
            <pc:sldMk cId="2997411883" sldId="258"/>
            <ac:spMk id="5" creationId="{8E4BF03E-2AB9-6F41-8F10-2B74BB229D1C}"/>
          </ac:spMkLst>
        </pc:spChg>
        <pc:spChg chg="mod">
          <ac:chgData name="Vala Šimon" userId="S::valasi@eskola.eu::3fc557b2-2152-477a-bcc2-96a5af1372a8" providerId="AD" clId="Web-{6206F5A7-FEF1-0D32-AB44-ACFE18E86D63}" dt="2023-01-19T19:52:08.980" v="151" actId="14100"/>
          <ac:spMkLst>
            <pc:docMk/>
            <pc:sldMk cId="2997411883" sldId="258"/>
            <ac:spMk id="6" creationId="{AC651CEF-BFFC-E6D8-47C4-2823973AAFB7}"/>
          </ac:spMkLst>
        </pc:spChg>
        <pc:spChg chg="mod">
          <ac:chgData name="Vala Šimon" userId="S::valasi@eskola.eu::3fc557b2-2152-477a-bcc2-96a5af1372a8" providerId="AD" clId="Web-{6206F5A7-FEF1-0D32-AB44-ACFE18E86D63}" dt="2023-01-19T19:52:31.669" v="166" actId="14100"/>
          <ac:spMkLst>
            <pc:docMk/>
            <pc:sldMk cId="2997411883" sldId="258"/>
            <ac:spMk id="7" creationId="{0FA0261D-C712-A9D6-BBB6-DF8B9F671961}"/>
          </ac:spMkLst>
        </pc:spChg>
        <pc:spChg chg="mod">
          <ac:chgData name="Vala Šimon" userId="S::valasi@eskola.eu::3fc557b2-2152-477a-bcc2-96a5af1372a8" providerId="AD" clId="Web-{6206F5A7-FEF1-0D32-AB44-ACFE18E86D63}" dt="2023-01-19T19:52:13.684" v="155" actId="14100"/>
          <ac:spMkLst>
            <pc:docMk/>
            <pc:sldMk cId="2997411883" sldId="258"/>
            <ac:spMk id="8" creationId="{C5B82865-63FA-8E1B-F666-A27634EB33A4}"/>
          </ac:spMkLst>
        </pc:spChg>
        <pc:spChg chg="add mod">
          <ac:chgData name="Vala Šimon" userId="S::valasi@eskola.eu::3fc557b2-2152-477a-bcc2-96a5af1372a8" providerId="AD" clId="Web-{6206F5A7-FEF1-0D32-AB44-ACFE18E86D63}" dt="2023-01-19T19:52:27.043" v="162" actId="14100"/>
          <ac:spMkLst>
            <pc:docMk/>
            <pc:sldMk cId="2997411883" sldId="258"/>
            <ac:spMk id="9" creationId="{B6310C92-CD21-7A10-419E-CBB460035E4D}"/>
          </ac:spMkLst>
        </pc:spChg>
      </pc:sldChg>
      <pc:sldChg chg="ord modTransition">
        <pc:chgData name="Vala Šimon" userId="S::valasi@eskola.eu::3fc557b2-2152-477a-bcc2-96a5af1372a8" providerId="AD" clId="Web-{6206F5A7-FEF1-0D32-AB44-ACFE18E86D63}" dt="2023-01-19T20:02:42.766" v="231"/>
        <pc:sldMkLst>
          <pc:docMk/>
          <pc:sldMk cId="3176392331" sldId="259"/>
        </pc:sldMkLst>
      </pc:sldChg>
      <pc:sldChg chg="modTransition modNotes">
        <pc:chgData name="Vala Šimon" userId="S::valasi@eskola.eu::3fc557b2-2152-477a-bcc2-96a5af1372a8" providerId="AD" clId="Web-{6206F5A7-FEF1-0D32-AB44-ACFE18E86D63}" dt="2023-01-19T20:42:24.529" v="331"/>
        <pc:sldMkLst>
          <pc:docMk/>
          <pc:sldMk cId="432402246" sldId="260"/>
        </pc:sldMkLst>
      </pc:sldChg>
      <pc:sldChg chg="modTransition">
        <pc:chgData name="Vala Šimon" userId="S::valasi@eskola.eu::3fc557b2-2152-477a-bcc2-96a5af1372a8" providerId="AD" clId="Web-{6206F5A7-FEF1-0D32-AB44-ACFE18E86D63}" dt="2023-01-19T20:02:46.813" v="234"/>
        <pc:sldMkLst>
          <pc:docMk/>
          <pc:sldMk cId="1860813174" sldId="261"/>
        </pc:sldMkLst>
      </pc:sldChg>
      <pc:sldChg chg="modTransition">
        <pc:chgData name="Vala Šimon" userId="S::valasi@eskola.eu::3fc557b2-2152-477a-bcc2-96a5af1372a8" providerId="AD" clId="Web-{6206F5A7-FEF1-0D32-AB44-ACFE18E86D63}" dt="2023-01-19T20:02:53.375" v="239"/>
        <pc:sldMkLst>
          <pc:docMk/>
          <pc:sldMk cId="3920739565" sldId="262"/>
        </pc:sldMkLst>
      </pc:sldChg>
      <pc:sldChg chg="modTransition">
        <pc:chgData name="Vala Šimon" userId="S::valasi@eskola.eu::3fc557b2-2152-477a-bcc2-96a5af1372a8" providerId="AD" clId="Web-{6206F5A7-FEF1-0D32-AB44-ACFE18E86D63}" dt="2023-01-19T20:02:54.766" v="240"/>
        <pc:sldMkLst>
          <pc:docMk/>
          <pc:sldMk cId="345141948" sldId="263"/>
        </pc:sldMkLst>
      </pc:sldChg>
      <pc:sldChg chg="modTransition modNotes">
        <pc:chgData name="Vala Šimon" userId="S::valasi@eskola.eu::3fc557b2-2152-477a-bcc2-96a5af1372a8" providerId="AD" clId="Web-{6206F5A7-FEF1-0D32-AB44-ACFE18E86D63}" dt="2023-01-19T20:47:31.413" v="398"/>
        <pc:sldMkLst>
          <pc:docMk/>
          <pc:sldMk cId="1576940567" sldId="264"/>
        </pc:sldMkLst>
      </pc:sldChg>
      <pc:sldChg chg="modTransition">
        <pc:chgData name="Vala Šimon" userId="S::valasi@eskola.eu::3fc557b2-2152-477a-bcc2-96a5af1372a8" providerId="AD" clId="Web-{6206F5A7-FEF1-0D32-AB44-ACFE18E86D63}" dt="2023-01-19T20:02:57.594" v="242"/>
        <pc:sldMkLst>
          <pc:docMk/>
          <pc:sldMk cId="1382943238" sldId="265"/>
        </pc:sldMkLst>
      </pc:sldChg>
      <pc:sldChg chg="modTransition modNotes">
        <pc:chgData name="Vala Šimon" userId="S::valasi@eskola.eu::3fc557b2-2152-477a-bcc2-96a5af1372a8" providerId="AD" clId="Web-{6206F5A7-FEF1-0D32-AB44-ACFE18E86D63}" dt="2023-01-19T20:41:54.590" v="311"/>
        <pc:sldMkLst>
          <pc:docMk/>
          <pc:sldMk cId="1866094471" sldId="266"/>
        </pc:sldMkLst>
      </pc:sldChg>
      <pc:sldChg chg="modTransition">
        <pc:chgData name="Vala Šimon" userId="S::valasi@eskola.eu::3fc557b2-2152-477a-bcc2-96a5af1372a8" providerId="AD" clId="Web-{6206F5A7-FEF1-0D32-AB44-ACFE18E86D63}" dt="2023-01-19T20:02:58.876" v="243"/>
        <pc:sldMkLst>
          <pc:docMk/>
          <pc:sldMk cId="2607891486" sldId="267"/>
        </pc:sldMkLst>
      </pc:sldChg>
      <pc:sldChg chg="modTransition modNotes">
        <pc:chgData name="Vala Šimon" userId="S::valasi@eskola.eu::3fc557b2-2152-477a-bcc2-96a5af1372a8" providerId="AD" clId="Web-{6206F5A7-FEF1-0D32-AB44-ACFE18E86D63}" dt="2023-01-19T20:43:53.953" v="382"/>
        <pc:sldMkLst>
          <pc:docMk/>
          <pc:sldMk cId="431919579" sldId="268"/>
        </pc:sldMkLst>
      </pc:sldChg>
      <pc:sldChg chg="addSp modSp modTransition">
        <pc:chgData name="Vala Šimon" userId="S::valasi@eskola.eu::3fc557b2-2152-477a-bcc2-96a5af1372a8" providerId="AD" clId="Web-{6206F5A7-FEF1-0D32-AB44-ACFE18E86D63}" dt="2023-01-19T20:03:01.735" v="245"/>
        <pc:sldMkLst>
          <pc:docMk/>
          <pc:sldMk cId="1033820946" sldId="269"/>
        </pc:sldMkLst>
        <pc:spChg chg="mod">
          <ac:chgData name="Vala Šimon" userId="S::valasi@eskola.eu::3fc557b2-2152-477a-bcc2-96a5af1372a8" providerId="AD" clId="Web-{6206F5A7-FEF1-0D32-AB44-ACFE18E86D63}" dt="2023-01-19T19:39:42.566" v="57" actId="20577"/>
          <ac:spMkLst>
            <pc:docMk/>
            <pc:sldMk cId="1033820946" sldId="269"/>
            <ac:spMk id="2" creationId="{00000000-0000-0000-0000-000000000000}"/>
          </ac:spMkLst>
        </pc:spChg>
        <pc:spChg chg="add mod">
          <ac:chgData name="Vala Šimon" userId="S::valasi@eskola.eu::3fc557b2-2152-477a-bcc2-96a5af1372a8" providerId="AD" clId="Web-{6206F5A7-FEF1-0D32-AB44-ACFE18E86D63}" dt="2023-01-19T19:48:14.051" v="111" actId="20577"/>
          <ac:spMkLst>
            <pc:docMk/>
            <pc:sldMk cId="1033820946" sldId="269"/>
            <ac:spMk id="3" creationId="{31FC2346-DBCB-CFB0-2FF6-B6D63C13AC61}"/>
          </ac:spMkLst>
        </pc:spChg>
      </pc:sldChg>
      <pc:sldChg chg="modTransition">
        <pc:chgData name="Vala Šimon" userId="S::valasi@eskola.eu::3fc557b2-2152-477a-bcc2-96a5af1372a8" providerId="AD" clId="Web-{6206F5A7-FEF1-0D32-AB44-ACFE18E86D63}" dt="2023-01-19T20:02:49.328" v="236"/>
        <pc:sldMkLst>
          <pc:docMk/>
          <pc:sldMk cId="678151251" sldId="270"/>
        </pc:sldMkLst>
      </pc:sldChg>
      <pc:sldChg chg="modSp modTransition">
        <pc:chgData name="Vala Šimon" userId="S::valasi@eskola.eu::3fc557b2-2152-477a-bcc2-96a5af1372a8" providerId="AD" clId="Web-{6206F5A7-FEF1-0D32-AB44-ACFE18E86D63}" dt="2023-01-19T20:02:50.813" v="237"/>
        <pc:sldMkLst>
          <pc:docMk/>
          <pc:sldMk cId="3168606357" sldId="271"/>
        </pc:sldMkLst>
        <pc:spChg chg="mod">
          <ac:chgData name="Vala Šimon" userId="S::valasi@eskola.eu::3fc557b2-2152-477a-bcc2-96a5af1372a8" providerId="AD" clId="Web-{6206F5A7-FEF1-0D32-AB44-ACFE18E86D63}" dt="2023-01-19T19:51:05.994" v="136" actId="20577"/>
          <ac:spMkLst>
            <pc:docMk/>
            <pc:sldMk cId="3168606357" sldId="271"/>
            <ac:spMk id="7" creationId="{F204EA13-0AAB-4CEA-B087-1023966341C5}"/>
          </ac:spMkLst>
        </pc:spChg>
      </pc:sldChg>
      <pc:sldChg chg="modSp modTransition">
        <pc:chgData name="Vala Šimon" userId="S::valasi@eskola.eu::3fc557b2-2152-477a-bcc2-96a5af1372a8" providerId="AD" clId="Web-{6206F5A7-FEF1-0D32-AB44-ACFE18E86D63}" dt="2023-01-19T20:02:52.297" v="238"/>
        <pc:sldMkLst>
          <pc:docMk/>
          <pc:sldMk cId="1630695711" sldId="272"/>
        </pc:sldMkLst>
        <pc:spChg chg="mod">
          <ac:chgData name="Vala Šimon" userId="S::valasi@eskola.eu::3fc557b2-2152-477a-bcc2-96a5af1372a8" providerId="AD" clId="Web-{6206F5A7-FEF1-0D32-AB44-ACFE18E86D63}" dt="2023-01-19T19:50:19.821" v="134" actId="20577"/>
          <ac:spMkLst>
            <pc:docMk/>
            <pc:sldMk cId="1630695711" sldId="272"/>
            <ac:spMk id="6" creationId="{623183CB-F8FB-495A-BB14-2011009FF3E0}"/>
          </ac:spMkLst>
        </pc:spChg>
      </pc:sldChg>
      <pc:sldChg chg="modTransition">
        <pc:chgData name="Vala Šimon" userId="S::valasi@eskola.eu::3fc557b2-2152-477a-bcc2-96a5af1372a8" providerId="AD" clId="Web-{6206F5A7-FEF1-0D32-AB44-ACFE18E86D63}" dt="2023-01-19T20:03:00.516" v="244"/>
        <pc:sldMkLst>
          <pc:docMk/>
          <pc:sldMk cId="3694167577" sldId="273"/>
        </pc:sldMkLst>
      </pc:sldChg>
      <pc:sldChg chg="addSp modSp add replId modTransition">
        <pc:chgData name="Vala Šimon" userId="S::valasi@eskola.eu::3fc557b2-2152-477a-bcc2-96a5af1372a8" providerId="AD" clId="Web-{6206F5A7-FEF1-0D32-AB44-ACFE18E86D63}" dt="2023-01-19T20:03:03.282" v="246"/>
        <pc:sldMkLst>
          <pc:docMk/>
          <pc:sldMk cId="19914806" sldId="274"/>
        </pc:sldMkLst>
        <pc:spChg chg="mod">
          <ac:chgData name="Vala Šimon" userId="S::valasi@eskola.eu::3fc557b2-2152-477a-bcc2-96a5af1372a8" providerId="AD" clId="Web-{6206F5A7-FEF1-0D32-AB44-ACFE18E86D63}" dt="2023-01-19T19:39:59.098" v="66" actId="20577"/>
          <ac:spMkLst>
            <pc:docMk/>
            <pc:sldMk cId="19914806" sldId="274"/>
            <ac:spMk id="2" creationId="{00000000-0000-0000-0000-000000000000}"/>
          </ac:spMkLst>
        </pc:spChg>
        <pc:spChg chg="add mod">
          <ac:chgData name="Vala Šimon" userId="S::valasi@eskola.eu::3fc557b2-2152-477a-bcc2-96a5af1372a8" providerId="AD" clId="Web-{6206F5A7-FEF1-0D32-AB44-ACFE18E86D63}" dt="2023-01-19T19:58:02.304" v="176" actId="1076"/>
          <ac:spMkLst>
            <pc:docMk/>
            <pc:sldMk cId="19914806" sldId="274"/>
            <ac:spMk id="3" creationId="{A6B52F49-141C-E262-F5F8-DCADB4AF82CB}"/>
          </ac:spMkLst>
        </pc:spChg>
        <pc:picChg chg="mod">
          <ac:chgData name="Vala Šimon" userId="S::valasi@eskola.eu::3fc557b2-2152-477a-bcc2-96a5af1372a8" providerId="AD" clId="Web-{6206F5A7-FEF1-0D32-AB44-ACFE18E86D63}" dt="2023-01-19T19:39:48.942" v="60" actId="1076"/>
          <ac:picMkLst>
            <pc:docMk/>
            <pc:sldMk cId="19914806" sldId="274"/>
            <ac:picMk id="4" creationId="{8674F845-5B8E-03D2-619E-CC2FCE198D6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6D9E21-41CD-415D-8977-D193D58D28B4}" type="datetimeFigureOut">
              <a:t>1/19/2023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0168E-0C5D-41BE-8E37-CC67FCDFA9E2}" type="slidenum"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3517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0168E-0C5D-41BE-8E37-CC67FCDFA9E2}" type="slidenum"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68343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Prezentace</a:t>
            </a:r>
            <a:r>
              <a:rPr lang="en-US">
                <a:cs typeface="Calibri"/>
              </a:rPr>
              <a:t> je </a:t>
            </a:r>
            <a:r>
              <a:rPr lang="en-US" err="1">
                <a:cs typeface="Calibri"/>
              </a:rPr>
              <a:t>rozdělena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různé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témata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kterými</a:t>
            </a:r>
            <a:r>
              <a:rPr lang="en-US">
                <a:cs typeface="Calibri"/>
              </a:rPr>
              <a:t> se </a:t>
            </a:r>
            <a:r>
              <a:rPr lang="en-US" err="1">
                <a:cs typeface="Calibri"/>
              </a:rPr>
              <a:t>budu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řídit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0168E-0C5D-41BE-8E37-CC67FCDFA9E2}" type="slidenum">
              <a:rPr lang="cs-CZ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19667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Má to </a:t>
            </a:r>
            <a:r>
              <a:rPr lang="en-US" err="1">
                <a:cs typeface="Calibri"/>
              </a:rPr>
              <a:t>také</a:t>
            </a:r>
            <a:r>
              <a:rPr lang="en-US">
                <a:cs typeface="Calibri"/>
              </a:rPr>
              <a:t> I </a:t>
            </a:r>
            <a:r>
              <a:rPr lang="en-US" err="1">
                <a:cs typeface="Calibri"/>
              </a:rPr>
              <a:t>ostatní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využití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než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tyto</a:t>
            </a:r>
            <a:r>
              <a:rPr lang="en-US">
                <a:cs typeface="Calibri"/>
              </a:rPr>
              <a:t>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0168E-0C5D-41BE-8E37-CC67FCDFA9E2}" type="slidenum">
              <a:rPr lang="cs-CZ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39501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Kodeky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jsou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dá</a:t>
            </a:r>
            <a:r>
              <a:rPr lang="en-US">
                <a:cs typeface="Calibri"/>
              </a:rPr>
              <a:t> se </a:t>
            </a:r>
            <a:r>
              <a:rPr lang="en-US" err="1">
                <a:cs typeface="Calibri"/>
              </a:rPr>
              <a:t>říci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programy</a:t>
            </a:r>
            <a:r>
              <a:rPr lang="en-US">
                <a:cs typeface="Calibri"/>
              </a:rPr>
              <a:t>, viz </a:t>
            </a:r>
            <a:r>
              <a:rPr lang="en-US" err="1">
                <a:cs typeface="Calibri"/>
              </a:rPr>
              <a:t>obrázek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0168E-0C5D-41BE-8E37-CC67FCDFA9E2}" type="slidenum">
              <a:rPr lang="cs-CZ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73447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Jedny z </a:t>
            </a:r>
            <a:r>
              <a:rPr lang="en-US" err="1">
                <a:cs typeface="Calibri"/>
              </a:rPr>
              <a:t>nejznámějších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zvukových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formátu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které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jsou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nejrozšířenější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tak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jsou</a:t>
            </a:r>
            <a:r>
              <a:rPr lang="en-US">
                <a:cs typeface="Calibri"/>
              </a:rPr>
              <a:t> MP3, AAC, WMA. </a:t>
            </a:r>
            <a:r>
              <a:rPr lang="en-US" err="1">
                <a:cs typeface="Calibri"/>
              </a:rPr>
              <a:t>Více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si</a:t>
            </a:r>
            <a:r>
              <a:rPr lang="en-US">
                <a:cs typeface="Calibri"/>
              </a:rPr>
              <a:t> o </a:t>
            </a:r>
            <a:r>
              <a:rPr lang="en-US" err="1">
                <a:cs typeface="Calibri"/>
              </a:rPr>
              <a:t>nich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povíme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dalším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slidu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0168E-0C5D-41BE-8E37-CC67FCDFA9E2}" type="slidenum">
              <a:rPr lang="cs-CZ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12074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Dobrý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používat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při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nějaké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velké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koláži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fotek</a:t>
            </a:r>
            <a:r>
              <a:rPr lang="en-US">
                <a:cs typeface="Calibri"/>
              </a:rPr>
              <a:t>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0168E-0C5D-41BE-8E37-CC67FCDFA9E2}" type="slidenum">
              <a:rPr lang="cs-CZ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51131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43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7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80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22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6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28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02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1/19/2023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4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86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13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865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9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lvusoft.com/cs/file-extensions/type/audio-files/" TargetMode="External"/><Relationship Id="rId7" Type="http://schemas.openxmlformats.org/officeDocument/2006/relationships/hyperlink" Target="https://cs.wikipedia.org/wiki/Windows_Media_Audio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s.wikipedia.org/wiki/Bezeztr%C3%A1tov%C3%A1_komprese" TargetMode="External"/><Relationship Id="rId5" Type="http://schemas.openxmlformats.org/officeDocument/2006/relationships/hyperlink" Target="https://cs.wikipedia.org/wiki/Kodek" TargetMode="External"/><Relationship Id="rId4" Type="http://schemas.openxmlformats.org/officeDocument/2006/relationships/hyperlink" Target="http://www.elektrorevue.cz/clanky/01007/index.html#literatura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74F845-5B8E-03D2-619E-CC2FCE198D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t="7312" b="2344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5EDAD761-2CF4-463A-AD87-1D4E8549D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9DF7D3C-2892-4632-9E66-4D1E023A0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D2FAD08-001D-4400-AF80-51C864EF7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5" name="TextovéPole 4">
            <a:extLst>
              <a:ext uri="{FF2B5EF4-FFF2-40B4-BE49-F238E27FC236}">
                <a16:creationId xmlns:a16="http://schemas.microsoft.com/office/drawing/2014/main" id="{D2F5E24F-BAA9-C86A-DC90-E4734AC54547}"/>
              </a:ext>
            </a:extLst>
          </p:cNvPr>
          <p:cNvSpPr txBox="1"/>
          <p:nvPr/>
        </p:nvSpPr>
        <p:spPr>
          <a:xfrm rot="19860000">
            <a:off x="8805332" y="97837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cs-CZ">
                <a:solidFill>
                  <a:schemeClr val="bg1">
                    <a:lumMod val="85000"/>
                  </a:schemeClr>
                </a:solidFill>
              </a:rPr>
              <a:t>MP3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6C5422B8-0698-D199-11B8-58A444A49FD1}"/>
              </a:ext>
            </a:extLst>
          </p:cNvPr>
          <p:cNvSpPr txBox="1"/>
          <p:nvPr/>
        </p:nvSpPr>
        <p:spPr>
          <a:xfrm rot="-480000">
            <a:off x="4694295" y="158985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cs-CZ">
                <a:solidFill>
                  <a:schemeClr val="bg1">
                    <a:lumMod val="85000"/>
                  </a:schemeClr>
                </a:solidFill>
              </a:rPr>
              <a:t>APF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D363ABBA-8839-1518-F2C6-A97C8478FE9D}"/>
              </a:ext>
            </a:extLst>
          </p:cNvPr>
          <p:cNvSpPr txBox="1"/>
          <p:nvPr/>
        </p:nvSpPr>
        <p:spPr>
          <a:xfrm rot="540000">
            <a:off x="460962" y="528696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cs-CZ">
                <a:solidFill>
                  <a:schemeClr val="bg1">
                    <a:lumMod val="85000"/>
                  </a:schemeClr>
                </a:solidFill>
              </a:rPr>
              <a:t>AIFF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0A881B1B-8E0C-A5B8-AFF5-F8E8063544AB}"/>
              </a:ext>
            </a:extLst>
          </p:cNvPr>
          <p:cNvSpPr txBox="1"/>
          <p:nvPr/>
        </p:nvSpPr>
        <p:spPr>
          <a:xfrm>
            <a:off x="2690517" y="1401703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cs-CZ" sz="1600">
                <a:solidFill>
                  <a:schemeClr val="bg1">
                    <a:lumMod val="85000"/>
                  </a:schemeClr>
                </a:solidFill>
              </a:rPr>
              <a:t>MKA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0B7B1F60-D5D7-2876-EF54-B1A9DEC89CD4}"/>
              </a:ext>
            </a:extLst>
          </p:cNvPr>
          <p:cNvSpPr txBox="1"/>
          <p:nvPr/>
        </p:nvSpPr>
        <p:spPr>
          <a:xfrm rot="300000">
            <a:off x="2238961" y="527755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cs-CZ">
                <a:solidFill>
                  <a:schemeClr val="bg1">
                    <a:lumMod val="85000"/>
                  </a:schemeClr>
                </a:solidFill>
              </a:rPr>
              <a:t>KIN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02E79A46-B951-90B7-7AC5-799C60D4865A}"/>
              </a:ext>
            </a:extLst>
          </p:cNvPr>
          <p:cNvSpPr txBox="1"/>
          <p:nvPr/>
        </p:nvSpPr>
        <p:spPr>
          <a:xfrm rot="-240000">
            <a:off x="1269999" y="1413664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cs-CZ" sz="1400">
                <a:solidFill>
                  <a:schemeClr val="bg1">
                    <a:lumMod val="85000"/>
                  </a:schemeClr>
                </a:solidFill>
              </a:rPr>
              <a:t>AAC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0150FB6E-F478-89BF-A98F-9982A89EC198}"/>
              </a:ext>
            </a:extLst>
          </p:cNvPr>
          <p:cNvSpPr txBox="1"/>
          <p:nvPr/>
        </p:nvSpPr>
        <p:spPr>
          <a:xfrm rot="300000">
            <a:off x="3236146" y="736331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cs-CZ" sz="1400">
                <a:solidFill>
                  <a:schemeClr val="bg1">
                    <a:lumMod val="85000"/>
                  </a:schemeClr>
                </a:solidFill>
              </a:rPr>
              <a:t>WAV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B47FC6B8-0D1F-9219-79C0-2633E3AA5F99}"/>
              </a:ext>
            </a:extLst>
          </p:cNvPr>
          <p:cNvSpPr txBox="1"/>
          <p:nvPr/>
        </p:nvSpPr>
        <p:spPr>
          <a:xfrm rot="-1560000">
            <a:off x="7770516" y="126059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cs-CZ">
                <a:solidFill>
                  <a:schemeClr val="bg1">
                    <a:lumMod val="85000"/>
                  </a:schemeClr>
                </a:solidFill>
              </a:rPr>
              <a:t>DFC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3186CA98-A300-1D27-3D7F-7EB30A51F93D}"/>
              </a:ext>
            </a:extLst>
          </p:cNvPr>
          <p:cNvSpPr txBox="1"/>
          <p:nvPr/>
        </p:nvSpPr>
        <p:spPr>
          <a:xfrm rot="-480000">
            <a:off x="1571036" y="184721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cs-CZ" sz="1600">
                <a:solidFill>
                  <a:schemeClr val="bg1">
                    <a:lumMod val="85000"/>
                  </a:schemeClr>
                </a:solidFill>
              </a:rPr>
              <a:t>CDA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E1A24F6A-2CFC-25AF-47B3-A6B86807029B}"/>
              </a:ext>
            </a:extLst>
          </p:cNvPr>
          <p:cNvSpPr txBox="1"/>
          <p:nvPr/>
        </p:nvSpPr>
        <p:spPr>
          <a:xfrm rot="-480000">
            <a:off x="3095035" y="2093555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cs-CZ" sz="1000">
                <a:solidFill>
                  <a:schemeClr val="bg1">
                    <a:lumMod val="85000"/>
                  </a:schemeClr>
                </a:solidFill>
              </a:rPr>
              <a:t>LSO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BEC7A2D5-4731-3FFB-EC67-21D59A8E4239}"/>
              </a:ext>
            </a:extLst>
          </p:cNvPr>
          <p:cNvSpPr txBox="1"/>
          <p:nvPr/>
        </p:nvSpPr>
        <p:spPr>
          <a:xfrm rot="-480000">
            <a:off x="3668887" y="324555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cs-CZ">
                <a:solidFill>
                  <a:schemeClr val="bg1">
                    <a:lumMod val="85000"/>
                  </a:schemeClr>
                </a:solidFill>
              </a:rPr>
              <a:t>EFQ</a:t>
            </a: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A8D4E9A2-B0B6-58ED-A1BD-EE71895A9B88}"/>
              </a:ext>
            </a:extLst>
          </p:cNvPr>
          <p:cNvSpPr txBox="1"/>
          <p:nvPr/>
        </p:nvSpPr>
        <p:spPr>
          <a:xfrm rot="-480000">
            <a:off x="3508961" y="13076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cs-CZ">
                <a:solidFill>
                  <a:schemeClr val="bg1">
                    <a:lumMod val="85000"/>
                  </a:schemeClr>
                </a:solidFill>
              </a:rPr>
              <a:t>M3U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404C72FA-F848-6893-5218-40997564C5FB}"/>
              </a:ext>
            </a:extLst>
          </p:cNvPr>
          <p:cNvSpPr txBox="1"/>
          <p:nvPr/>
        </p:nvSpPr>
        <p:spPr>
          <a:xfrm rot="-480000">
            <a:off x="3668887" y="521170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cs-CZ">
                <a:solidFill>
                  <a:schemeClr val="bg1">
                    <a:lumMod val="85000"/>
                  </a:schemeClr>
                </a:solidFill>
              </a:rPr>
              <a:t>EFE</a:t>
            </a: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378DFBBC-F614-1C00-501E-14BF1F8B1494}"/>
              </a:ext>
            </a:extLst>
          </p:cNvPr>
          <p:cNvSpPr txBox="1"/>
          <p:nvPr/>
        </p:nvSpPr>
        <p:spPr>
          <a:xfrm>
            <a:off x="7633172" y="3918683"/>
            <a:ext cx="4370681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cs-CZ" sz="6000" b="1">
                <a:solidFill>
                  <a:schemeClr val="bg1"/>
                </a:solidFill>
                <a:latin typeface="Cambria"/>
                <a:ea typeface="Cambria"/>
              </a:rPr>
              <a:t>Formáty zvukových souborů</a:t>
            </a:r>
            <a:endParaRPr lang="cs-CZ" sz="6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5230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74F845-5B8E-03D2-619E-CC2FCE198D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7301" r="-1" b="2332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953015" y="500316"/>
            <a:ext cx="6304812" cy="897485"/>
          </a:xfrm>
        </p:spPr>
        <p:txBody>
          <a:bodyPr anchor="b">
            <a:normAutofit/>
          </a:bodyPr>
          <a:lstStyle/>
          <a:p>
            <a:r>
              <a:rPr lang="cs-CZ" sz="5200" b="1">
                <a:solidFill>
                  <a:srgbClr val="FFFFFF"/>
                </a:solidFill>
                <a:latin typeface="Calibri"/>
                <a:cs typeface="Calibri Light"/>
              </a:rPr>
              <a:t>WMA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623183CB-F8FB-495A-BB14-2011009FF3E0}"/>
              </a:ext>
            </a:extLst>
          </p:cNvPr>
          <p:cNvSpPr txBox="1"/>
          <p:nvPr/>
        </p:nvSpPr>
        <p:spPr>
          <a:xfrm>
            <a:off x="2434205" y="2872641"/>
            <a:ext cx="7323589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cs-CZ" sz="2800">
                <a:solidFill>
                  <a:schemeClr val="bg1"/>
                </a:solidFill>
              </a:rPr>
              <a:t>Vyspělý kompresní formát pro zvuková data z dílny Microsoftu. </a:t>
            </a:r>
            <a:r>
              <a:rPr lang="cs-CZ" sz="2800">
                <a:solidFill>
                  <a:schemeClr val="bg1"/>
                </a:solidFill>
                <a:ea typeface="+mn-lt"/>
                <a:cs typeface="+mn-lt"/>
              </a:rPr>
              <a:t>Původně byl určen jako náhrada za MP3. Dnes spíše soupeří s formátem AAC.</a:t>
            </a:r>
            <a:endParaRPr lang="cs-CZ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695711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74F845-5B8E-03D2-619E-CC2FCE198D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7301" r="-1" b="2332"/>
          <a:stretch/>
        </p:blipFill>
        <p:spPr>
          <a:xfrm>
            <a:off x="12013" y="10"/>
            <a:ext cx="12188952" cy="68566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953015" y="921657"/>
            <a:ext cx="6304812" cy="897485"/>
          </a:xfrm>
        </p:spPr>
        <p:txBody>
          <a:bodyPr anchor="b">
            <a:normAutofit fontScale="90000"/>
          </a:bodyPr>
          <a:lstStyle/>
          <a:p>
            <a:r>
              <a:rPr lang="cs-CZ" sz="5200" b="1">
                <a:solidFill>
                  <a:srgbClr val="FFFFFF"/>
                </a:solidFill>
                <a:latin typeface="Calibri"/>
                <a:cs typeface="Calibri Light"/>
              </a:rPr>
              <a:t>3 hlavní skupiny audio formátů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F4D54DDC-0FB4-8318-3552-156BA3F88854}"/>
              </a:ext>
            </a:extLst>
          </p:cNvPr>
          <p:cNvSpPr txBox="1"/>
          <p:nvPr/>
        </p:nvSpPr>
        <p:spPr>
          <a:xfrm>
            <a:off x="1451130" y="2520376"/>
            <a:ext cx="5387788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cs-CZ" sz="2800">
                <a:solidFill>
                  <a:schemeClr val="bg1"/>
                </a:solidFill>
              </a:rPr>
              <a:t>Ztrátová komprese</a:t>
            </a:r>
          </a:p>
          <a:p>
            <a:pPr marL="285750" indent="-285750">
              <a:buFont typeface="Arial"/>
              <a:buChar char="•"/>
            </a:pPr>
            <a:r>
              <a:rPr lang="cs-CZ" sz="2800">
                <a:solidFill>
                  <a:schemeClr val="bg1"/>
                </a:solidFill>
              </a:rPr>
              <a:t>Bezeztrátová komprese</a:t>
            </a:r>
          </a:p>
          <a:p>
            <a:pPr marL="285750" indent="-285750">
              <a:buFont typeface="Arial"/>
              <a:buChar char="•"/>
            </a:pPr>
            <a:r>
              <a:rPr lang="cs-CZ" sz="2800">
                <a:solidFill>
                  <a:schemeClr val="bg1"/>
                </a:solidFill>
              </a:rPr>
              <a:t>Nekomprimované formáty</a:t>
            </a:r>
          </a:p>
          <a:p>
            <a:pPr marL="285750" indent="-285750">
              <a:buFont typeface="Arial"/>
              <a:buChar char="•"/>
            </a:pPr>
            <a:endParaRPr lang="cs-CZ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739565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74F845-5B8E-03D2-619E-CC2FCE198D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7301" r="-1" b="2332"/>
          <a:stretch/>
        </p:blipFill>
        <p:spPr>
          <a:xfrm>
            <a:off x="12013" y="10"/>
            <a:ext cx="12188952" cy="68566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953015" y="500316"/>
            <a:ext cx="6304812" cy="897485"/>
          </a:xfrm>
        </p:spPr>
        <p:txBody>
          <a:bodyPr anchor="b">
            <a:normAutofit/>
          </a:bodyPr>
          <a:lstStyle/>
          <a:p>
            <a:r>
              <a:rPr lang="cs-CZ" sz="5200" b="1">
                <a:solidFill>
                  <a:srgbClr val="FFFFFF"/>
                </a:solidFill>
                <a:latin typeface="Calibri"/>
                <a:cs typeface="Calibri Light"/>
              </a:rPr>
              <a:t>Ztrátová komprese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F93BE8B6-2954-9C6F-D6AE-9453A27387F5}"/>
              </a:ext>
            </a:extLst>
          </p:cNvPr>
          <p:cNvSpPr txBox="1"/>
          <p:nvPr/>
        </p:nvSpPr>
        <p:spPr>
          <a:xfrm>
            <a:off x="2752164" y="2617694"/>
            <a:ext cx="6687670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sz="2800">
                <a:solidFill>
                  <a:schemeClr val="bg1"/>
                </a:solidFill>
              </a:rPr>
              <a:t>Je to způsob, který ukládá jen některá data a tím zmenšuje velikost souboru ale soubor zanechá téměř bez změn. Např. MP3</a:t>
            </a:r>
          </a:p>
        </p:txBody>
      </p:sp>
      <p:pic>
        <p:nvPicPr>
          <p:cNvPr id="5" name="Obrázek 5" descr="Obsah obrázku pták, vsedě, posazený, větev&#10;&#10;Popis se vygeneroval automaticky.">
            <a:extLst>
              <a:ext uri="{FF2B5EF4-FFF2-40B4-BE49-F238E27FC236}">
                <a16:creationId xmlns:a16="http://schemas.microsoft.com/office/drawing/2014/main" id="{2A652E4C-1981-80F2-63B4-183418362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1623" y="4354606"/>
            <a:ext cx="27432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41948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74F845-5B8E-03D2-619E-CC2FCE198D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t="7301" r="-1" b="2332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953015" y="500316"/>
            <a:ext cx="6304812" cy="897485"/>
          </a:xfrm>
        </p:spPr>
        <p:txBody>
          <a:bodyPr anchor="b">
            <a:normAutofit/>
          </a:bodyPr>
          <a:lstStyle/>
          <a:p>
            <a:r>
              <a:rPr lang="cs-CZ" sz="5200" b="1">
                <a:solidFill>
                  <a:srgbClr val="FFFFFF"/>
                </a:solidFill>
                <a:latin typeface="Calibri"/>
                <a:cs typeface="Calibri Light"/>
              </a:rPr>
              <a:t>Princip 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8A4080A7-B2B1-FBF6-381D-1AFE7DDE8470}"/>
              </a:ext>
            </a:extLst>
          </p:cNvPr>
          <p:cNvSpPr txBox="1"/>
          <p:nvPr/>
        </p:nvSpPr>
        <p:spPr>
          <a:xfrm>
            <a:off x="2002501" y="2520376"/>
            <a:ext cx="8186998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sz="2800">
                <a:solidFill>
                  <a:schemeClr val="bg1"/>
                </a:solidFill>
                <a:ea typeface="+mn-lt"/>
                <a:cs typeface="+mn-lt"/>
              </a:rPr>
              <a:t>Obecný princip ztrátové komprese je jednoduchý. Data se přeskupí na důležité a nedůležité a ty nedůležité jednoduše program vyhodí.</a:t>
            </a:r>
            <a:endParaRPr lang="cs-CZ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940567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74F845-5B8E-03D2-619E-CC2FCE198D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7301" r="-1" b="2332"/>
          <a:stretch/>
        </p:blipFill>
        <p:spPr>
          <a:xfrm>
            <a:off x="3048" y="1386"/>
            <a:ext cx="12188952" cy="68566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953015" y="500316"/>
            <a:ext cx="6304812" cy="897485"/>
          </a:xfrm>
        </p:spPr>
        <p:txBody>
          <a:bodyPr anchor="b">
            <a:normAutofit fontScale="90000"/>
          </a:bodyPr>
          <a:lstStyle/>
          <a:p>
            <a:r>
              <a:rPr lang="cs-CZ" sz="5200" b="1">
                <a:solidFill>
                  <a:srgbClr val="FFFFFF"/>
                </a:solidFill>
                <a:latin typeface="Calibri"/>
                <a:cs typeface="Calibri Light"/>
              </a:rPr>
              <a:t>Bezeztrátová komprese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716B2449-E4DD-C9BE-7CAD-24AEEB0BBEA3}"/>
              </a:ext>
            </a:extLst>
          </p:cNvPr>
          <p:cNvSpPr txBox="1"/>
          <p:nvPr/>
        </p:nvSpPr>
        <p:spPr>
          <a:xfrm>
            <a:off x="4930588" y="2922494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cs-CZ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D38ED5BB-6C69-4AB7-AAB9-9D4C79A4E4AE}"/>
              </a:ext>
            </a:extLst>
          </p:cNvPr>
          <p:cNvSpPr txBox="1"/>
          <p:nvPr/>
        </p:nvSpPr>
        <p:spPr>
          <a:xfrm>
            <a:off x="1906455" y="2548697"/>
            <a:ext cx="87914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>
                <a:solidFill>
                  <a:schemeClr val="bg1"/>
                </a:solidFill>
              </a:rPr>
              <a:t>Je to opak Ztrátové komprese. Jedná se algoritmus,</a:t>
            </a:r>
          </a:p>
          <a:p>
            <a:r>
              <a:rPr lang="cs-CZ" sz="2800">
                <a:solidFill>
                  <a:schemeClr val="bg1"/>
                </a:solidFill>
              </a:rPr>
              <a:t>který se pokouší vrátit zpět nedůležité data. Většina bezeztrátových komprimačních programů nepoužívá jen jeden algoritmus, ale hned několik najednou. </a:t>
            </a:r>
          </a:p>
        </p:txBody>
      </p:sp>
    </p:spTree>
    <p:extLst>
      <p:ext uri="{BB962C8B-B14F-4D97-AF65-F5344CB8AC3E}">
        <p14:creationId xmlns:p14="http://schemas.microsoft.com/office/powerpoint/2010/main" val="1382943238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74F845-5B8E-03D2-619E-CC2FCE198D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7301" r="-1" b="2332"/>
          <a:stretch/>
        </p:blipFill>
        <p:spPr>
          <a:xfrm>
            <a:off x="0" y="1386"/>
            <a:ext cx="12188952" cy="68566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939273" y="528438"/>
            <a:ext cx="6304812" cy="897485"/>
          </a:xfrm>
        </p:spPr>
        <p:txBody>
          <a:bodyPr anchor="b">
            <a:normAutofit/>
          </a:bodyPr>
          <a:lstStyle/>
          <a:p>
            <a:r>
              <a:rPr lang="cs-CZ" sz="5200" b="1">
                <a:solidFill>
                  <a:srgbClr val="FFFFFF"/>
                </a:solidFill>
                <a:latin typeface="Calibri"/>
                <a:cs typeface="Calibri Light"/>
              </a:rPr>
              <a:t>Princip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FAE0D5B3-0354-4FD5-94A3-C8EAF9E6EA79}"/>
              </a:ext>
            </a:extLst>
          </p:cNvPr>
          <p:cNvSpPr txBox="1"/>
          <p:nvPr/>
        </p:nvSpPr>
        <p:spPr>
          <a:xfrm>
            <a:off x="1955944" y="1952974"/>
            <a:ext cx="8271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>
                <a:solidFill>
                  <a:schemeClr val="bg1"/>
                </a:solidFill>
              </a:rPr>
              <a:t>U některých komprimačních programů jsou data napřed transformována a až poté komprimována.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530883FC-7DF0-456A-B1D7-2DCB305C092F}"/>
              </a:ext>
            </a:extLst>
          </p:cNvPr>
          <p:cNvSpPr txBox="1"/>
          <p:nvPr/>
        </p:nvSpPr>
        <p:spPr>
          <a:xfrm>
            <a:off x="3042282" y="3497545"/>
            <a:ext cx="60987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>
                <a:solidFill>
                  <a:schemeClr val="bg1"/>
                </a:solidFill>
              </a:rPr>
              <a:t>Transformace ve skutečnosti nic nekomprimuje, pouze upraví data tak, aby se dala lépe zkomprimovat</a:t>
            </a:r>
          </a:p>
        </p:txBody>
      </p:sp>
    </p:spTree>
    <p:extLst>
      <p:ext uri="{BB962C8B-B14F-4D97-AF65-F5344CB8AC3E}">
        <p14:creationId xmlns:p14="http://schemas.microsoft.com/office/powerpoint/2010/main" val="2607891486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74F845-5B8E-03D2-619E-CC2FCE198D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7301" r="-1" b="2332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618767" y="633481"/>
            <a:ext cx="6954465" cy="897485"/>
          </a:xfrm>
        </p:spPr>
        <p:txBody>
          <a:bodyPr anchor="b">
            <a:normAutofit fontScale="90000"/>
          </a:bodyPr>
          <a:lstStyle/>
          <a:p>
            <a:r>
              <a:rPr lang="cs-CZ" sz="5200" b="1">
                <a:solidFill>
                  <a:srgbClr val="FFFFFF"/>
                </a:solidFill>
                <a:latin typeface="Calibri"/>
                <a:cs typeface="Calibri Light"/>
              </a:rPr>
              <a:t>Nekomprimované formáty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DD3803EF-77A6-4267-BAF0-17D85B749E92}"/>
              </a:ext>
            </a:extLst>
          </p:cNvPr>
          <p:cNvSpPr txBox="1"/>
          <p:nvPr/>
        </p:nvSpPr>
        <p:spPr>
          <a:xfrm>
            <a:off x="3166368" y="2304932"/>
            <a:ext cx="58592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>
                <a:solidFill>
                  <a:schemeClr val="bg1"/>
                </a:solidFill>
              </a:rPr>
              <a:t>Je to v </a:t>
            </a:r>
            <a:r>
              <a:rPr lang="cs-CZ" sz="2800" err="1">
                <a:solidFill>
                  <a:schemeClr val="bg1"/>
                </a:solidFill>
              </a:rPr>
              <a:t>zásedě</a:t>
            </a:r>
            <a:r>
              <a:rPr lang="cs-CZ" sz="2800">
                <a:solidFill>
                  <a:schemeClr val="bg1"/>
                </a:solidFill>
              </a:rPr>
              <a:t> reprodukcí původního zvukového souboru, kde se signály ze skutečného světa transformují na digitální zvuk.</a:t>
            </a:r>
          </a:p>
        </p:txBody>
      </p:sp>
    </p:spTree>
    <p:extLst>
      <p:ext uri="{BB962C8B-B14F-4D97-AF65-F5344CB8AC3E}">
        <p14:creationId xmlns:p14="http://schemas.microsoft.com/office/powerpoint/2010/main" val="3694167577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74F845-5B8E-03D2-619E-CC2FCE198D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7301" r="-1" b="2332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953015" y="500316"/>
            <a:ext cx="6304812" cy="897485"/>
          </a:xfrm>
        </p:spPr>
        <p:txBody>
          <a:bodyPr anchor="b">
            <a:normAutofit/>
          </a:bodyPr>
          <a:lstStyle/>
          <a:p>
            <a:r>
              <a:rPr lang="cs-CZ" sz="5200" b="1">
                <a:solidFill>
                  <a:srgbClr val="FFFFFF"/>
                </a:solidFill>
                <a:latin typeface="Calibri"/>
                <a:cs typeface="Calibri Light"/>
              </a:rPr>
              <a:t>Literatura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31FC2346-DBCB-CFB0-2FF6-B6D63C13AC61}"/>
              </a:ext>
            </a:extLst>
          </p:cNvPr>
          <p:cNvSpPr txBox="1"/>
          <p:nvPr/>
        </p:nvSpPr>
        <p:spPr>
          <a:xfrm>
            <a:off x="431493" y="1900409"/>
            <a:ext cx="11033391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cs-CZ">
                <a:solidFill>
                  <a:schemeClr val="bg1"/>
                </a:solidFill>
                <a:ea typeface="+mn-lt"/>
                <a:cs typeface="+mn-lt"/>
              </a:rPr>
              <a:t>Jaké jsou Zvukové soubory? Naučte se historii a jak otevřít. [online]. Copyright © </a:t>
            </a:r>
            <a:r>
              <a:rPr lang="cs-CZ" err="1">
                <a:solidFill>
                  <a:schemeClr val="bg1"/>
                </a:solidFill>
                <a:ea typeface="+mn-lt"/>
                <a:cs typeface="+mn-lt"/>
              </a:rPr>
              <a:t>Solvusoft</a:t>
            </a:r>
            <a:r>
              <a:rPr lang="cs-CZ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cs-CZ" err="1">
                <a:solidFill>
                  <a:schemeClr val="bg1"/>
                </a:solidFill>
                <a:ea typeface="+mn-lt"/>
                <a:cs typeface="+mn-lt"/>
              </a:rPr>
              <a:t>Corporation</a:t>
            </a:r>
            <a:r>
              <a:rPr lang="cs-CZ">
                <a:solidFill>
                  <a:schemeClr val="bg1"/>
                </a:solidFill>
                <a:ea typeface="+mn-lt"/>
                <a:cs typeface="+mn-lt"/>
              </a:rPr>
              <a:t> 2011 [cit. 19.01.2023]. Dostupné z: </a:t>
            </a:r>
            <a:r>
              <a:rPr lang="cs-CZ">
                <a:solidFill>
                  <a:schemeClr val="bg1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https://www.solvusoft.com/cs/file-extensions/type/audio-files/</a:t>
            </a:r>
          </a:p>
          <a:p>
            <a:endParaRPr lang="cs-CZ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cs-CZ">
                <a:solidFill>
                  <a:schemeClr val="bg1"/>
                </a:solidFill>
                <a:ea typeface="+mn-lt"/>
                <a:cs typeface="+mn-lt"/>
              </a:rPr>
              <a:t>Formáty zvukových souborů na PC. </a:t>
            </a:r>
            <a:r>
              <a:rPr lang="cs-CZ" i="1" err="1">
                <a:solidFill>
                  <a:schemeClr val="bg1"/>
                </a:solidFill>
                <a:ea typeface="+mn-lt"/>
                <a:cs typeface="+mn-lt"/>
              </a:rPr>
              <a:t>Elektrorevue</a:t>
            </a:r>
            <a:r>
              <a:rPr lang="cs-CZ">
                <a:solidFill>
                  <a:schemeClr val="bg1"/>
                </a:solidFill>
                <a:ea typeface="+mn-lt"/>
                <a:cs typeface="+mn-lt"/>
              </a:rPr>
              <a:t> [online]. Dostupné z: </a:t>
            </a:r>
            <a:r>
              <a:rPr lang="cs-CZ">
                <a:solidFill>
                  <a:schemeClr val="bg1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http://www.elektrorevue.cz/clanky/01007/index.html#literatura</a:t>
            </a:r>
          </a:p>
          <a:p>
            <a:endParaRPr lang="cs-CZ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cs-CZ">
                <a:solidFill>
                  <a:schemeClr val="bg1"/>
                </a:solidFill>
                <a:ea typeface="+mn-lt"/>
                <a:cs typeface="+mn-lt"/>
              </a:rPr>
              <a:t>Kodek – Wikipedie. [online]. Dostupné z: </a:t>
            </a:r>
            <a:r>
              <a:rPr lang="cs-CZ">
                <a:solidFill>
                  <a:schemeClr val="bg1"/>
                </a:solidFill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https://cs.wikipedia.org/wiki/Kodek</a:t>
            </a:r>
          </a:p>
          <a:p>
            <a:endParaRPr lang="cs-CZ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cs-CZ">
                <a:solidFill>
                  <a:schemeClr val="bg1"/>
                </a:solidFill>
                <a:ea typeface="+mn-lt"/>
                <a:cs typeface="+mn-lt"/>
              </a:rPr>
              <a:t>Bezeztrátová komprese – Wikipedie. [online]. Dostupné z: </a:t>
            </a:r>
            <a:r>
              <a:rPr lang="cs-CZ">
                <a:solidFill>
                  <a:schemeClr val="bg1"/>
                </a:solidFill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https://cs.wikipedia.org/wiki/Bezeztr%C3%A1tov%C3%A1_komprese</a:t>
            </a:r>
          </a:p>
          <a:p>
            <a:endParaRPr lang="cs-CZ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cs-CZ">
                <a:solidFill>
                  <a:schemeClr val="bg1"/>
                </a:solidFill>
                <a:ea typeface="+mn-lt"/>
                <a:cs typeface="+mn-lt"/>
              </a:rPr>
              <a:t>Windows Media Audio – Wikipedie. [online]. Dostupné z: </a:t>
            </a:r>
            <a:r>
              <a:rPr lang="cs-CZ">
                <a:solidFill>
                  <a:schemeClr val="bg1"/>
                </a:solidFill>
                <a:ea typeface="+mn-lt"/>
                <a:cs typeface="+mn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https://cs.wikipedia.org/wiki/Windows_Media_Audio</a:t>
            </a:r>
          </a:p>
          <a:p>
            <a:pPr marL="285750" indent="-285750">
              <a:buFont typeface="Arial"/>
              <a:buChar char="•"/>
            </a:pPr>
            <a:endParaRPr lang="cs-CZ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820946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74F845-5B8E-03D2-619E-CC2FCE198D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7301" r="-1" b="2332"/>
          <a:stretch/>
        </p:blipFill>
        <p:spPr>
          <a:xfrm>
            <a:off x="-27031" y="10"/>
            <a:ext cx="12188952" cy="68566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953015" y="500316"/>
            <a:ext cx="6304812" cy="897485"/>
          </a:xfrm>
        </p:spPr>
        <p:txBody>
          <a:bodyPr anchor="b">
            <a:normAutofit/>
          </a:bodyPr>
          <a:lstStyle/>
          <a:p>
            <a:r>
              <a:rPr lang="cs-CZ" sz="5200" b="1">
                <a:solidFill>
                  <a:srgbClr val="FFFFFF"/>
                </a:solidFill>
                <a:latin typeface="Calibri"/>
                <a:cs typeface="Calibri Light"/>
              </a:rPr>
              <a:t>Odkaz na </a:t>
            </a:r>
            <a:r>
              <a:rPr lang="cs-CZ" sz="5200" b="1" err="1">
                <a:solidFill>
                  <a:srgbClr val="FFFFFF"/>
                </a:solidFill>
                <a:latin typeface="Calibri"/>
                <a:cs typeface="Calibri Light"/>
              </a:rPr>
              <a:t>repozitář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A6B52F49-141C-E262-F5F8-DCADB4AF82CB}"/>
              </a:ext>
            </a:extLst>
          </p:cNvPr>
          <p:cNvSpPr txBox="1"/>
          <p:nvPr/>
        </p:nvSpPr>
        <p:spPr>
          <a:xfrm>
            <a:off x="1771879" y="3286698"/>
            <a:ext cx="864640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cs-CZ" sz="2400">
                <a:solidFill>
                  <a:schemeClr val="bg1"/>
                </a:solidFill>
                <a:ea typeface="+mn-lt"/>
                <a:cs typeface="+mn-lt"/>
              </a:rPr>
              <a:t>https://github.com/ValaSimon/prezentace-format-zvuku.git</a:t>
            </a:r>
            <a:endParaRPr lang="cs-CZ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480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74F845-5B8E-03D2-619E-CC2FCE198D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t="7301" r="-1" b="2332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953015" y="500316"/>
            <a:ext cx="6304812" cy="897485"/>
          </a:xfrm>
        </p:spPr>
        <p:txBody>
          <a:bodyPr anchor="b">
            <a:normAutofit/>
          </a:bodyPr>
          <a:lstStyle/>
          <a:p>
            <a:r>
              <a:rPr lang="cs-CZ" sz="5200" b="1">
                <a:solidFill>
                  <a:srgbClr val="FFFFFF"/>
                </a:solidFill>
                <a:latin typeface="Calibri"/>
                <a:cs typeface="Calibri Light"/>
              </a:rPr>
              <a:t>Program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8E4BF03E-2AB9-6F41-8F10-2B74BB229D1C}"/>
              </a:ext>
            </a:extLst>
          </p:cNvPr>
          <p:cNvSpPr txBox="1"/>
          <p:nvPr/>
        </p:nvSpPr>
        <p:spPr>
          <a:xfrm>
            <a:off x="1345259" y="2191926"/>
            <a:ext cx="378572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800">
                <a:solidFill>
                  <a:schemeClr val="bg1"/>
                </a:solidFill>
              </a:rPr>
              <a:t>Obecné seznámení</a:t>
            </a:r>
            <a:endParaRPr lang="cs-CZ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AC651CEF-BFFC-E6D8-47C4-2823973AAFB7}"/>
              </a:ext>
            </a:extLst>
          </p:cNvPr>
          <p:cNvSpPr txBox="1"/>
          <p:nvPr/>
        </p:nvSpPr>
        <p:spPr>
          <a:xfrm>
            <a:off x="1299727" y="3207926"/>
            <a:ext cx="383389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cs-CZ" sz="2800">
                <a:solidFill>
                  <a:schemeClr val="bg1"/>
                </a:solidFill>
              </a:rPr>
              <a:t>K čemu se využívají</a:t>
            </a:r>
            <a:endParaRPr lang="cs-CZ">
              <a:solidFill>
                <a:schemeClr val="bg1"/>
              </a:solidFill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0FA0261D-C712-A9D6-BBB6-DF8B9F671961}"/>
              </a:ext>
            </a:extLst>
          </p:cNvPr>
          <p:cNvSpPr txBox="1"/>
          <p:nvPr/>
        </p:nvSpPr>
        <p:spPr>
          <a:xfrm>
            <a:off x="6844389" y="4224524"/>
            <a:ext cx="378980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cs-CZ" sz="2800">
                <a:solidFill>
                  <a:schemeClr val="bg1"/>
                </a:solidFill>
              </a:rPr>
              <a:t>Hlavní skupiny</a:t>
            </a:r>
            <a:endParaRPr lang="cs-CZ">
              <a:solidFill>
                <a:schemeClr val="bg1"/>
              </a:solidFill>
            </a:endParaRP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C5B82865-63FA-8E1B-F666-A27634EB33A4}"/>
              </a:ext>
            </a:extLst>
          </p:cNvPr>
          <p:cNvSpPr txBox="1"/>
          <p:nvPr/>
        </p:nvSpPr>
        <p:spPr>
          <a:xfrm>
            <a:off x="1299727" y="4228441"/>
            <a:ext cx="35327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cs-CZ" sz="2800">
                <a:solidFill>
                  <a:schemeClr val="bg1"/>
                </a:solidFill>
              </a:rPr>
              <a:t>Kódování zvuku</a:t>
            </a:r>
            <a:endParaRPr lang="cs-CZ">
              <a:solidFill>
                <a:schemeClr val="bg1"/>
              </a:solidFill>
            </a:endParaRP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DBCE6F3F-E3AD-82E6-A673-A52A889092C9}"/>
              </a:ext>
            </a:extLst>
          </p:cNvPr>
          <p:cNvSpPr txBox="1"/>
          <p:nvPr/>
        </p:nvSpPr>
        <p:spPr>
          <a:xfrm>
            <a:off x="6844389" y="2196196"/>
            <a:ext cx="387059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cs-CZ" sz="2800">
                <a:solidFill>
                  <a:schemeClr val="bg1"/>
                </a:solidFill>
              </a:rPr>
              <a:t>Kodek sám o sobě</a:t>
            </a:r>
            <a:endParaRPr lang="cs-CZ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B6310C92-CD21-7A10-419E-CBB460035E4D}"/>
              </a:ext>
            </a:extLst>
          </p:cNvPr>
          <p:cNvSpPr txBox="1"/>
          <p:nvPr/>
        </p:nvSpPr>
        <p:spPr>
          <a:xfrm>
            <a:off x="6844388" y="2956849"/>
            <a:ext cx="515136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cs-CZ" sz="2800">
                <a:solidFill>
                  <a:schemeClr val="bg1"/>
                </a:solidFill>
              </a:rPr>
              <a:t>Nejznámější zvukové formáty a něco málo o nich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741188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74F845-5B8E-03D2-619E-CC2FCE198D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7301" r="-1" b="2332"/>
          <a:stretch/>
        </p:blipFill>
        <p:spPr>
          <a:xfrm>
            <a:off x="-5528508" y="28232"/>
            <a:ext cx="18689470" cy="10516095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-292540" y="152242"/>
            <a:ext cx="6304812" cy="897485"/>
          </a:xfrm>
        </p:spPr>
        <p:txBody>
          <a:bodyPr anchor="b">
            <a:normAutofit/>
          </a:bodyPr>
          <a:lstStyle/>
          <a:p>
            <a:r>
              <a:rPr lang="cs-CZ" sz="5200" b="1">
                <a:solidFill>
                  <a:srgbClr val="FFFFFF"/>
                </a:solidFill>
                <a:latin typeface="Calibri"/>
                <a:cs typeface="Calibri Light"/>
              </a:rPr>
              <a:t>Obecné seznámení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29E09CB2-70E8-9BE7-17A2-31433792E5B0}"/>
              </a:ext>
            </a:extLst>
          </p:cNvPr>
          <p:cNvSpPr txBox="1"/>
          <p:nvPr/>
        </p:nvSpPr>
        <p:spPr>
          <a:xfrm>
            <a:off x="2404801" y="1330073"/>
            <a:ext cx="5179717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sz="2800">
                <a:solidFill>
                  <a:schemeClr val="bg1"/>
                </a:solidFill>
              </a:rPr>
              <a:t>Zvukový soubor se používá k ukládání audio dat v digitálním formátu na PC</a:t>
            </a:r>
          </a:p>
        </p:txBody>
      </p:sp>
    </p:spTree>
    <p:extLst>
      <p:ext uri="{BB962C8B-B14F-4D97-AF65-F5344CB8AC3E}">
        <p14:creationId xmlns:p14="http://schemas.microsoft.com/office/powerpoint/2010/main" val="317639233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74F845-5B8E-03D2-619E-CC2FCE198D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t="7301" r="-1" b="2332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953015" y="500316"/>
            <a:ext cx="6304812" cy="897485"/>
          </a:xfrm>
        </p:spPr>
        <p:txBody>
          <a:bodyPr anchor="b">
            <a:normAutofit/>
          </a:bodyPr>
          <a:lstStyle/>
          <a:p>
            <a:r>
              <a:rPr lang="cs-CZ" sz="5200" b="1">
                <a:solidFill>
                  <a:srgbClr val="FFFFFF"/>
                </a:solidFill>
                <a:latin typeface="Calibri"/>
                <a:cs typeface="Calibri Light"/>
              </a:rPr>
              <a:t>Využití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432EB68E-196F-DDE4-7E63-981DD00286BB}"/>
              </a:ext>
            </a:extLst>
          </p:cNvPr>
          <p:cNvSpPr txBox="1"/>
          <p:nvPr/>
        </p:nvSpPr>
        <p:spPr>
          <a:xfrm>
            <a:off x="3550023" y="1846728"/>
            <a:ext cx="5091952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sz="2800">
                <a:solidFill>
                  <a:schemeClr val="bg1"/>
                </a:solidFill>
                <a:ea typeface="+mn-lt"/>
                <a:cs typeface="+mn-lt"/>
              </a:rPr>
              <a:t>Zvukové formáty souborů jsou dnes používá téměř všude, od hudby, videoher, filmů a další.</a:t>
            </a:r>
            <a:endParaRPr lang="cs-CZ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09447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74F845-5B8E-03D2-619E-CC2FCE198D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t="7301" r="-1" b="2332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953015" y="500316"/>
            <a:ext cx="6304812" cy="897485"/>
          </a:xfrm>
        </p:spPr>
        <p:txBody>
          <a:bodyPr anchor="b">
            <a:normAutofit/>
          </a:bodyPr>
          <a:lstStyle/>
          <a:p>
            <a:r>
              <a:rPr lang="cs-CZ" sz="5200" b="1">
                <a:solidFill>
                  <a:srgbClr val="FFFFFF"/>
                </a:solidFill>
                <a:latin typeface="Calibri"/>
                <a:cs typeface="Calibri Light"/>
              </a:rPr>
              <a:t>Proces převodu zvuku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A3B0323C-12AE-493D-96BA-466121E6D7A3}"/>
              </a:ext>
            </a:extLst>
          </p:cNvPr>
          <p:cNvSpPr txBox="1"/>
          <p:nvPr/>
        </p:nvSpPr>
        <p:spPr>
          <a:xfrm>
            <a:off x="370113" y="1937657"/>
            <a:ext cx="515982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sz="2400">
                <a:solidFill>
                  <a:schemeClr val="bg1"/>
                </a:solidFill>
              </a:rPr>
              <a:t>Provádí se pomocí programů zvaných </a:t>
            </a:r>
            <a:r>
              <a:rPr lang="cs-CZ" sz="2400" i="1">
                <a:solidFill>
                  <a:schemeClr val="bg1"/>
                </a:solidFill>
              </a:rPr>
              <a:t>zvukové kodeky</a:t>
            </a:r>
            <a:r>
              <a:rPr lang="cs-CZ" sz="240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9" name="Obrázek 9" descr="Obsah obrázku text&#10;&#10;Popis se vygeneroval automaticky.">
            <a:extLst>
              <a:ext uri="{FF2B5EF4-FFF2-40B4-BE49-F238E27FC236}">
                <a16:creationId xmlns:a16="http://schemas.microsoft.com/office/drawing/2014/main" id="{23FC39CF-D949-22B7-0D5F-CA0F369A7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5228" y="1934137"/>
            <a:ext cx="5029200" cy="383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40224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74F845-5B8E-03D2-619E-CC2FCE198D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7301" r="-1" b="2332"/>
          <a:stretch/>
        </p:blipFill>
        <p:spPr>
          <a:xfrm>
            <a:off x="3048" y="-53778"/>
            <a:ext cx="12188952" cy="68566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953015" y="500316"/>
            <a:ext cx="6304812" cy="897485"/>
          </a:xfrm>
        </p:spPr>
        <p:txBody>
          <a:bodyPr anchor="b">
            <a:normAutofit/>
          </a:bodyPr>
          <a:lstStyle/>
          <a:p>
            <a:r>
              <a:rPr lang="cs-CZ" sz="5200" b="1">
                <a:solidFill>
                  <a:srgbClr val="FFFFFF"/>
                </a:solidFill>
                <a:latin typeface="Calibri"/>
                <a:cs typeface="Calibri Light"/>
              </a:rPr>
              <a:t>Zvukový kodek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7CDDC275-4745-1194-24AF-CC504DD3FF4F}"/>
              </a:ext>
            </a:extLst>
          </p:cNvPr>
          <p:cNvSpPr txBox="1"/>
          <p:nvPr/>
        </p:nvSpPr>
        <p:spPr>
          <a:xfrm>
            <a:off x="1290917" y="1819835"/>
            <a:ext cx="4661647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sz="2400">
                <a:solidFill>
                  <a:schemeClr val="bg1"/>
                </a:solidFill>
              </a:rPr>
              <a:t>Zvukový kodek je softwarový nástroj pro kódování zvukových informací. Vznikl z kombinaci slov </a:t>
            </a:r>
            <a:r>
              <a:rPr lang="cs-CZ" sz="2400" err="1">
                <a:solidFill>
                  <a:schemeClr val="bg1"/>
                </a:solidFill>
              </a:rPr>
              <a:t>kóder</a:t>
            </a:r>
            <a:r>
              <a:rPr lang="cs-CZ" sz="2400">
                <a:solidFill>
                  <a:schemeClr val="bg1"/>
                </a:solidFill>
              </a:rPr>
              <a:t> a </a:t>
            </a:r>
            <a:r>
              <a:rPr lang="cs-CZ" sz="2400" err="1">
                <a:solidFill>
                  <a:schemeClr val="bg1"/>
                </a:solidFill>
              </a:rPr>
              <a:t>dekóder</a:t>
            </a:r>
            <a:r>
              <a:rPr lang="cs-CZ" sz="2400">
                <a:solidFill>
                  <a:schemeClr val="bg1"/>
                </a:solidFill>
              </a:rPr>
              <a:t>. Kodeky Mohou obsahovat i funkce jako jsou komprese a šifrování dat.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D81E3262-3E60-2E17-1B28-BA06D15BDFCD}"/>
              </a:ext>
            </a:extLst>
          </p:cNvPr>
          <p:cNvSpPr txBox="1"/>
          <p:nvPr/>
        </p:nvSpPr>
        <p:spPr>
          <a:xfrm>
            <a:off x="1290917" y="4258235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sz="2400">
                <a:solidFill>
                  <a:schemeClr val="bg1"/>
                </a:solidFill>
              </a:rPr>
              <a:t>Např. FLAC</a:t>
            </a:r>
          </a:p>
        </p:txBody>
      </p:sp>
      <p:pic>
        <p:nvPicPr>
          <p:cNvPr id="7" name="Obrázek 7">
            <a:extLst>
              <a:ext uri="{FF2B5EF4-FFF2-40B4-BE49-F238E27FC236}">
                <a16:creationId xmlns:a16="http://schemas.microsoft.com/office/drawing/2014/main" id="{02AE1408-2A60-1BCB-3162-3F43F4CB1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835" y="3989294"/>
            <a:ext cx="5746376" cy="286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81317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74F845-5B8E-03D2-619E-CC2FCE198D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t="7301" r="-1" b="2332"/>
          <a:stretch/>
        </p:blipFill>
        <p:spPr>
          <a:xfrm>
            <a:off x="3048" y="-1"/>
            <a:ext cx="12188952" cy="68566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096000" y="2979563"/>
            <a:ext cx="4901054" cy="897485"/>
          </a:xfrm>
        </p:spPr>
        <p:txBody>
          <a:bodyPr anchor="b">
            <a:normAutofit fontScale="90000"/>
          </a:bodyPr>
          <a:lstStyle/>
          <a:p>
            <a:r>
              <a:rPr lang="cs-CZ" sz="5200" b="1">
                <a:solidFill>
                  <a:srgbClr val="FFFFFF"/>
                </a:solidFill>
                <a:latin typeface="Calibri"/>
                <a:cs typeface="Calibri Light"/>
              </a:rPr>
              <a:t>Nejznámější zvukové formáty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736C563B-064C-4BF5-B202-EF6025014DA9}"/>
              </a:ext>
            </a:extLst>
          </p:cNvPr>
          <p:cNvSpPr txBox="1"/>
          <p:nvPr/>
        </p:nvSpPr>
        <p:spPr>
          <a:xfrm>
            <a:off x="1911639" y="2276000"/>
            <a:ext cx="73235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cs-CZ" sz="3600">
                <a:solidFill>
                  <a:schemeClr val="bg1"/>
                </a:solidFill>
              </a:rPr>
              <a:t>MP3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cs-CZ" sz="3600">
                <a:solidFill>
                  <a:schemeClr val="bg1"/>
                </a:solidFill>
              </a:rPr>
              <a:t>AAC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cs-CZ" sz="3600">
                <a:solidFill>
                  <a:schemeClr val="bg1"/>
                </a:solidFill>
              </a:rPr>
              <a:t>WMA</a:t>
            </a:r>
          </a:p>
          <a:p>
            <a:endParaRPr lang="cs-CZ" sz="3600">
              <a:solidFill>
                <a:schemeClr val="bg1"/>
              </a:solidFill>
            </a:endParaRPr>
          </a:p>
          <a:p>
            <a:r>
              <a:rPr lang="cs-CZ" sz="360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31919579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74F845-5B8E-03D2-619E-CC2FCE198D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7301" r="-1" b="2332"/>
          <a:stretch/>
        </p:blipFill>
        <p:spPr>
          <a:xfrm>
            <a:off x="0" y="0"/>
            <a:ext cx="12188952" cy="68566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953015" y="500316"/>
            <a:ext cx="6304812" cy="897485"/>
          </a:xfrm>
        </p:spPr>
        <p:txBody>
          <a:bodyPr anchor="b">
            <a:normAutofit/>
          </a:bodyPr>
          <a:lstStyle/>
          <a:p>
            <a:r>
              <a:rPr lang="cs-CZ" sz="5200" b="1">
                <a:solidFill>
                  <a:srgbClr val="FFFFFF"/>
                </a:solidFill>
                <a:latin typeface="Calibri"/>
                <a:cs typeface="Calibri Light"/>
              </a:rPr>
              <a:t>MP3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EF7CB3FD-00D3-402C-B800-C90A6D1B5E18}"/>
              </a:ext>
            </a:extLst>
          </p:cNvPr>
          <p:cNvSpPr txBox="1"/>
          <p:nvPr/>
        </p:nvSpPr>
        <p:spPr>
          <a:xfrm>
            <a:off x="2443626" y="2520366"/>
            <a:ext cx="73235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>
                <a:solidFill>
                  <a:schemeClr val="bg1"/>
                </a:solidFill>
              </a:rPr>
              <a:t>Nejrozšířenější zvukový formát ztrátové komprese z </a:t>
            </a:r>
            <a:r>
              <a:rPr lang="cs-CZ" sz="2800" err="1">
                <a:solidFill>
                  <a:schemeClr val="bg1"/>
                </a:solidFill>
              </a:rPr>
              <a:t>Fraunhoferova</a:t>
            </a:r>
            <a:r>
              <a:rPr lang="cs-CZ" sz="2800">
                <a:solidFill>
                  <a:schemeClr val="bg1"/>
                </a:solidFill>
              </a:rPr>
              <a:t> institutu, jehož podpora nechybí prakticky žádnému multimediálnímu přehrávači</a:t>
            </a:r>
          </a:p>
        </p:txBody>
      </p:sp>
    </p:spTree>
    <p:extLst>
      <p:ext uri="{BB962C8B-B14F-4D97-AF65-F5344CB8AC3E}">
        <p14:creationId xmlns:p14="http://schemas.microsoft.com/office/powerpoint/2010/main" val="67815125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74F845-5B8E-03D2-619E-CC2FCE198D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7301" r="-1" b="2332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953015" y="500316"/>
            <a:ext cx="6304812" cy="897485"/>
          </a:xfrm>
        </p:spPr>
        <p:txBody>
          <a:bodyPr anchor="b">
            <a:normAutofit/>
          </a:bodyPr>
          <a:lstStyle/>
          <a:p>
            <a:r>
              <a:rPr lang="cs-CZ" sz="5200" b="1">
                <a:solidFill>
                  <a:srgbClr val="FFFFFF"/>
                </a:solidFill>
                <a:latin typeface="Calibri"/>
                <a:cs typeface="Calibri Light"/>
              </a:rPr>
              <a:t>AAC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F204EA13-0AAB-4CEA-B087-1023966341C5}"/>
              </a:ext>
            </a:extLst>
          </p:cNvPr>
          <p:cNvSpPr txBox="1"/>
          <p:nvPr/>
        </p:nvSpPr>
        <p:spPr>
          <a:xfrm>
            <a:off x="2443626" y="2735819"/>
            <a:ext cx="7323589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cs-CZ" sz="2800">
                <a:solidFill>
                  <a:schemeClr val="bg1"/>
                </a:solidFill>
              </a:rPr>
              <a:t>Další rozšířené ztrátové kompresní schéma multikanálového zvuku, které je navrženo jako nástupce MP3.</a:t>
            </a:r>
          </a:p>
        </p:txBody>
      </p:sp>
    </p:spTree>
    <p:extLst>
      <p:ext uri="{BB962C8B-B14F-4D97-AF65-F5344CB8AC3E}">
        <p14:creationId xmlns:p14="http://schemas.microsoft.com/office/powerpoint/2010/main" val="316860635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DappledVTI">
  <a:themeElements>
    <a:clrScheme name="AnalogousFromDarkSeedRightStep">
      <a:dk1>
        <a:srgbClr val="000000"/>
      </a:dk1>
      <a:lt1>
        <a:srgbClr val="FFFFFF"/>
      </a:lt1>
      <a:dk2>
        <a:srgbClr val="1B302B"/>
      </a:dk2>
      <a:lt2>
        <a:srgbClr val="F3F0F2"/>
      </a:lt2>
      <a:accent1>
        <a:srgbClr val="47B571"/>
      </a:accent1>
      <a:accent2>
        <a:srgbClr val="3BB199"/>
      </a:accent2>
      <a:accent3>
        <a:srgbClr val="4DAAC3"/>
      </a:accent3>
      <a:accent4>
        <a:srgbClr val="3B67B1"/>
      </a:accent4>
      <a:accent5>
        <a:srgbClr val="524DC3"/>
      </a:accent5>
      <a:accent6>
        <a:srgbClr val="733DB2"/>
      </a:accent6>
      <a:hlink>
        <a:srgbClr val="978A32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18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DappledVTI</vt:lpstr>
      <vt:lpstr>PowerPoint Presentation</vt:lpstr>
      <vt:lpstr>Program</vt:lpstr>
      <vt:lpstr>Obecné seznámení</vt:lpstr>
      <vt:lpstr>Využití</vt:lpstr>
      <vt:lpstr>Proces převodu zvuku</vt:lpstr>
      <vt:lpstr>Zvukový kodek</vt:lpstr>
      <vt:lpstr>Nejznámější zvukové formáty</vt:lpstr>
      <vt:lpstr>MP3</vt:lpstr>
      <vt:lpstr>AAC</vt:lpstr>
      <vt:lpstr>WMA</vt:lpstr>
      <vt:lpstr>3 hlavní skupiny audio formátů</vt:lpstr>
      <vt:lpstr>Ztrátová komprese</vt:lpstr>
      <vt:lpstr>Princip </vt:lpstr>
      <vt:lpstr>Bezeztrátová komprese</vt:lpstr>
      <vt:lpstr>Princip</vt:lpstr>
      <vt:lpstr>Nekomprimované formáty</vt:lpstr>
      <vt:lpstr>Literatura</vt:lpstr>
      <vt:lpstr>Odkaz na repozitář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/>
  <cp:revision>1</cp:revision>
  <dcterms:created xsi:type="dcterms:W3CDTF">2023-01-18T19:25:25Z</dcterms:created>
  <dcterms:modified xsi:type="dcterms:W3CDTF">2023-01-19T20:48:03Z</dcterms:modified>
</cp:coreProperties>
</file>