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DA9D7-7775-4A81-B8A3-341A076F2234}" v="9" dt="2023-01-18T19:26:16.935"/>
    <p1510:client id="{E0BB9380-4174-0076-9F07-510D558A9530}" v="1278" dt="2023-01-19T00:14:3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a Šimon" userId="S::valasi@eskola.eu::3fc557b2-2152-477a-bcc2-96a5af1372a8" providerId="AD" clId="Web-{306DA9D7-7775-4A81-B8A3-341A076F2234}"/>
    <pc:docChg chg="modSld">
      <pc:chgData name="Vala Šimon" userId="S::valasi@eskola.eu::3fc557b2-2152-477a-bcc2-96a5af1372a8" providerId="AD" clId="Web-{306DA9D7-7775-4A81-B8A3-341A076F2234}" dt="2023-01-18T19:26:14.950" v="7" actId="20577"/>
      <pc:docMkLst>
        <pc:docMk/>
      </pc:docMkLst>
      <pc:sldChg chg="modSp">
        <pc:chgData name="Vala Šimon" userId="S::valasi@eskola.eu::3fc557b2-2152-477a-bcc2-96a5af1372a8" providerId="AD" clId="Web-{306DA9D7-7775-4A81-B8A3-341A076F2234}" dt="2023-01-18T19:26:14.950" v="7" actId="20577"/>
        <pc:sldMkLst>
          <pc:docMk/>
          <pc:sldMk cId="3799523001" sldId="256"/>
        </pc:sldMkLst>
        <pc:spChg chg="mod">
          <ac:chgData name="Vala Šimon" userId="S::valasi@eskola.eu::3fc557b2-2152-477a-bcc2-96a5af1372a8" providerId="AD" clId="Web-{306DA9D7-7775-4A81-B8A3-341A076F2234}" dt="2023-01-18T19:26:14.950" v="7" actId="20577"/>
          <ac:spMkLst>
            <pc:docMk/>
            <pc:sldMk cId="3799523001" sldId="256"/>
            <ac:spMk id="2" creationId="{00000000-0000-0000-0000-000000000000}"/>
          </ac:spMkLst>
        </pc:spChg>
      </pc:sldChg>
    </pc:docChg>
  </pc:docChgLst>
  <pc:docChgLst>
    <pc:chgData name="Vala Šimon" userId="S::valasi@eskola.eu::3fc557b2-2152-477a-bcc2-96a5af1372a8" providerId="AD" clId="Web-{E0BB9380-4174-0076-9F07-510D558A9530}"/>
    <pc:docChg chg="addSld delSld modSld sldOrd addMainMaster delMainMaster">
      <pc:chgData name="Vala Šimon" userId="S::valasi@eskola.eu::3fc557b2-2152-477a-bcc2-96a5af1372a8" providerId="AD" clId="Web-{E0BB9380-4174-0076-9F07-510D558A9530}" dt="2023-01-19T00:14:32.545" v="863"/>
      <pc:docMkLst>
        <pc:docMk/>
      </pc:docMkLst>
      <pc:sldChg chg="addSp delSp modSp mod setBg modClrScheme chgLayout">
        <pc:chgData name="Vala Šimon" userId="S::valasi@eskola.eu::3fc557b2-2152-477a-bcc2-96a5af1372a8" providerId="AD" clId="Web-{E0BB9380-4174-0076-9F07-510D558A9530}" dt="2023-01-19T00:04:53.264" v="768" actId="1076"/>
        <pc:sldMkLst>
          <pc:docMk/>
          <pc:sldMk cId="3799523001" sldId="256"/>
        </pc:sldMkLst>
        <pc:spChg chg="del mod">
          <ac:chgData name="Vala Šimon" userId="S::valasi@eskola.eu::3fc557b2-2152-477a-bcc2-96a5af1372a8" providerId="AD" clId="Web-{E0BB9380-4174-0076-9F07-510D558A9530}" dt="2023-01-18T23:03:32.803" v="23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3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2:57:41.372" v="164" actId="1076"/>
          <ac:spMkLst>
            <pc:docMk/>
            <pc:sldMk cId="3799523001" sldId="256"/>
            <ac:spMk id="5" creationId="{D2F5E24F-BAA9-C86A-DC90-E4734AC54547}"/>
          </ac:spMkLst>
        </pc:spChg>
        <pc:spChg chg="add mod">
          <ac:chgData name="Vala Šimon" userId="S::valasi@eskola.eu::3fc557b2-2152-477a-bcc2-96a5af1372a8" providerId="AD" clId="Web-{E0BB9380-4174-0076-9F07-510D558A9530}" dt="2023-01-18T22:57:57.685" v="170" actId="1076"/>
          <ac:spMkLst>
            <pc:docMk/>
            <pc:sldMk cId="3799523001" sldId="256"/>
            <ac:spMk id="6" creationId="{6C5422B8-0698-D199-11B8-58A444A49FD1}"/>
          </ac:spMkLst>
        </pc:spChg>
        <pc:spChg chg="add del mod">
          <ac:chgData name="Vala Šimon" userId="S::valasi@eskola.eu::3fc557b2-2152-477a-bcc2-96a5af1372a8" providerId="AD" clId="Web-{E0BB9380-4174-0076-9F07-510D558A9530}" dt="2023-01-18T22:53:26.521" v="125"/>
          <ac:spMkLst>
            <pc:docMk/>
            <pc:sldMk cId="3799523001" sldId="256"/>
            <ac:spMk id="7" creationId="{0F40F9D8-265B-BDEA-3B79-A8DC26CAC6D1}"/>
          </ac:spMkLst>
        </pc:spChg>
        <pc:spChg chg="add mod">
          <ac:chgData name="Vala Šimon" userId="S::valasi@eskola.eu::3fc557b2-2152-477a-bcc2-96a5af1372a8" providerId="AD" clId="Web-{E0BB9380-4174-0076-9F07-510D558A9530}" dt="2023-01-18T22:57:31.418" v="161" actId="688"/>
          <ac:spMkLst>
            <pc:docMk/>
            <pc:sldMk cId="3799523001" sldId="256"/>
            <ac:spMk id="8" creationId="{D363ABBA-8839-1518-F2C6-A97C8478FE9D}"/>
          </ac:spMkLst>
        </pc:spChg>
        <pc:spChg chg="add del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9" creationId="{37FDDF72-DE39-4F99-A3C1-DD9D7815D7DB}"/>
          </ac:spMkLst>
        </pc:spChg>
        <pc:spChg chg="add mod">
          <ac:chgData name="Vala Šimon" userId="S::valasi@eskola.eu::3fc557b2-2152-477a-bcc2-96a5af1372a8" providerId="AD" clId="Web-{E0BB9380-4174-0076-9F07-510D558A9530}" dt="2023-01-18T22:58:23.795" v="178" actId="20577"/>
          <ac:spMkLst>
            <pc:docMk/>
            <pc:sldMk cId="3799523001" sldId="256"/>
            <ac:spMk id="10" creationId="{0A881B1B-8E0C-A5B8-AFF5-F8E8063544AB}"/>
          </ac:spMkLst>
        </pc:spChg>
        <pc:spChg chg="add del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11" creationId="{5E4ECE80-3AD1-450C-B62A-98788F193948}"/>
          </ac:spMkLst>
        </pc:spChg>
        <pc:spChg chg="add mod">
          <ac:chgData name="Vala Šimon" userId="S::valasi@eskola.eu::3fc557b2-2152-477a-bcc2-96a5af1372a8" providerId="AD" clId="Web-{E0BB9380-4174-0076-9F07-510D558A9530}" dt="2023-01-18T22:57:26.809" v="160" actId="1076"/>
          <ac:spMkLst>
            <pc:docMk/>
            <pc:sldMk cId="3799523001" sldId="256"/>
            <ac:spMk id="12" creationId="{0B7B1F60-D5D7-2876-EF54-B1A9DEC89CD4}"/>
          </ac:spMkLst>
        </pc:spChg>
        <pc:spChg chg="add mod">
          <ac:chgData name="Vala Šimon" userId="S::valasi@eskola.eu::3fc557b2-2152-477a-bcc2-96a5af1372a8" providerId="AD" clId="Web-{E0BB9380-4174-0076-9F07-510D558A9530}" dt="2023-01-18T22:58:35.889" v="182" actId="1076"/>
          <ac:spMkLst>
            <pc:docMk/>
            <pc:sldMk cId="3799523001" sldId="256"/>
            <ac:spMk id="13" creationId="{02E79A46-B951-90B7-7AC5-799C60D4865A}"/>
          </ac:spMkLst>
        </pc:spChg>
        <pc:spChg chg="add mod">
          <ac:chgData name="Vala Šimon" userId="S::valasi@eskola.eu::3fc557b2-2152-477a-bcc2-96a5af1372a8" providerId="AD" clId="Web-{E0BB9380-4174-0076-9F07-510D558A9530}" dt="2023-01-18T22:58:18.326" v="175" actId="1076"/>
          <ac:spMkLst>
            <pc:docMk/>
            <pc:sldMk cId="3799523001" sldId="256"/>
            <ac:spMk id="14" creationId="{0150FB6E-F478-89BF-A98F-9982A89EC198}"/>
          </ac:spMkLst>
        </pc:spChg>
        <pc:spChg chg="add mod">
          <ac:chgData name="Vala Šimon" userId="S::valasi@eskola.eu::3fc557b2-2152-477a-bcc2-96a5af1372a8" providerId="AD" clId="Web-{E0BB9380-4174-0076-9F07-510D558A9530}" dt="2023-01-18T22:57:48.497" v="167" actId="1076"/>
          <ac:spMkLst>
            <pc:docMk/>
            <pc:sldMk cId="3799523001" sldId="256"/>
            <ac:spMk id="15" creationId="{B47FC6B8-0D1F-9219-79C0-2633E3AA5F99}"/>
          </ac:spMkLst>
        </pc:spChg>
        <pc:spChg chg="add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16" creationId="{1E644DE9-8D09-43E2-BA69-F57482CFC93A}"/>
          </ac:spMkLst>
        </pc:spChg>
        <pc:spChg chg="add del">
          <ac:chgData name="Vala Šimon" userId="S::valasi@eskola.eu::3fc557b2-2152-477a-bcc2-96a5af1372a8" providerId="AD" clId="Web-{E0BB9380-4174-0076-9F07-510D558A9530}" dt="2023-01-18T23:01:11.205" v="218"/>
          <ac:spMkLst>
            <pc:docMk/>
            <pc:sldMk cId="3799523001" sldId="256"/>
            <ac:spMk id="17" creationId="{476543B4-7CB4-47A2-8F71-FAA3988A858F}"/>
          </ac:spMkLst>
        </pc:spChg>
        <pc:spChg chg="add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18" creationId="{6C23C919-B32E-40FF-B3D8-631316E84E3E}"/>
          </ac:spMkLst>
        </pc:spChg>
        <pc:spChg chg="add mod">
          <ac:chgData name="Vala Šimon" userId="S::valasi@eskola.eu::3fc557b2-2152-477a-bcc2-96a5af1372a8" providerId="AD" clId="Web-{E0BB9380-4174-0076-9F07-510D558A9530}" dt="2023-01-18T23:00:42.642" v="216" actId="1076"/>
          <ac:spMkLst>
            <pc:docMk/>
            <pc:sldMk cId="3799523001" sldId="256"/>
            <ac:spMk id="19" creationId="{3186CA98-A300-1D27-3D7F-7EB30A51F93D}"/>
          </ac:spMkLst>
        </pc:spChg>
        <pc:spChg chg="add mod">
          <ac:chgData name="Vala Šimon" userId="S::valasi@eskola.eu::3fc557b2-2152-477a-bcc2-96a5af1372a8" providerId="AD" clId="Web-{E0BB9380-4174-0076-9F07-510D558A9530}" dt="2023-01-18T23:00:13.376" v="208" actId="1076"/>
          <ac:spMkLst>
            <pc:docMk/>
            <pc:sldMk cId="3799523001" sldId="256"/>
            <ac:spMk id="23" creationId="{E1A24F6A-2CFC-25AF-47B3-A6B86807029B}"/>
          </ac:spMkLst>
        </pc:spChg>
        <pc:spChg chg="add mod">
          <ac:chgData name="Vala Šimon" userId="S::valasi@eskola.eu::3fc557b2-2152-477a-bcc2-96a5af1372a8" providerId="AD" clId="Web-{E0BB9380-4174-0076-9F07-510D558A9530}" dt="2023-01-18T23:01:16.534" v="219" actId="1076"/>
          <ac:spMkLst>
            <pc:docMk/>
            <pc:sldMk cId="3799523001" sldId="256"/>
            <ac:spMk id="24" creationId="{BEC7A2D5-4731-3FFB-EC67-21D59A8E4239}"/>
          </ac:spMkLst>
        </pc:spChg>
        <pc:spChg chg="add mod">
          <ac:chgData name="Vala Šimon" userId="S::valasi@eskola.eu::3fc557b2-2152-477a-bcc2-96a5af1372a8" providerId="AD" clId="Web-{E0BB9380-4174-0076-9F07-510D558A9530}" dt="2023-01-18T22:59:47.516" v="201" actId="1076"/>
          <ac:spMkLst>
            <pc:docMk/>
            <pc:sldMk cId="3799523001" sldId="256"/>
            <ac:spMk id="25" creationId="{A8D4E9A2-B0B6-58ED-A1BD-EE71895A9B88}"/>
          </ac:spMkLst>
        </pc:spChg>
        <pc:spChg chg="add mod">
          <ac:chgData name="Vala Šimon" userId="S::valasi@eskola.eu::3fc557b2-2152-477a-bcc2-96a5af1372a8" providerId="AD" clId="Web-{E0BB9380-4174-0076-9F07-510D558A9530}" dt="2023-01-18T22:59:37.218" v="197" actId="1076"/>
          <ac:spMkLst>
            <pc:docMk/>
            <pc:sldMk cId="3799523001" sldId="256"/>
            <ac:spMk id="26" creationId="{404C72FA-F848-6893-5218-40997564C5FB}"/>
          </ac:spMkLst>
        </pc:spChg>
        <pc:spChg chg="add mod">
          <ac:chgData name="Vala Šimon" userId="S::valasi@eskola.eu::3fc557b2-2152-477a-bcc2-96a5af1372a8" providerId="AD" clId="Web-{E0BB9380-4174-0076-9F07-510D558A9530}" dt="2023-01-19T00:04:53.264" v="768" actId="1076"/>
          <ac:spMkLst>
            <pc:docMk/>
            <pc:sldMk cId="3799523001" sldId="256"/>
            <ac:spMk id="27" creationId="{378DFBBC-F614-1C00-501E-14BF1F8B1494}"/>
          </ac:spMkLst>
        </pc:spChg>
        <pc:grpChg chg="add">
          <ac:chgData name="Vala Šimon" userId="S::valasi@eskola.eu::3fc557b2-2152-477a-bcc2-96a5af1372a8" providerId="AD" clId="Web-{E0BB9380-4174-0076-9F07-510D558A9530}" dt="2023-01-18T22:43:05.770" v="40"/>
          <ac:grpSpMkLst>
            <pc:docMk/>
            <pc:sldMk cId="3799523001" sldId="256"/>
            <ac:grpSpMk id="20" creationId="{5EDAD761-2CF4-463A-AD87-1D4E8549D7A5}"/>
          </ac:grpSpMkLst>
        </pc:grpChg>
        <pc:picChg chg="add mod">
          <ac:chgData name="Vala Šimon" userId="S::valasi@eskola.eu::3fc557b2-2152-477a-bcc2-96a5af1372a8" providerId="AD" clId="Web-{E0BB9380-4174-0076-9F07-510D558A9530}" dt="2023-01-18T22:43:05.770" v="40"/>
          <ac:picMkLst>
            <pc:docMk/>
            <pc:sldMk cId="3799523001" sldId="256"/>
            <ac:picMk id="4" creationId="{8674F845-5B8E-03D2-619E-CC2FCE198D67}"/>
          </ac:picMkLst>
        </pc:picChg>
      </pc:sldChg>
      <pc:sldChg chg="new del">
        <pc:chgData name="Vala Šimon" userId="S::valasi@eskola.eu::3fc557b2-2152-477a-bcc2-96a5af1372a8" providerId="AD" clId="Web-{E0BB9380-4174-0076-9F07-510D558A9530}" dt="2023-01-18T22:43:36.756" v="42"/>
        <pc:sldMkLst>
          <pc:docMk/>
          <pc:sldMk cId="2361706961" sldId="257"/>
        </pc:sldMkLst>
      </pc:sldChg>
      <pc:sldChg chg="addSp delSp modSp add replId">
        <pc:chgData name="Vala Šimon" userId="S::valasi@eskola.eu::3fc557b2-2152-477a-bcc2-96a5af1372a8" providerId="AD" clId="Web-{E0BB9380-4174-0076-9F07-510D558A9530}" dt="2023-01-18T23:07:48.216" v="281" actId="1076"/>
        <pc:sldMkLst>
          <pc:docMk/>
          <pc:sldMk cId="2997411883" sldId="258"/>
        </pc:sldMkLst>
        <pc:spChg chg="mod">
          <ac:chgData name="Vala Šimon" userId="S::valasi@eskola.eu::3fc557b2-2152-477a-bcc2-96a5af1372a8" providerId="AD" clId="Web-{E0BB9380-4174-0076-9F07-510D558A9530}" dt="2023-01-18T22:45:28.243" v="48" actId="1076"/>
          <ac:spMkLst>
            <pc:docMk/>
            <pc:sldMk cId="2997411883" sldId="258"/>
            <ac:spMk id="2" creationId="{00000000-0000-0000-0000-000000000000}"/>
          </ac:spMkLst>
        </pc:spChg>
        <pc:spChg chg="del mod">
          <ac:chgData name="Vala Šimon" userId="S::valasi@eskola.eu::3fc557b2-2152-477a-bcc2-96a5af1372a8" providerId="AD" clId="Web-{E0BB9380-4174-0076-9F07-510D558A9530}" dt="2023-01-18T22:45:36.868" v="49"/>
          <ac:spMkLst>
            <pc:docMk/>
            <pc:sldMk cId="2997411883" sldId="258"/>
            <ac:spMk id="3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2:48:08.138" v="85" actId="14100"/>
          <ac:spMkLst>
            <pc:docMk/>
            <pc:sldMk cId="2997411883" sldId="258"/>
            <ac:spMk id="5" creationId="{8E4BF03E-2AB9-6F41-8F10-2B74BB229D1C}"/>
          </ac:spMkLst>
        </pc:spChg>
        <pc:spChg chg="add mod">
          <ac:chgData name="Vala Šimon" userId="S::valasi@eskola.eu::3fc557b2-2152-477a-bcc2-96a5af1372a8" providerId="AD" clId="Web-{E0BB9380-4174-0076-9F07-510D558A9530}" dt="2023-01-18T22:48:23.576" v="90" actId="1076"/>
          <ac:spMkLst>
            <pc:docMk/>
            <pc:sldMk cId="2997411883" sldId="258"/>
            <ac:spMk id="6" creationId="{AC651CEF-BFFC-E6D8-47C4-2823973AAFB7}"/>
          </ac:spMkLst>
        </pc:spChg>
        <pc:spChg chg="add mod">
          <ac:chgData name="Vala Šimon" userId="S::valasi@eskola.eu::3fc557b2-2152-477a-bcc2-96a5af1372a8" providerId="AD" clId="Web-{E0BB9380-4174-0076-9F07-510D558A9530}" dt="2023-01-18T22:50:08.188" v="102" actId="1076"/>
          <ac:spMkLst>
            <pc:docMk/>
            <pc:sldMk cId="2997411883" sldId="258"/>
            <ac:spMk id="7" creationId="{0FA0261D-C712-A9D6-BBB6-DF8B9F671961}"/>
          </ac:spMkLst>
        </pc:spChg>
        <pc:spChg chg="add mod">
          <ac:chgData name="Vala Šimon" userId="S::valasi@eskola.eu::3fc557b2-2152-477a-bcc2-96a5af1372a8" providerId="AD" clId="Web-{E0BB9380-4174-0076-9F07-510D558A9530}" dt="2023-01-18T23:07:48.216" v="281" actId="1076"/>
          <ac:spMkLst>
            <pc:docMk/>
            <pc:sldMk cId="2997411883" sldId="258"/>
            <ac:spMk id="8" creationId="{C5B82865-63FA-8E1B-F666-A27634EB33A4}"/>
          </ac:spMkLst>
        </pc:spChg>
        <pc:spChg chg="del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16" creationId="{1E644DE9-8D09-43E2-BA69-F57482CFC93A}"/>
          </ac:spMkLst>
        </pc:spChg>
        <pc:spChg chg="del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18" creationId="{6C23C919-B32E-40FF-B3D8-631316E84E3E}"/>
          </ac:spMkLst>
        </pc:spChg>
        <pc:spChg chg="add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27" creationId="{37FDDF72-DE39-4F99-A3C1-DD9D7815D7DB}"/>
          </ac:spMkLst>
        </pc:spChg>
        <pc:spChg chg="add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29" creationId="{5E4ECE80-3AD1-450C-B62A-98788F193948}"/>
          </ac:spMkLst>
        </pc:spChg>
        <pc:grpChg chg="del">
          <ac:chgData name="Vala Šimon" userId="S::valasi@eskola.eu::3fc557b2-2152-477a-bcc2-96a5af1372a8" providerId="AD" clId="Web-{E0BB9380-4174-0076-9F07-510D558A9530}" dt="2023-01-18T22:45:19.557" v="46"/>
          <ac:grpSpMkLst>
            <pc:docMk/>
            <pc:sldMk cId="2997411883" sldId="258"/>
            <ac:grpSpMk id="20" creationId="{5EDAD761-2CF4-463A-AD87-1D4E8549D7A5}"/>
          </ac:grpSpMkLst>
        </pc:grpChg>
        <pc:picChg chg="mod">
          <ac:chgData name="Vala Šimon" userId="S::valasi@eskola.eu::3fc557b2-2152-477a-bcc2-96a5af1372a8" providerId="AD" clId="Web-{E0BB9380-4174-0076-9F07-510D558A9530}" dt="2023-01-18T22:45:19.557" v="46"/>
          <ac:picMkLst>
            <pc:docMk/>
            <pc:sldMk cId="2997411883" sldId="258"/>
            <ac:picMk id="4" creationId="{8674F845-5B8E-03D2-619E-CC2FCE198D67}"/>
          </ac:picMkLst>
        </pc:picChg>
      </pc:sldChg>
      <pc:sldChg chg="new del">
        <pc:chgData name="Vala Šimon" userId="S::valasi@eskola.eu::3fc557b2-2152-477a-bcc2-96a5af1372a8" providerId="AD" clId="Web-{E0BB9380-4174-0076-9F07-510D558A9530}" dt="2023-01-18T23:08:10.216" v="283"/>
        <pc:sldMkLst>
          <pc:docMk/>
          <pc:sldMk cId="2780429965" sldId="259"/>
        </pc:sldMkLst>
      </pc:sldChg>
      <pc:sldChg chg="addSp delSp modSp add replId">
        <pc:chgData name="Vala Šimon" userId="S::valasi@eskola.eu::3fc557b2-2152-477a-bcc2-96a5af1372a8" providerId="AD" clId="Web-{E0BB9380-4174-0076-9F07-510D558A9530}" dt="2023-01-18T23:31:00.674" v="422"/>
        <pc:sldMkLst>
          <pc:docMk/>
          <pc:sldMk cId="3176392331" sldId="259"/>
        </pc:sldMkLst>
        <pc:spChg chg="mod">
          <ac:chgData name="Vala Šimon" userId="S::valasi@eskola.eu::3fc557b2-2152-477a-bcc2-96a5af1372a8" providerId="AD" clId="Web-{E0BB9380-4174-0076-9F07-510D558A9530}" dt="2023-01-18T23:12:13.754" v="319" actId="1076"/>
          <ac:spMkLst>
            <pc:docMk/>
            <pc:sldMk cId="3176392331" sldId="259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3:29:46.657" v="414" actId="1076"/>
          <ac:spMkLst>
            <pc:docMk/>
            <pc:sldMk cId="3176392331" sldId="259"/>
            <ac:spMk id="3" creationId="{29E09CB2-70E8-9BE7-17A2-31433792E5B0}"/>
          </ac:spMkLst>
        </pc:spChg>
        <pc:spChg chg="del">
          <ac:chgData name="Vala Šimon" userId="S::valasi@eskola.eu::3fc557b2-2152-477a-bcc2-96a5af1372a8" providerId="AD" clId="Web-{E0BB9380-4174-0076-9F07-510D558A9530}" dt="2023-01-18T23:08:38.655" v="303"/>
          <ac:spMkLst>
            <pc:docMk/>
            <pc:sldMk cId="3176392331" sldId="259"/>
            <ac:spMk id="5" creationId="{8E4BF03E-2AB9-6F41-8F10-2B74BB229D1C}"/>
          </ac:spMkLst>
        </pc:spChg>
        <pc:spChg chg="del">
          <ac:chgData name="Vala Šimon" userId="S::valasi@eskola.eu::3fc557b2-2152-477a-bcc2-96a5af1372a8" providerId="AD" clId="Web-{E0BB9380-4174-0076-9F07-510D558A9530}" dt="2023-01-18T23:08:39.920" v="304"/>
          <ac:spMkLst>
            <pc:docMk/>
            <pc:sldMk cId="3176392331" sldId="259"/>
            <ac:spMk id="6" creationId="{AC651CEF-BFFC-E6D8-47C4-2823973AAFB7}"/>
          </ac:spMkLst>
        </pc:spChg>
        <pc:spChg chg="del">
          <ac:chgData name="Vala Šimon" userId="S::valasi@eskola.eu::3fc557b2-2152-477a-bcc2-96a5af1372a8" providerId="AD" clId="Web-{E0BB9380-4174-0076-9F07-510D558A9530}" dt="2023-01-18T23:08:37.483" v="302"/>
          <ac:spMkLst>
            <pc:docMk/>
            <pc:sldMk cId="3176392331" sldId="259"/>
            <ac:spMk id="7" creationId="{0FA0261D-C712-A9D6-BBB6-DF8B9F671961}"/>
          </ac:spMkLst>
        </pc:spChg>
        <pc:spChg chg="del">
          <ac:chgData name="Vala Šimon" userId="S::valasi@eskola.eu::3fc557b2-2152-477a-bcc2-96a5af1372a8" providerId="AD" clId="Web-{E0BB9380-4174-0076-9F07-510D558A9530}" dt="2023-01-18T23:08:41.061" v="305"/>
          <ac:spMkLst>
            <pc:docMk/>
            <pc:sldMk cId="3176392331" sldId="259"/>
            <ac:spMk id="8" creationId="{C5B82865-63FA-8E1B-F666-A27634EB33A4}"/>
          </ac:spMkLst>
        </pc:spChg>
        <pc:picChg chg="mod">
          <ac:chgData name="Vala Šimon" userId="S::valasi@eskola.eu::3fc557b2-2152-477a-bcc2-96a5af1372a8" providerId="AD" clId="Web-{E0BB9380-4174-0076-9F07-510D558A9530}" dt="2023-01-18T23:12:07.113" v="318" actId="1076"/>
          <ac:picMkLst>
            <pc:docMk/>
            <pc:sldMk cId="3176392331" sldId="259"/>
            <ac:picMk id="4" creationId="{8674F845-5B8E-03D2-619E-CC2FCE198D67}"/>
          </ac:picMkLst>
        </pc:picChg>
        <pc:picChg chg="add del mod">
          <ac:chgData name="Vala Šimon" userId="S::valasi@eskola.eu::3fc557b2-2152-477a-bcc2-96a5af1372a8" providerId="AD" clId="Web-{E0BB9380-4174-0076-9F07-510D558A9530}" dt="2023-01-18T23:30:08.282" v="417"/>
          <ac:picMkLst>
            <pc:docMk/>
            <pc:sldMk cId="3176392331" sldId="259"/>
            <ac:picMk id="9" creationId="{32BC4C22-55AB-3DAC-86F0-8D6D655CEF56}"/>
          </ac:picMkLst>
        </pc:picChg>
        <pc:picChg chg="add del mod">
          <ac:chgData name="Vala Šimon" userId="S::valasi@eskola.eu::3fc557b2-2152-477a-bcc2-96a5af1372a8" providerId="AD" clId="Web-{E0BB9380-4174-0076-9F07-510D558A9530}" dt="2023-01-18T23:30:19.189" v="420"/>
          <ac:picMkLst>
            <pc:docMk/>
            <pc:sldMk cId="3176392331" sldId="259"/>
            <ac:picMk id="10" creationId="{B92D6AD3-E0A9-128B-FAFD-6D511B1AFD4C}"/>
          </ac:picMkLst>
        </pc:picChg>
        <pc:picChg chg="add del mod">
          <ac:chgData name="Vala Šimon" userId="S::valasi@eskola.eu::3fc557b2-2152-477a-bcc2-96a5af1372a8" providerId="AD" clId="Web-{E0BB9380-4174-0076-9F07-510D558A9530}" dt="2023-01-18T23:31:00.674" v="422"/>
          <ac:picMkLst>
            <pc:docMk/>
            <pc:sldMk cId="3176392331" sldId="259"/>
            <ac:picMk id="11" creationId="{56C418F2-6276-20BB-23A3-CC6358371860}"/>
          </ac:picMkLst>
        </pc:picChg>
      </pc:sldChg>
      <pc:sldChg chg="addSp delSp modSp add replId">
        <pc:chgData name="Vala Šimon" userId="S::valasi@eskola.eu::3fc557b2-2152-477a-bcc2-96a5af1372a8" providerId="AD" clId="Web-{E0BB9380-4174-0076-9F07-510D558A9530}" dt="2023-01-18T23:52:50.573" v="609" actId="20577"/>
        <pc:sldMkLst>
          <pc:docMk/>
          <pc:sldMk cId="432402246" sldId="260"/>
        </pc:sldMkLst>
        <pc:spChg chg="mod">
          <ac:chgData name="Vala Šimon" userId="S::valasi@eskola.eu::3fc557b2-2152-477a-bcc2-96a5af1372a8" providerId="AD" clId="Web-{E0BB9380-4174-0076-9F07-510D558A9530}" dt="2023-01-18T23:31:49.769" v="436" actId="20577"/>
          <ac:spMkLst>
            <pc:docMk/>
            <pc:sldMk cId="432402246" sldId="260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3:52:50.573" v="609" actId="20577"/>
          <ac:spMkLst>
            <pc:docMk/>
            <pc:sldMk cId="432402246" sldId="260"/>
            <ac:spMk id="3" creationId="{A3B0323C-12AE-493D-96BA-466121E6D7A3}"/>
          </ac:spMkLst>
        </pc:spChg>
        <pc:spChg chg="del">
          <ac:chgData name="Vala Šimon" userId="S::valasi@eskola.eu::3fc557b2-2152-477a-bcc2-96a5af1372a8" providerId="AD" clId="Web-{E0BB9380-4174-0076-9F07-510D558A9530}" dt="2023-01-18T23:26:37.542" v="369"/>
          <ac:spMkLst>
            <pc:docMk/>
            <pc:sldMk cId="432402246" sldId="260"/>
            <ac:spMk id="5" creationId="{8E4BF03E-2AB9-6F41-8F10-2B74BB229D1C}"/>
          </ac:spMkLst>
        </pc:spChg>
        <pc:spChg chg="del">
          <ac:chgData name="Vala Šimon" userId="S::valasi@eskola.eu::3fc557b2-2152-477a-bcc2-96a5af1372a8" providerId="AD" clId="Web-{E0BB9380-4174-0076-9F07-510D558A9530}" dt="2023-01-18T23:26:41.855" v="372"/>
          <ac:spMkLst>
            <pc:docMk/>
            <pc:sldMk cId="432402246" sldId="260"/>
            <ac:spMk id="6" creationId="{AC651CEF-BFFC-E6D8-47C4-2823973AAFB7}"/>
          </ac:spMkLst>
        </pc:spChg>
        <pc:spChg chg="del">
          <ac:chgData name="Vala Šimon" userId="S::valasi@eskola.eu::3fc557b2-2152-477a-bcc2-96a5af1372a8" providerId="AD" clId="Web-{E0BB9380-4174-0076-9F07-510D558A9530}" dt="2023-01-18T23:26:38.386" v="370"/>
          <ac:spMkLst>
            <pc:docMk/>
            <pc:sldMk cId="432402246" sldId="260"/>
            <ac:spMk id="7" creationId="{0FA0261D-C712-A9D6-BBB6-DF8B9F671961}"/>
          </ac:spMkLst>
        </pc:spChg>
        <pc:spChg chg="del">
          <ac:chgData name="Vala Šimon" userId="S::valasi@eskola.eu::3fc557b2-2152-477a-bcc2-96a5af1372a8" providerId="AD" clId="Web-{E0BB9380-4174-0076-9F07-510D558A9530}" dt="2023-01-18T23:26:39.808" v="371"/>
          <ac:spMkLst>
            <pc:docMk/>
            <pc:sldMk cId="432402246" sldId="260"/>
            <ac:spMk id="8" creationId="{C5B82865-63FA-8E1B-F666-A27634EB33A4}"/>
          </ac:spMkLst>
        </pc:spChg>
        <pc:picChg chg="add mod">
          <ac:chgData name="Vala Šimon" userId="S::valasi@eskola.eu::3fc557b2-2152-477a-bcc2-96a5af1372a8" providerId="AD" clId="Web-{E0BB9380-4174-0076-9F07-510D558A9530}" dt="2023-01-18T23:33:42.788" v="475" actId="1076"/>
          <ac:picMkLst>
            <pc:docMk/>
            <pc:sldMk cId="432402246" sldId="260"/>
            <ac:picMk id="9" creationId="{23FC39CF-D949-22B7-0D5F-CA0F369A7D12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4.652" v="373"/>
        <pc:sldMkLst>
          <pc:docMk/>
          <pc:sldMk cId="682537578" sldId="261"/>
        </pc:sldMkLst>
      </pc:sldChg>
      <pc:sldChg chg="addSp delSp modSp add replId">
        <pc:chgData name="Vala Šimon" userId="S::valasi@eskola.eu::3fc557b2-2152-477a-bcc2-96a5af1372a8" providerId="AD" clId="Web-{E0BB9380-4174-0076-9F07-510D558A9530}" dt="2023-01-18T23:53:21.199" v="620" actId="20577"/>
        <pc:sldMkLst>
          <pc:docMk/>
          <pc:sldMk cId="1860813174" sldId="261"/>
        </pc:sldMkLst>
        <pc:spChg chg="mod">
          <ac:chgData name="Vala Šimon" userId="S::valasi@eskola.eu::3fc557b2-2152-477a-bcc2-96a5af1372a8" providerId="AD" clId="Web-{E0BB9380-4174-0076-9F07-510D558A9530}" dt="2023-01-18T23:53:09.636" v="615" actId="20577"/>
          <ac:spMkLst>
            <pc:docMk/>
            <pc:sldMk cId="1860813174" sldId="261"/>
            <ac:spMk id="2" creationId="{00000000-0000-0000-0000-000000000000}"/>
          </ac:spMkLst>
        </pc:spChg>
        <pc:spChg chg="add del mod">
          <ac:chgData name="Vala Šimon" userId="S::valasi@eskola.eu::3fc557b2-2152-477a-bcc2-96a5af1372a8" providerId="AD" clId="Web-{E0BB9380-4174-0076-9F07-510D558A9530}" dt="2023-01-18T23:42:25.947" v="499"/>
          <ac:spMkLst>
            <pc:docMk/>
            <pc:sldMk cId="1860813174" sldId="261"/>
            <ac:spMk id="3" creationId="{42802568-D7DB-3D5F-61A4-C62580284992}"/>
          </ac:spMkLst>
        </pc:spChg>
        <pc:spChg chg="add mod">
          <ac:chgData name="Vala Šimon" userId="S::valasi@eskola.eu::3fc557b2-2152-477a-bcc2-96a5af1372a8" providerId="AD" clId="Web-{E0BB9380-4174-0076-9F07-510D558A9530}" dt="2023-01-18T23:53:21.199" v="620" actId="20577"/>
          <ac:spMkLst>
            <pc:docMk/>
            <pc:sldMk cId="1860813174" sldId="261"/>
            <ac:spMk id="5" creationId="{7CDDC275-4745-1194-24AF-CC504DD3FF4F}"/>
          </ac:spMkLst>
        </pc:spChg>
        <pc:spChg chg="add mod">
          <ac:chgData name="Vala Šimon" userId="S::valasi@eskola.eu::3fc557b2-2152-477a-bcc2-96a5af1372a8" providerId="AD" clId="Web-{E0BB9380-4174-0076-9F07-510D558A9530}" dt="2023-01-18T23:49:01.270" v="557" actId="1076"/>
          <ac:spMkLst>
            <pc:docMk/>
            <pc:sldMk cId="1860813174" sldId="261"/>
            <ac:spMk id="6" creationId="{D81E3262-3E60-2E17-1B28-BA06D15BDFCD}"/>
          </ac:spMkLst>
        </pc:spChg>
        <pc:picChg chg="mod">
          <ac:chgData name="Vala Šimon" userId="S::valasi@eskola.eu::3fc557b2-2152-477a-bcc2-96a5af1372a8" providerId="AD" clId="Web-{E0BB9380-4174-0076-9F07-510D558A9530}" dt="2023-01-18T23:48:31.753" v="545" actId="1076"/>
          <ac:picMkLst>
            <pc:docMk/>
            <pc:sldMk cId="1860813174" sldId="261"/>
            <ac:picMk id="4" creationId="{8674F845-5B8E-03D2-619E-CC2FCE198D67}"/>
          </ac:picMkLst>
        </pc:picChg>
        <pc:picChg chg="add mod">
          <ac:chgData name="Vala Šimon" userId="S::valasi@eskola.eu::3fc557b2-2152-477a-bcc2-96a5af1372a8" providerId="AD" clId="Web-{E0BB9380-4174-0076-9F07-510D558A9530}" dt="2023-01-18T23:48:49.066" v="553" actId="1076"/>
          <ac:picMkLst>
            <pc:docMk/>
            <pc:sldMk cId="1860813174" sldId="261"/>
            <ac:picMk id="7" creationId="{02AE1408-2A60-1BCB-3162-3F43F4CB1A34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6.386" v="374"/>
        <pc:sldMkLst>
          <pc:docMk/>
          <pc:sldMk cId="99168847" sldId="262"/>
        </pc:sldMkLst>
      </pc:sldChg>
      <pc:sldChg chg="addSp modSp add replId">
        <pc:chgData name="Vala Šimon" userId="S::valasi@eskola.eu::3fc557b2-2152-477a-bcc2-96a5af1372a8" providerId="AD" clId="Web-{E0BB9380-4174-0076-9F07-510D558A9530}" dt="2023-01-19T00:14:01.997" v="862" actId="20577"/>
        <pc:sldMkLst>
          <pc:docMk/>
          <pc:sldMk cId="3920739565" sldId="262"/>
        </pc:sldMkLst>
        <pc:spChg chg="mod">
          <ac:chgData name="Vala Šimon" userId="S::valasi@eskola.eu::3fc557b2-2152-477a-bcc2-96a5af1372a8" providerId="AD" clId="Web-{E0BB9380-4174-0076-9F07-510D558A9530}" dt="2023-01-18T23:56:35.547" v="632" actId="1076"/>
          <ac:spMkLst>
            <pc:docMk/>
            <pc:sldMk cId="3920739565" sldId="262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14:01.997" v="862" actId="20577"/>
          <ac:spMkLst>
            <pc:docMk/>
            <pc:sldMk cId="3920739565" sldId="262"/>
            <ac:spMk id="3" creationId="{F4D54DDC-0FB4-8318-3552-156BA3F88854}"/>
          </ac:spMkLst>
        </pc:spChg>
        <pc:picChg chg="mod">
          <ac:chgData name="Vala Šimon" userId="S::valasi@eskola.eu::3fc557b2-2152-477a-bcc2-96a5af1372a8" providerId="AD" clId="Web-{E0BB9380-4174-0076-9F07-510D558A9530}" dt="2023-01-18T23:56:30.032" v="631" actId="1076"/>
          <ac:picMkLst>
            <pc:docMk/>
            <pc:sldMk cId="3920739565" sldId="262"/>
            <ac:picMk id="4" creationId="{8674F845-5B8E-03D2-619E-CC2FCE198D67}"/>
          </ac:picMkLst>
        </pc:picChg>
      </pc:sldChg>
      <pc:sldChg chg="addSp modSp add replId">
        <pc:chgData name="Vala Šimon" userId="S::valasi@eskola.eu::3fc557b2-2152-477a-bcc2-96a5af1372a8" providerId="AD" clId="Web-{E0BB9380-4174-0076-9F07-510D558A9530}" dt="2023-01-19T00:11:20.711" v="859" actId="20577"/>
        <pc:sldMkLst>
          <pc:docMk/>
          <pc:sldMk cId="345141948" sldId="263"/>
        </pc:sldMkLst>
        <pc:spChg chg="mod">
          <ac:chgData name="Vala Šimon" userId="S::valasi@eskola.eu::3fc557b2-2152-477a-bcc2-96a5af1372a8" providerId="AD" clId="Web-{E0BB9380-4174-0076-9F07-510D558A9530}" dt="2023-01-19T00:00:06.850" v="693" actId="20577"/>
          <ac:spMkLst>
            <pc:docMk/>
            <pc:sldMk cId="345141948" sldId="263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11:20.711" v="859" actId="20577"/>
          <ac:spMkLst>
            <pc:docMk/>
            <pc:sldMk cId="345141948" sldId="263"/>
            <ac:spMk id="3" creationId="{F93BE8B6-2954-9C6F-D6AE-9453A27387F5}"/>
          </ac:spMkLst>
        </pc:spChg>
        <pc:picChg chg="mod">
          <ac:chgData name="Vala Šimon" userId="S::valasi@eskola.eu::3fc557b2-2152-477a-bcc2-96a5af1372a8" providerId="AD" clId="Web-{E0BB9380-4174-0076-9F07-510D558A9530}" dt="2023-01-19T00:02:13.384" v="758" actId="1076"/>
          <ac:picMkLst>
            <pc:docMk/>
            <pc:sldMk cId="345141948" sldId="263"/>
            <ac:picMk id="4" creationId="{8674F845-5B8E-03D2-619E-CC2FCE198D67}"/>
          </ac:picMkLst>
        </pc:picChg>
        <pc:picChg chg="add mod">
          <ac:chgData name="Vala Šimon" userId="S::valasi@eskola.eu::3fc557b2-2152-477a-bcc2-96a5af1372a8" providerId="AD" clId="Web-{E0BB9380-4174-0076-9F07-510D558A9530}" dt="2023-01-19T00:02:30.760" v="761" actId="1076"/>
          <ac:picMkLst>
            <pc:docMk/>
            <pc:sldMk cId="345141948" sldId="263"/>
            <ac:picMk id="5" creationId="{2A652E4C-1981-80F2-63B4-1834183624A1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7.261" v="375"/>
        <pc:sldMkLst>
          <pc:docMk/>
          <pc:sldMk cId="3200311650" sldId="263"/>
        </pc:sldMkLst>
      </pc:sldChg>
      <pc:sldChg chg="addSp modSp add replId">
        <pc:chgData name="Vala Šimon" userId="S::valasi@eskola.eu::3fc557b2-2152-477a-bcc2-96a5af1372a8" providerId="AD" clId="Web-{E0BB9380-4174-0076-9F07-510D558A9530}" dt="2023-01-19T00:09:12.489" v="841" actId="20577"/>
        <pc:sldMkLst>
          <pc:docMk/>
          <pc:sldMk cId="1576940567" sldId="264"/>
        </pc:sldMkLst>
        <pc:spChg chg="mod">
          <ac:chgData name="Vala Šimon" userId="S::valasi@eskola.eu::3fc557b2-2152-477a-bcc2-96a5af1372a8" providerId="AD" clId="Web-{E0BB9380-4174-0076-9F07-510D558A9530}" dt="2023-01-19T00:05:39.171" v="775" actId="20577"/>
          <ac:spMkLst>
            <pc:docMk/>
            <pc:sldMk cId="1576940567" sldId="264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09:12.489" v="841" actId="20577"/>
          <ac:spMkLst>
            <pc:docMk/>
            <pc:sldMk cId="1576940567" sldId="264"/>
            <ac:spMk id="3" creationId="{8A4080A7-B2B1-FBF6-381D-1AFE7DDE8470}"/>
          </ac:spMkLst>
        </pc:spChg>
        <pc:picChg chg="mod">
          <ac:chgData name="Vala Šimon" userId="S::valasi@eskola.eu::3fc557b2-2152-477a-bcc2-96a5af1372a8" providerId="AD" clId="Web-{E0BB9380-4174-0076-9F07-510D558A9530}" dt="2023-01-19T00:05:24.264" v="770" actId="1076"/>
          <ac:picMkLst>
            <pc:docMk/>
            <pc:sldMk cId="1576940567" sldId="264"/>
            <ac:picMk id="4" creationId="{8674F845-5B8E-03D2-619E-CC2FCE198D67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7.980" v="376"/>
        <pc:sldMkLst>
          <pc:docMk/>
          <pc:sldMk cId="2805008273" sldId="264"/>
        </pc:sldMkLst>
      </pc:sldChg>
      <pc:sldChg chg="addSp modSp add replId">
        <pc:chgData name="Vala Šimon" userId="S::valasi@eskola.eu::3fc557b2-2152-477a-bcc2-96a5af1372a8" providerId="AD" clId="Web-{E0BB9380-4174-0076-9F07-510D558A9530}" dt="2023-01-19T00:13:56.528" v="861" actId="20577"/>
        <pc:sldMkLst>
          <pc:docMk/>
          <pc:sldMk cId="1382943238" sldId="265"/>
        </pc:sldMkLst>
        <pc:spChg chg="mod">
          <ac:chgData name="Vala Šimon" userId="S::valasi@eskola.eu::3fc557b2-2152-477a-bcc2-96a5af1372a8" providerId="AD" clId="Web-{E0BB9380-4174-0076-9F07-510D558A9530}" dt="2023-01-19T00:13:56.528" v="861" actId="20577"/>
          <ac:spMkLst>
            <pc:docMk/>
            <pc:sldMk cId="1382943238" sldId="265"/>
            <ac:spMk id="2" creationId="{00000000-0000-0000-0000-000000000000}"/>
          </ac:spMkLst>
        </pc:spChg>
        <pc:spChg chg="add">
          <ac:chgData name="Vala Šimon" userId="S::valasi@eskola.eu::3fc557b2-2152-477a-bcc2-96a5af1372a8" providerId="AD" clId="Web-{E0BB9380-4174-0076-9F07-510D558A9530}" dt="2023-01-19T00:09:48.225" v="850"/>
          <ac:spMkLst>
            <pc:docMk/>
            <pc:sldMk cId="1382943238" sldId="265"/>
            <ac:spMk id="3" creationId="{716B2449-E4DD-C9BE-7CAD-24AEEB0BBEA3}"/>
          </ac:spMkLst>
        </pc:spChg>
      </pc:sldChg>
      <pc:sldChg chg="add del replId">
        <pc:chgData name="Vala Šimon" userId="S::valasi@eskola.eu::3fc557b2-2152-477a-bcc2-96a5af1372a8" providerId="AD" clId="Web-{E0BB9380-4174-0076-9F07-510D558A9530}" dt="2023-01-18T23:26:48.824" v="377"/>
        <pc:sldMkLst>
          <pc:docMk/>
          <pc:sldMk cId="2721112148" sldId="265"/>
        </pc:sldMkLst>
      </pc:sldChg>
      <pc:sldChg chg="add del replId">
        <pc:chgData name="Vala Šimon" userId="S::valasi@eskola.eu::3fc557b2-2152-477a-bcc2-96a5af1372a8" providerId="AD" clId="Web-{E0BB9380-4174-0076-9F07-510D558A9530}" dt="2023-01-18T23:26:49.449" v="378"/>
        <pc:sldMkLst>
          <pc:docMk/>
          <pc:sldMk cId="1288131307" sldId="266"/>
        </pc:sldMkLst>
      </pc:sldChg>
      <pc:sldChg chg="add ord replId">
        <pc:chgData name="Vala Šimon" userId="S::valasi@eskola.eu::3fc557b2-2152-477a-bcc2-96a5af1372a8" providerId="AD" clId="Web-{E0BB9380-4174-0076-9F07-510D558A9530}" dt="2023-01-19T00:14:32.545" v="863"/>
        <pc:sldMkLst>
          <pc:docMk/>
          <pc:sldMk cId="1866094471" sldId="266"/>
        </pc:sldMkLst>
      </pc:sldChg>
      <pc:sldChg chg="add del replId">
        <pc:chgData name="Vala Šimon" userId="S::valasi@eskola.eu::3fc557b2-2152-477a-bcc2-96a5af1372a8" providerId="AD" clId="Web-{E0BB9380-4174-0076-9F07-510D558A9530}" dt="2023-01-18T23:26:49.808" v="379"/>
        <pc:sldMkLst>
          <pc:docMk/>
          <pc:sldMk cId="380096337" sldId="267"/>
        </pc:sldMkLst>
      </pc:sldChg>
      <pc:sldChg chg="add replId">
        <pc:chgData name="Vala Šimon" userId="S::valasi@eskola.eu::3fc557b2-2152-477a-bcc2-96a5af1372a8" providerId="AD" clId="Web-{E0BB9380-4174-0076-9F07-510D558A9530}" dt="2023-01-18T23:27:05.715" v="395"/>
        <pc:sldMkLst>
          <pc:docMk/>
          <pc:sldMk cId="2607891486" sldId="267"/>
        </pc:sldMkLst>
      </pc:sldChg>
      <pc:sldChg chg="add replId">
        <pc:chgData name="Vala Šimon" userId="S::valasi@eskola.eu::3fc557b2-2152-477a-bcc2-96a5af1372a8" providerId="AD" clId="Web-{E0BB9380-4174-0076-9F07-510D558A9530}" dt="2023-01-18T23:27:07.200" v="396"/>
        <pc:sldMkLst>
          <pc:docMk/>
          <pc:sldMk cId="431919579" sldId="268"/>
        </pc:sldMkLst>
      </pc:sldChg>
      <pc:sldChg chg="add del replId">
        <pc:chgData name="Vala Šimon" userId="S::valasi@eskola.eu::3fc557b2-2152-477a-bcc2-96a5af1372a8" providerId="AD" clId="Web-{E0BB9380-4174-0076-9F07-510D558A9530}" dt="2023-01-18T23:26:50.090" v="380"/>
        <pc:sldMkLst>
          <pc:docMk/>
          <pc:sldMk cId="3536979116" sldId="268"/>
        </pc:sldMkLst>
      </pc:sldChg>
      <pc:sldChg chg="add replId">
        <pc:chgData name="Vala Šimon" userId="S::valasi@eskola.eu::3fc557b2-2152-477a-bcc2-96a5af1372a8" providerId="AD" clId="Web-{E0BB9380-4174-0076-9F07-510D558A9530}" dt="2023-01-18T23:27:08.106" v="397"/>
        <pc:sldMkLst>
          <pc:docMk/>
          <pc:sldMk cId="1033820946" sldId="269"/>
        </pc:sldMkLst>
      </pc:sldChg>
      <pc:sldChg chg="add del replId">
        <pc:chgData name="Vala Šimon" userId="S::valasi@eskola.eu::3fc557b2-2152-477a-bcc2-96a5af1372a8" providerId="AD" clId="Web-{E0BB9380-4174-0076-9F07-510D558A9530}" dt="2023-01-18T23:26:50.637" v="381"/>
        <pc:sldMkLst>
          <pc:docMk/>
          <pc:sldMk cId="3822023163" sldId="269"/>
        </pc:sldMkLst>
      </pc:sldChg>
      <pc:sldChg chg="add replId">
        <pc:chgData name="Vala Šimon" userId="S::valasi@eskola.eu::3fc557b2-2152-477a-bcc2-96a5af1372a8" providerId="AD" clId="Web-{E0BB9380-4174-0076-9F07-510D558A9530}" dt="2023-01-18T23:27:09.137" v="398"/>
        <pc:sldMkLst>
          <pc:docMk/>
          <pc:sldMk cId="678151251" sldId="270"/>
        </pc:sldMkLst>
      </pc:sldChg>
      <pc:sldChg chg="add del replId">
        <pc:chgData name="Vala Šimon" userId="S::valasi@eskola.eu::3fc557b2-2152-477a-bcc2-96a5af1372a8" providerId="AD" clId="Web-{E0BB9380-4174-0076-9F07-510D558A9530}" dt="2023-01-18T23:26:51.215" v="382"/>
        <pc:sldMkLst>
          <pc:docMk/>
          <pc:sldMk cId="3406134245" sldId="270"/>
        </pc:sldMkLst>
      </pc:sldChg>
      <pc:sldChg chg="add del replId">
        <pc:chgData name="Vala Šimon" userId="S::valasi@eskola.eu::3fc557b2-2152-477a-bcc2-96a5af1372a8" providerId="AD" clId="Web-{E0BB9380-4174-0076-9F07-510D558A9530}" dt="2023-01-18T23:26:51.887" v="383"/>
        <pc:sldMkLst>
          <pc:docMk/>
          <pc:sldMk cId="442556435" sldId="271"/>
        </pc:sldMkLst>
      </pc:sldChg>
      <pc:sldChg chg="add replId">
        <pc:chgData name="Vala Šimon" userId="S::valasi@eskola.eu::3fc557b2-2152-477a-bcc2-96a5af1372a8" providerId="AD" clId="Web-{E0BB9380-4174-0076-9F07-510D558A9530}" dt="2023-01-18T23:27:10.200" v="399"/>
        <pc:sldMkLst>
          <pc:docMk/>
          <pc:sldMk cId="3168606357" sldId="271"/>
        </pc:sldMkLst>
      </pc:sldChg>
      <pc:sldChg chg="add replId">
        <pc:chgData name="Vala Šimon" userId="S::valasi@eskola.eu::3fc557b2-2152-477a-bcc2-96a5af1372a8" providerId="AD" clId="Web-{E0BB9380-4174-0076-9F07-510D558A9530}" dt="2023-01-18T23:27:11.184" v="400"/>
        <pc:sldMkLst>
          <pc:docMk/>
          <pc:sldMk cId="1630695711" sldId="272"/>
        </pc:sldMkLst>
      </pc:sldChg>
      <pc:sldChg chg="add del replId">
        <pc:chgData name="Vala Šimon" userId="S::valasi@eskola.eu::3fc557b2-2152-477a-bcc2-96a5af1372a8" providerId="AD" clId="Web-{E0BB9380-4174-0076-9F07-510D558A9530}" dt="2023-01-18T23:26:52.621" v="384"/>
        <pc:sldMkLst>
          <pc:docMk/>
          <pc:sldMk cId="2461110987" sldId="272"/>
        </pc:sldMkLst>
      </pc:sldChg>
      <pc:sldChg chg="add del replId">
        <pc:chgData name="Vala Šimon" userId="S::valasi@eskola.eu::3fc557b2-2152-477a-bcc2-96a5af1372a8" providerId="AD" clId="Web-{E0BB9380-4174-0076-9F07-510D558A9530}" dt="2023-01-18T23:26:53.184" v="385"/>
        <pc:sldMkLst>
          <pc:docMk/>
          <pc:sldMk cId="3287150427" sldId="273"/>
        </pc:sldMkLst>
      </pc:sldChg>
      <pc:sldChg chg="add replId">
        <pc:chgData name="Vala Šimon" userId="S::valasi@eskola.eu::3fc557b2-2152-477a-bcc2-96a5af1372a8" providerId="AD" clId="Web-{E0BB9380-4174-0076-9F07-510D558A9530}" dt="2023-01-18T23:27:12.356" v="401"/>
        <pc:sldMkLst>
          <pc:docMk/>
          <pc:sldMk cId="3694167577" sldId="273"/>
        </pc:sldMkLst>
      </pc:sldChg>
      <pc:sldChg chg="add del replId">
        <pc:chgData name="Vala Šimon" userId="S::valasi@eskola.eu::3fc557b2-2152-477a-bcc2-96a5af1372a8" providerId="AD" clId="Web-{E0BB9380-4174-0076-9F07-510D558A9530}" dt="2023-01-18T23:26:53.793" v="386"/>
        <pc:sldMkLst>
          <pc:docMk/>
          <pc:sldMk cId="3597631329" sldId="274"/>
        </pc:sldMkLst>
      </pc:sldChg>
      <pc:sldChg chg="add del replId">
        <pc:chgData name="Vala Šimon" userId="S::valasi@eskola.eu::3fc557b2-2152-477a-bcc2-96a5af1372a8" providerId="AD" clId="Web-{E0BB9380-4174-0076-9F07-510D558A9530}" dt="2023-01-18T23:26:54.465" v="387"/>
        <pc:sldMkLst>
          <pc:docMk/>
          <pc:sldMk cId="2721494538" sldId="275"/>
        </pc:sldMkLst>
      </pc:sldChg>
      <pc:sldChg chg="add del replId">
        <pc:chgData name="Vala Šimon" userId="S::valasi@eskola.eu::3fc557b2-2152-477a-bcc2-96a5af1372a8" providerId="AD" clId="Web-{E0BB9380-4174-0076-9F07-510D558A9530}" dt="2023-01-18T23:26:55.012" v="388"/>
        <pc:sldMkLst>
          <pc:docMk/>
          <pc:sldMk cId="94335235" sldId="276"/>
        </pc:sldMkLst>
      </pc:sldChg>
      <pc:sldMasterChg chg="del delSldLayout">
        <pc:chgData name="Vala Šimon" userId="S::valasi@eskola.eu::3fc557b2-2152-477a-bcc2-96a5af1372a8" providerId="AD" clId="Web-{E0BB9380-4174-0076-9F07-510D558A9530}" dt="2023-01-18T22:28:48.123" v="0"/>
        <pc:sldMasterMkLst>
          <pc:docMk/>
          <pc:sldMasterMk cId="464252367" sldId="2147483648"/>
        </pc:sldMasterMkLst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addSldLayout">
        <pc:chgData name="Vala Šimon" userId="S::valasi@eskola.eu::3fc557b2-2152-477a-bcc2-96a5af1372a8" providerId="AD" clId="Web-{E0BB9380-4174-0076-9F07-510D558A9530}" dt="2023-01-18T22:28:48.123" v="0"/>
        <pc:sldMasterMkLst>
          <pc:docMk/>
          <pc:sldMasterMk cId="4025865426" sldId="2147483712"/>
        </pc:sldMasterMkLst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1930462171" sldId="2147483701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2636928546" sldId="2147483702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658202751" sldId="2147483703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12850715" sldId="2147483704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2950743134" sldId="2147483705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983013633" sldId="2147483706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2260074805" sldId="2147483707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775080587" sldId="2147483708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1128986878" sldId="2147483709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444843271" sldId="2147483710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771922143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7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6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12" b="234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cs-CZ" sz="2200">
              <a:solidFill>
                <a:srgbClr val="FFFFFF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2F5E24F-BAA9-C86A-DC90-E4734AC54547}"/>
              </a:ext>
            </a:extLst>
          </p:cNvPr>
          <p:cNvSpPr txBox="1"/>
          <p:nvPr/>
        </p:nvSpPr>
        <p:spPr>
          <a:xfrm rot="19860000">
            <a:off x="8805332" y="9783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dirty="0">
                <a:solidFill>
                  <a:schemeClr val="bg1">
                    <a:lumMod val="85000"/>
                  </a:schemeClr>
                </a:solidFill>
              </a:rPr>
              <a:t>MP3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C5422B8-0698-D199-11B8-58A444A49FD1}"/>
              </a:ext>
            </a:extLst>
          </p:cNvPr>
          <p:cNvSpPr txBox="1"/>
          <p:nvPr/>
        </p:nvSpPr>
        <p:spPr>
          <a:xfrm rot="-480000">
            <a:off x="4694295" y="15898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dirty="0">
                <a:solidFill>
                  <a:schemeClr val="bg1">
                    <a:lumMod val="85000"/>
                  </a:schemeClr>
                </a:solidFill>
              </a:rPr>
              <a:t>APF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363ABBA-8839-1518-F2C6-A97C8478FE9D}"/>
              </a:ext>
            </a:extLst>
          </p:cNvPr>
          <p:cNvSpPr txBox="1"/>
          <p:nvPr/>
        </p:nvSpPr>
        <p:spPr>
          <a:xfrm rot="540000">
            <a:off x="460962" y="52869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dirty="0">
                <a:solidFill>
                  <a:schemeClr val="bg1">
                    <a:lumMod val="85000"/>
                  </a:schemeClr>
                </a:solidFill>
              </a:rPr>
              <a:t>AIFF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A881B1B-8E0C-A5B8-AFF5-F8E8063544AB}"/>
              </a:ext>
            </a:extLst>
          </p:cNvPr>
          <p:cNvSpPr txBox="1"/>
          <p:nvPr/>
        </p:nvSpPr>
        <p:spPr>
          <a:xfrm>
            <a:off x="2690517" y="140170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600" dirty="0">
                <a:solidFill>
                  <a:schemeClr val="bg1">
                    <a:lumMod val="85000"/>
                  </a:schemeClr>
                </a:solidFill>
              </a:rPr>
              <a:t>MKA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B7B1F60-D5D7-2876-EF54-B1A9DEC89CD4}"/>
              </a:ext>
            </a:extLst>
          </p:cNvPr>
          <p:cNvSpPr txBox="1"/>
          <p:nvPr/>
        </p:nvSpPr>
        <p:spPr>
          <a:xfrm rot="300000">
            <a:off x="2238961" y="5277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dirty="0">
                <a:solidFill>
                  <a:schemeClr val="bg1">
                    <a:lumMod val="85000"/>
                  </a:schemeClr>
                </a:solidFill>
              </a:rPr>
              <a:t>KIN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2E79A46-B951-90B7-7AC5-799C60D4865A}"/>
              </a:ext>
            </a:extLst>
          </p:cNvPr>
          <p:cNvSpPr txBox="1"/>
          <p:nvPr/>
        </p:nvSpPr>
        <p:spPr>
          <a:xfrm rot="-240000">
            <a:off x="1269999" y="141366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400" dirty="0">
                <a:solidFill>
                  <a:schemeClr val="bg1">
                    <a:lumMod val="85000"/>
                  </a:schemeClr>
                </a:solidFill>
              </a:rPr>
              <a:t>AAC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150FB6E-F478-89BF-A98F-9982A89EC198}"/>
              </a:ext>
            </a:extLst>
          </p:cNvPr>
          <p:cNvSpPr txBox="1"/>
          <p:nvPr/>
        </p:nvSpPr>
        <p:spPr>
          <a:xfrm rot="300000">
            <a:off x="3236146" y="73633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400" dirty="0">
                <a:solidFill>
                  <a:schemeClr val="bg1">
                    <a:lumMod val="85000"/>
                  </a:schemeClr>
                </a:solidFill>
              </a:rPr>
              <a:t>WAV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47FC6B8-0D1F-9219-79C0-2633E3AA5F99}"/>
              </a:ext>
            </a:extLst>
          </p:cNvPr>
          <p:cNvSpPr txBox="1"/>
          <p:nvPr/>
        </p:nvSpPr>
        <p:spPr>
          <a:xfrm rot="-1560000">
            <a:off x="7770516" y="12605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dirty="0">
                <a:solidFill>
                  <a:schemeClr val="bg1">
                    <a:lumMod val="85000"/>
                  </a:schemeClr>
                </a:solidFill>
              </a:rPr>
              <a:t>DFC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186CA98-A300-1D27-3D7F-7EB30A51F93D}"/>
              </a:ext>
            </a:extLst>
          </p:cNvPr>
          <p:cNvSpPr txBox="1"/>
          <p:nvPr/>
        </p:nvSpPr>
        <p:spPr>
          <a:xfrm rot="-480000">
            <a:off x="1571036" y="18472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600" dirty="0">
                <a:solidFill>
                  <a:schemeClr val="bg1">
                    <a:lumMod val="85000"/>
                  </a:schemeClr>
                </a:solidFill>
              </a:rPr>
              <a:t>CDA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1A24F6A-2CFC-25AF-47B3-A6B86807029B}"/>
              </a:ext>
            </a:extLst>
          </p:cNvPr>
          <p:cNvSpPr txBox="1"/>
          <p:nvPr/>
        </p:nvSpPr>
        <p:spPr>
          <a:xfrm rot="-480000">
            <a:off x="3095035" y="209355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000" dirty="0">
                <a:solidFill>
                  <a:schemeClr val="bg1">
                    <a:lumMod val="85000"/>
                  </a:schemeClr>
                </a:solidFill>
              </a:rPr>
              <a:t>LSO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BEC7A2D5-4731-3FFB-EC67-21D59A8E4239}"/>
              </a:ext>
            </a:extLst>
          </p:cNvPr>
          <p:cNvSpPr txBox="1"/>
          <p:nvPr/>
        </p:nvSpPr>
        <p:spPr>
          <a:xfrm rot="-480000">
            <a:off x="3668887" y="3245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dirty="0">
                <a:solidFill>
                  <a:schemeClr val="bg1">
                    <a:lumMod val="85000"/>
                  </a:schemeClr>
                </a:solidFill>
              </a:rPr>
              <a:t>EFQ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8D4E9A2-B0B6-58ED-A1BD-EE71895A9B88}"/>
              </a:ext>
            </a:extLst>
          </p:cNvPr>
          <p:cNvSpPr txBox="1"/>
          <p:nvPr/>
        </p:nvSpPr>
        <p:spPr>
          <a:xfrm rot="-480000">
            <a:off x="3508961" y="13076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dirty="0">
                <a:solidFill>
                  <a:schemeClr val="bg1">
                    <a:lumMod val="85000"/>
                  </a:schemeClr>
                </a:solidFill>
              </a:rPr>
              <a:t>M3U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04C72FA-F848-6893-5218-40997564C5FB}"/>
              </a:ext>
            </a:extLst>
          </p:cNvPr>
          <p:cNvSpPr txBox="1"/>
          <p:nvPr/>
        </p:nvSpPr>
        <p:spPr>
          <a:xfrm rot="-480000">
            <a:off x="3668887" y="5211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dirty="0">
                <a:solidFill>
                  <a:schemeClr val="bg1">
                    <a:lumMod val="85000"/>
                  </a:schemeClr>
                </a:solidFill>
              </a:rPr>
              <a:t>EFE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78DFBBC-F614-1C00-501E-14BF1F8B1494}"/>
              </a:ext>
            </a:extLst>
          </p:cNvPr>
          <p:cNvSpPr txBox="1"/>
          <p:nvPr/>
        </p:nvSpPr>
        <p:spPr>
          <a:xfrm>
            <a:off x="7633172" y="3918683"/>
            <a:ext cx="437068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cs-CZ" sz="6000" b="1" dirty="0">
                <a:solidFill>
                  <a:schemeClr val="bg1"/>
                </a:solidFill>
                <a:latin typeface="Cambria"/>
                <a:ea typeface="Cambria"/>
              </a:rPr>
              <a:t>Formáty zvukových souborů</a:t>
            </a:r>
            <a:endParaRPr lang="cs-CZ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Bezeztrátová komprese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716B2449-E4DD-C9BE-7CAD-24AEEB0BBEA3}"/>
              </a:ext>
            </a:extLst>
          </p:cNvPr>
          <p:cNvSpPr txBox="1"/>
          <p:nvPr/>
        </p:nvSpPr>
        <p:spPr>
          <a:xfrm>
            <a:off x="4930588" y="292249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94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  <a:endParaRPr lang="cs-CZ" sz="5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789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  <a:endParaRPr lang="cs-CZ" sz="5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191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  <a:endParaRPr lang="cs-CZ" sz="5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382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  <a:endParaRPr lang="cs-CZ" sz="5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7815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  <a:endParaRPr lang="cs-CZ" sz="5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860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  <a:endParaRPr lang="cs-CZ" sz="5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069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  <a:endParaRPr lang="cs-CZ" sz="5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41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  <a:endParaRPr lang="cs-CZ" sz="5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E4BF03E-2AB9-6F41-8F10-2B74BB229D1C}"/>
              </a:ext>
            </a:extLst>
          </p:cNvPr>
          <p:cNvSpPr txBox="1"/>
          <p:nvPr/>
        </p:nvSpPr>
        <p:spPr>
          <a:xfrm>
            <a:off x="1345259" y="2191926"/>
            <a:ext cx="3335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Obecné seznámení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C651CEF-BFFC-E6D8-47C4-2823973AAFB7}"/>
              </a:ext>
            </a:extLst>
          </p:cNvPr>
          <p:cNvSpPr txBox="1"/>
          <p:nvPr/>
        </p:nvSpPr>
        <p:spPr>
          <a:xfrm>
            <a:off x="7629407" y="2191926"/>
            <a:ext cx="34299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K čemu se využívají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FA0261D-C712-A9D6-BBB6-DF8B9F671961}"/>
              </a:ext>
            </a:extLst>
          </p:cNvPr>
          <p:cNvSpPr txBox="1"/>
          <p:nvPr/>
        </p:nvSpPr>
        <p:spPr>
          <a:xfrm>
            <a:off x="1345259" y="41674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Hlavní skupiny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5B82865-63FA-8E1B-F666-A27634EB33A4}"/>
              </a:ext>
            </a:extLst>
          </p:cNvPr>
          <p:cNvSpPr txBox="1"/>
          <p:nvPr/>
        </p:nvSpPr>
        <p:spPr>
          <a:xfrm>
            <a:off x="7629407" y="41674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Kódování zvuku</a:t>
            </a:r>
          </a:p>
        </p:txBody>
      </p:sp>
    </p:spTree>
    <p:extLst>
      <p:ext uri="{BB962C8B-B14F-4D97-AF65-F5344CB8AC3E}">
        <p14:creationId xmlns:p14="http://schemas.microsoft.com/office/powerpoint/2010/main" val="29974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  <a:endParaRPr lang="cs-CZ" sz="5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609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-5528508" y="28232"/>
            <a:ext cx="18689470" cy="1051609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292540" y="152242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Obecné seznámení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9E09CB2-70E8-9BE7-17A2-31433792E5B0}"/>
              </a:ext>
            </a:extLst>
          </p:cNvPr>
          <p:cNvSpPr txBox="1"/>
          <p:nvPr/>
        </p:nvSpPr>
        <p:spPr>
          <a:xfrm>
            <a:off x="2404801" y="1330073"/>
            <a:ext cx="51797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Zvukový soubor se používá k ukládání audio dat v digitálním formátu na PC</a:t>
            </a:r>
          </a:p>
        </p:txBody>
      </p:sp>
    </p:spTree>
    <p:extLst>
      <p:ext uri="{BB962C8B-B14F-4D97-AF65-F5344CB8AC3E}">
        <p14:creationId xmlns:p14="http://schemas.microsoft.com/office/powerpoint/2010/main" val="31763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Proces převodu zvuku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3B0323C-12AE-493D-96BA-466121E6D7A3}"/>
              </a:ext>
            </a:extLst>
          </p:cNvPr>
          <p:cNvSpPr txBox="1"/>
          <p:nvPr/>
        </p:nvSpPr>
        <p:spPr>
          <a:xfrm>
            <a:off x="370113" y="1937657"/>
            <a:ext cx="51598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Provádí se pomocí programů zvaných </a:t>
            </a:r>
            <a:r>
              <a:rPr lang="cs-CZ" sz="2400" i="1" dirty="0">
                <a:solidFill>
                  <a:schemeClr val="bg1"/>
                </a:solidFill>
              </a:rPr>
              <a:t>zvukové kodeky</a:t>
            </a:r>
            <a:r>
              <a:rPr lang="cs-CZ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Obrázek 9" descr="Obsah obrázku text&#10;&#10;Popis se vygeneroval automaticky.">
            <a:extLst>
              <a:ext uri="{FF2B5EF4-FFF2-40B4-BE49-F238E27FC236}">
                <a16:creationId xmlns:a16="http://schemas.microsoft.com/office/drawing/2014/main" id="{23FC39CF-D949-22B7-0D5F-CA0F369A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28" y="1934137"/>
            <a:ext cx="5029200" cy="38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-53778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Zvukový kodek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CDDC275-4745-1194-24AF-CC504DD3FF4F}"/>
              </a:ext>
            </a:extLst>
          </p:cNvPr>
          <p:cNvSpPr txBox="1"/>
          <p:nvPr/>
        </p:nvSpPr>
        <p:spPr>
          <a:xfrm>
            <a:off x="1290917" y="1819835"/>
            <a:ext cx="46616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Zvukový kodek je softwarový nástroj pro kódování zvukových informací. Mohou obsahovat i funkce jako jsou komprese a šifrování dat.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81E3262-3E60-2E17-1B28-BA06D15BDFCD}"/>
              </a:ext>
            </a:extLst>
          </p:cNvPr>
          <p:cNvSpPr txBox="1"/>
          <p:nvPr/>
        </p:nvSpPr>
        <p:spPr>
          <a:xfrm>
            <a:off x="1290917" y="42582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Např. FLAC</a:t>
            </a: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02AE1408-2A60-1BCB-3162-3F43F4CB1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5" y="3989294"/>
            <a:ext cx="5746376" cy="2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1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12013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921657"/>
            <a:ext cx="6304812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3 hlavní skupiny audio formátů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4D54DDC-0FB4-8318-3552-156BA3F88854}"/>
              </a:ext>
            </a:extLst>
          </p:cNvPr>
          <p:cNvSpPr txBox="1"/>
          <p:nvPr/>
        </p:nvSpPr>
        <p:spPr>
          <a:xfrm>
            <a:off x="1434353" y="2608728"/>
            <a:ext cx="53877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Ztrátová komprese</a:t>
            </a:r>
          </a:p>
          <a:p>
            <a:pPr marL="285750" indent="-285750">
              <a:buFont typeface="Arial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Bezeztrátová komprese</a:t>
            </a:r>
          </a:p>
          <a:p>
            <a:pPr marL="285750" indent="-285750">
              <a:buFont typeface="Arial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Nekomprimované formáty</a:t>
            </a:r>
          </a:p>
          <a:p>
            <a:pPr marL="285750" indent="-285750">
              <a:buFont typeface="Arial"/>
              <a:buChar char="•"/>
            </a:pP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3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12013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Ztrátová komprese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93BE8B6-2954-9C6F-D6AE-9453A27387F5}"/>
              </a:ext>
            </a:extLst>
          </p:cNvPr>
          <p:cNvSpPr txBox="1"/>
          <p:nvPr/>
        </p:nvSpPr>
        <p:spPr>
          <a:xfrm>
            <a:off x="2752164" y="2617694"/>
            <a:ext cx="668767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Je to způsob, který ukládá jen některá data a tím zmenšuje velikost souboru ale soubor zanechá téměř bez změn. Např. MP3</a:t>
            </a:r>
          </a:p>
        </p:txBody>
      </p:sp>
      <p:pic>
        <p:nvPicPr>
          <p:cNvPr id="5" name="Obrázek 5" descr="Obsah obrázku pták, vsedě, posazený, větev&#10;&#10;Popis se vygeneroval automaticky.">
            <a:extLst>
              <a:ext uri="{FF2B5EF4-FFF2-40B4-BE49-F238E27FC236}">
                <a16:creationId xmlns:a16="http://schemas.microsoft.com/office/drawing/2014/main" id="{2A652E4C-1981-80F2-63B4-18341836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623" y="4354606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  <a:latin typeface="Calibri"/>
                <a:cs typeface="Calibri Light"/>
              </a:rPr>
              <a:t>Princip 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A4080A7-B2B1-FBF6-381D-1AFE7DDE8470}"/>
              </a:ext>
            </a:extLst>
          </p:cNvPr>
          <p:cNvSpPr txBox="1"/>
          <p:nvPr/>
        </p:nvSpPr>
        <p:spPr>
          <a:xfrm>
            <a:off x="2492187" y="2572870"/>
            <a:ext cx="71359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  <a:ea typeface="+mn-lt"/>
                <a:cs typeface="+mn-lt"/>
              </a:rPr>
              <a:t>Obecný princip ztrátové komprese je jednoduchý. Data se přeskupí na důležité a nedůležité a ty nedůležité jednoduše program vyhodí.</a:t>
            </a:r>
            <a:endParaRPr lang="cs-C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4056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2"/>
      </a:lt2>
      <a:accent1>
        <a:srgbClr val="47B571"/>
      </a:accent1>
      <a:accent2>
        <a:srgbClr val="3BB199"/>
      </a:accent2>
      <a:accent3>
        <a:srgbClr val="4DAAC3"/>
      </a:accent3>
      <a:accent4>
        <a:srgbClr val="3B67B1"/>
      </a:accent4>
      <a:accent5>
        <a:srgbClr val="524DC3"/>
      </a:accent5>
      <a:accent6>
        <a:srgbClr val="733DB2"/>
      </a:accent6>
      <a:hlink>
        <a:srgbClr val="978A3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DappledVTI</vt:lpstr>
      <vt:lpstr>Prezentace aplikace PowerPoint</vt:lpstr>
      <vt:lpstr>Program</vt:lpstr>
      <vt:lpstr>Program</vt:lpstr>
      <vt:lpstr>Obecné seznámení</vt:lpstr>
      <vt:lpstr>Proces převodu zvuku</vt:lpstr>
      <vt:lpstr>Zvukový kodek</vt:lpstr>
      <vt:lpstr>3 hlavní skupiny audio formátů</vt:lpstr>
      <vt:lpstr>Ztrátová komprese</vt:lpstr>
      <vt:lpstr>Princip </vt:lpstr>
      <vt:lpstr>Bezeztrátová komprese</vt:lpstr>
      <vt:lpstr>Program</vt:lpstr>
      <vt:lpstr>Program</vt:lpstr>
      <vt:lpstr>Program</vt:lpstr>
      <vt:lpstr>Program</vt:lpstr>
      <vt:lpstr>Program</vt:lpstr>
      <vt:lpstr>Program</vt:lpstr>
      <vt:lpstr>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331</cp:revision>
  <dcterms:created xsi:type="dcterms:W3CDTF">2023-01-18T19:25:25Z</dcterms:created>
  <dcterms:modified xsi:type="dcterms:W3CDTF">2023-01-19T00:14:38Z</dcterms:modified>
</cp:coreProperties>
</file>