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9"/>
  </p:notesMasterIdLst>
  <p:sldIdLst>
    <p:sldId id="256" r:id="rId2"/>
    <p:sldId id="258" r:id="rId3"/>
    <p:sldId id="259" r:id="rId4"/>
    <p:sldId id="266" r:id="rId5"/>
    <p:sldId id="260" r:id="rId6"/>
    <p:sldId id="261" r:id="rId7"/>
    <p:sldId id="268" r:id="rId8"/>
    <p:sldId id="270" r:id="rId9"/>
    <p:sldId id="271" r:id="rId10"/>
    <p:sldId id="272" r:id="rId11"/>
    <p:sldId id="262" r:id="rId12"/>
    <p:sldId id="263" r:id="rId13"/>
    <p:sldId id="264" r:id="rId14"/>
    <p:sldId id="265" r:id="rId15"/>
    <p:sldId id="267" r:id="rId16"/>
    <p:sldId id="273" r:id="rId17"/>
    <p:sldId id="269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F9F7E-26A0-4F57-97B1-7E2359B99307}" v="31" dt="2023-01-19T08:59:08.498"/>
    <p1510:client id="{306DA9D7-7775-4A81-B8A3-341A076F2234}" v="9" dt="2023-01-18T19:26:16.935"/>
    <p1510:client id="{6206F5A7-FEF1-0D32-AB44-ACFE18E86D63}" v="77" dt="2023-01-19T19:29:48.438"/>
    <p1510:client id="{E0BB9380-4174-0076-9F07-510D558A9530}" v="1297" dt="2023-01-19T00:29:07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a Šimon" userId="S::valasi@eskola.eu::3fc557b2-2152-477a-bcc2-96a5af1372a8" providerId="AD" clId="Web-{306DA9D7-7775-4A81-B8A3-341A076F2234}"/>
    <pc:docChg chg="modSld">
      <pc:chgData name="Vala Šimon" userId="S::valasi@eskola.eu::3fc557b2-2152-477a-bcc2-96a5af1372a8" providerId="AD" clId="Web-{306DA9D7-7775-4A81-B8A3-341A076F2234}" dt="2023-01-18T19:26:14.950" v="7" actId="20577"/>
      <pc:docMkLst>
        <pc:docMk/>
      </pc:docMkLst>
      <pc:sldChg chg="modSp">
        <pc:chgData name="Vala Šimon" userId="S::valasi@eskola.eu::3fc557b2-2152-477a-bcc2-96a5af1372a8" providerId="AD" clId="Web-{306DA9D7-7775-4A81-B8A3-341A076F2234}" dt="2023-01-18T19:26:14.950" v="7" actId="20577"/>
        <pc:sldMkLst>
          <pc:docMk/>
          <pc:sldMk cId="3799523001" sldId="256"/>
        </pc:sldMkLst>
        <pc:spChg chg="mod">
          <ac:chgData name="Vala Šimon" userId="S::valasi@eskola.eu::3fc557b2-2152-477a-bcc2-96a5af1372a8" providerId="AD" clId="Web-{306DA9D7-7775-4A81-B8A3-341A076F2234}" dt="2023-01-18T19:26:14.950" v="7" actId="20577"/>
          <ac:spMkLst>
            <pc:docMk/>
            <pc:sldMk cId="3799523001" sldId="256"/>
            <ac:spMk id="2" creationId="{00000000-0000-0000-0000-000000000000}"/>
          </ac:spMkLst>
        </pc:spChg>
      </pc:sldChg>
    </pc:docChg>
  </pc:docChgLst>
  <pc:docChgLst>
    <pc:chgData name="Vala Šimon" userId="3fc557b2-2152-477a-bcc2-96a5af1372a8" providerId="ADAL" clId="{007F9F7E-26A0-4F57-97B1-7E2359B99307}"/>
    <pc:docChg chg="undo custSel modSld sldOrd">
      <pc:chgData name="Vala Šimon" userId="3fc557b2-2152-477a-bcc2-96a5af1372a8" providerId="ADAL" clId="{007F9F7E-26A0-4F57-97B1-7E2359B99307}" dt="2023-01-19T09:01:21.712" v="542" actId="1076"/>
      <pc:docMkLst>
        <pc:docMk/>
      </pc:docMkLst>
      <pc:sldChg chg="modSp">
        <pc:chgData name="Vala Šimon" userId="3fc557b2-2152-477a-bcc2-96a5af1372a8" providerId="ADAL" clId="{007F9F7E-26A0-4F57-97B1-7E2359B99307}" dt="2023-01-19T08:52:22.234" v="431" actId="255"/>
        <pc:sldMkLst>
          <pc:docMk/>
          <pc:sldMk cId="3176392331" sldId="259"/>
        </pc:sldMkLst>
        <pc:spChg chg="mod">
          <ac:chgData name="Vala Šimon" userId="3fc557b2-2152-477a-bcc2-96a5af1372a8" providerId="ADAL" clId="{007F9F7E-26A0-4F57-97B1-7E2359B99307}" dt="2023-01-19T08:52:22.234" v="431" actId="255"/>
          <ac:spMkLst>
            <pc:docMk/>
            <pc:sldMk cId="3176392331" sldId="259"/>
            <ac:spMk id="3" creationId="{29E09CB2-70E8-9BE7-17A2-31433792E5B0}"/>
          </ac:spMkLst>
        </pc:spChg>
      </pc:sldChg>
      <pc:sldChg chg="modSp">
        <pc:chgData name="Vala Šimon" userId="3fc557b2-2152-477a-bcc2-96a5af1372a8" providerId="ADAL" clId="{007F9F7E-26A0-4F57-97B1-7E2359B99307}" dt="2023-01-19T08:30:07.712" v="260" actId="20577"/>
        <pc:sldMkLst>
          <pc:docMk/>
          <pc:sldMk cId="1860813174" sldId="261"/>
        </pc:sldMkLst>
        <pc:spChg chg="mod">
          <ac:chgData name="Vala Šimon" userId="3fc557b2-2152-477a-bcc2-96a5af1372a8" providerId="ADAL" clId="{007F9F7E-26A0-4F57-97B1-7E2359B99307}" dt="2023-01-19T08:30:07.712" v="260" actId="20577"/>
          <ac:spMkLst>
            <pc:docMk/>
            <pc:sldMk cId="1860813174" sldId="261"/>
            <ac:spMk id="5" creationId="{7CDDC275-4745-1194-24AF-CC504DD3FF4F}"/>
          </ac:spMkLst>
        </pc:spChg>
      </pc:sldChg>
      <pc:sldChg chg="modSp">
        <pc:chgData name="Vala Šimon" userId="3fc557b2-2152-477a-bcc2-96a5af1372a8" providerId="ADAL" clId="{007F9F7E-26A0-4F57-97B1-7E2359B99307}" dt="2023-01-19T08:40:54.030" v="348" actId="1076"/>
        <pc:sldMkLst>
          <pc:docMk/>
          <pc:sldMk cId="3920739565" sldId="262"/>
        </pc:sldMkLst>
        <pc:spChg chg="mod">
          <ac:chgData name="Vala Šimon" userId="3fc557b2-2152-477a-bcc2-96a5af1372a8" providerId="ADAL" clId="{007F9F7E-26A0-4F57-97B1-7E2359B99307}" dt="2023-01-19T08:40:54.030" v="348" actId="1076"/>
          <ac:spMkLst>
            <pc:docMk/>
            <pc:sldMk cId="3920739565" sldId="262"/>
            <ac:spMk id="3" creationId="{F4D54DDC-0FB4-8318-3552-156BA3F88854}"/>
          </ac:spMkLst>
        </pc:spChg>
      </pc:sldChg>
      <pc:sldChg chg="modSp">
        <pc:chgData name="Vala Šimon" userId="3fc557b2-2152-477a-bcc2-96a5af1372a8" providerId="ADAL" clId="{007F9F7E-26A0-4F57-97B1-7E2359B99307}" dt="2023-01-19T08:17:48.735" v="158" actId="1076"/>
        <pc:sldMkLst>
          <pc:docMk/>
          <pc:sldMk cId="1576940567" sldId="264"/>
        </pc:sldMkLst>
        <pc:spChg chg="mod">
          <ac:chgData name="Vala Šimon" userId="3fc557b2-2152-477a-bcc2-96a5af1372a8" providerId="ADAL" clId="{007F9F7E-26A0-4F57-97B1-7E2359B99307}" dt="2023-01-19T08:17:48.735" v="158" actId="1076"/>
          <ac:spMkLst>
            <pc:docMk/>
            <pc:sldMk cId="1576940567" sldId="264"/>
            <ac:spMk id="3" creationId="{8A4080A7-B2B1-FBF6-381D-1AFE7DDE8470}"/>
          </ac:spMkLst>
        </pc:spChg>
      </pc:sldChg>
      <pc:sldChg chg="addSp modSp ord">
        <pc:chgData name="Vala Šimon" userId="3fc557b2-2152-477a-bcc2-96a5af1372a8" providerId="ADAL" clId="{007F9F7E-26A0-4F57-97B1-7E2359B99307}" dt="2023-01-19T08:31:34.882" v="261"/>
        <pc:sldMkLst>
          <pc:docMk/>
          <pc:sldMk cId="1382943238" sldId="265"/>
        </pc:sldMkLst>
        <pc:spChg chg="add mod">
          <ac:chgData name="Vala Šimon" userId="3fc557b2-2152-477a-bcc2-96a5af1372a8" providerId="ADAL" clId="{007F9F7E-26A0-4F57-97B1-7E2359B99307}" dt="2023-01-19T08:18:27.887" v="163"/>
          <ac:spMkLst>
            <pc:docMk/>
            <pc:sldMk cId="1382943238" sldId="265"/>
            <ac:spMk id="5" creationId="{D38ED5BB-6C69-4AB7-AAB9-9D4C79A4E4AE}"/>
          </ac:spMkLst>
        </pc:spChg>
        <pc:picChg chg="mod">
          <ac:chgData name="Vala Šimon" userId="3fc557b2-2152-477a-bcc2-96a5af1372a8" providerId="ADAL" clId="{007F9F7E-26A0-4F57-97B1-7E2359B99307}" dt="2023-01-19T08:17:59.911" v="161" actId="1076"/>
          <ac:picMkLst>
            <pc:docMk/>
            <pc:sldMk cId="1382943238" sldId="265"/>
            <ac:picMk id="4" creationId="{8674F845-5B8E-03D2-619E-CC2FCE198D67}"/>
          </ac:picMkLst>
        </pc:picChg>
      </pc:sldChg>
      <pc:sldChg chg="addSp modSp">
        <pc:chgData name="Vala Šimon" userId="3fc557b2-2152-477a-bcc2-96a5af1372a8" providerId="ADAL" clId="{007F9F7E-26A0-4F57-97B1-7E2359B99307}" dt="2023-01-19T08:22:44.490" v="208" actId="1076"/>
        <pc:sldMkLst>
          <pc:docMk/>
          <pc:sldMk cId="2607891486" sldId="267"/>
        </pc:sldMkLst>
        <pc:spChg chg="mod">
          <ac:chgData name="Vala Šimon" userId="3fc557b2-2152-477a-bcc2-96a5af1372a8" providerId="ADAL" clId="{007F9F7E-26A0-4F57-97B1-7E2359B99307}" dt="2023-01-19T08:22:33.243" v="207" actId="1076"/>
          <ac:spMkLst>
            <pc:docMk/>
            <pc:sldMk cId="2607891486" sldId="267"/>
            <ac:spMk id="2" creationId="{00000000-0000-0000-0000-000000000000}"/>
          </ac:spMkLst>
        </pc:spChg>
        <pc:spChg chg="add mod">
          <ac:chgData name="Vala Šimon" userId="3fc557b2-2152-477a-bcc2-96a5af1372a8" providerId="ADAL" clId="{007F9F7E-26A0-4F57-97B1-7E2359B99307}" dt="2023-01-19T08:22:25.762" v="206" actId="1076"/>
          <ac:spMkLst>
            <pc:docMk/>
            <pc:sldMk cId="2607891486" sldId="267"/>
            <ac:spMk id="3" creationId="{FAE0D5B3-0354-4FD5-94A3-C8EAF9E6EA79}"/>
          </ac:spMkLst>
        </pc:spChg>
        <pc:spChg chg="add mod">
          <ac:chgData name="Vala Šimon" userId="3fc557b2-2152-477a-bcc2-96a5af1372a8" providerId="ADAL" clId="{007F9F7E-26A0-4F57-97B1-7E2359B99307}" dt="2023-01-19T08:22:44.490" v="208" actId="1076"/>
          <ac:spMkLst>
            <pc:docMk/>
            <pc:sldMk cId="2607891486" sldId="267"/>
            <ac:spMk id="5" creationId="{530883FC-7DF0-456A-B1D7-2DCB305C092F}"/>
          </ac:spMkLst>
        </pc:spChg>
        <pc:picChg chg="mod">
          <ac:chgData name="Vala Šimon" userId="3fc557b2-2152-477a-bcc2-96a5af1372a8" providerId="ADAL" clId="{007F9F7E-26A0-4F57-97B1-7E2359B99307}" dt="2023-01-19T08:20:36.259" v="177" actId="1076"/>
          <ac:picMkLst>
            <pc:docMk/>
            <pc:sldMk cId="2607891486" sldId="267"/>
            <ac:picMk id="4" creationId="{8674F845-5B8E-03D2-619E-CC2FCE198D67}"/>
          </ac:picMkLst>
        </pc:picChg>
      </pc:sldChg>
      <pc:sldChg chg="addSp delSp modSp ord">
        <pc:chgData name="Vala Šimon" userId="3fc557b2-2152-477a-bcc2-96a5af1372a8" providerId="ADAL" clId="{007F9F7E-26A0-4F57-97B1-7E2359B99307}" dt="2023-01-19T09:01:21.712" v="542" actId="1076"/>
        <pc:sldMkLst>
          <pc:docMk/>
          <pc:sldMk cId="431919579" sldId="268"/>
        </pc:sldMkLst>
        <pc:spChg chg="mod">
          <ac:chgData name="Vala Šimon" userId="3fc557b2-2152-477a-bcc2-96a5af1372a8" providerId="ADAL" clId="{007F9F7E-26A0-4F57-97B1-7E2359B99307}" dt="2023-01-19T09:01:21.712" v="542" actId="1076"/>
          <ac:spMkLst>
            <pc:docMk/>
            <pc:sldMk cId="431919579" sldId="268"/>
            <ac:spMk id="2" creationId="{00000000-0000-0000-0000-000000000000}"/>
          </ac:spMkLst>
        </pc:spChg>
        <pc:spChg chg="add mod">
          <ac:chgData name="Vala Šimon" userId="3fc557b2-2152-477a-bcc2-96a5af1372a8" providerId="ADAL" clId="{007F9F7E-26A0-4F57-97B1-7E2359B99307}" dt="2023-01-19T08:59:48.392" v="541" actId="1076"/>
          <ac:spMkLst>
            <pc:docMk/>
            <pc:sldMk cId="431919579" sldId="268"/>
            <ac:spMk id="3" creationId="{736C563B-064C-4BF5-B202-EF6025014DA9}"/>
          </ac:spMkLst>
        </pc:spChg>
        <pc:spChg chg="add del mod">
          <ac:chgData name="Vala Šimon" userId="3fc557b2-2152-477a-bcc2-96a5af1372a8" providerId="ADAL" clId="{007F9F7E-26A0-4F57-97B1-7E2359B99307}" dt="2023-01-19T08:59:19.484" v="537"/>
          <ac:spMkLst>
            <pc:docMk/>
            <pc:sldMk cId="431919579" sldId="268"/>
            <ac:spMk id="7" creationId="{12448847-5761-4746-82A8-9513C0AE9A3D}"/>
          </ac:spMkLst>
        </pc:spChg>
        <pc:spChg chg="add del mod">
          <ac:chgData name="Vala Šimon" userId="3fc557b2-2152-477a-bcc2-96a5af1372a8" providerId="ADAL" clId="{007F9F7E-26A0-4F57-97B1-7E2359B99307}" dt="2023-01-19T08:59:19.484" v="535" actId="478"/>
          <ac:spMkLst>
            <pc:docMk/>
            <pc:sldMk cId="431919579" sldId="268"/>
            <ac:spMk id="8" creationId="{E1B9DD15-ED79-40BF-8F33-D2B610A3DF45}"/>
          </ac:spMkLst>
        </pc:spChg>
        <pc:picChg chg="mod">
          <ac:chgData name="Vala Šimon" userId="3fc557b2-2152-477a-bcc2-96a5af1372a8" providerId="ADAL" clId="{007F9F7E-26A0-4F57-97B1-7E2359B99307}" dt="2023-01-19T08:58:29.900" v="524" actId="1076"/>
          <ac:picMkLst>
            <pc:docMk/>
            <pc:sldMk cId="431919579" sldId="268"/>
            <ac:picMk id="4" creationId="{8674F845-5B8E-03D2-619E-CC2FCE198D67}"/>
          </ac:picMkLst>
        </pc:picChg>
      </pc:sldChg>
      <pc:sldChg chg="ord">
        <pc:chgData name="Vala Šimon" userId="3fc557b2-2152-477a-bcc2-96a5af1372a8" providerId="ADAL" clId="{007F9F7E-26A0-4F57-97B1-7E2359B99307}" dt="2023-01-19T08:41:53.198" v="349"/>
        <pc:sldMkLst>
          <pc:docMk/>
          <pc:sldMk cId="1033820946" sldId="269"/>
        </pc:sldMkLst>
      </pc:sldChg>
      <pc:sldChg chg="addSp delSp modSp ord">
        <pc:chgData name="Vala Šimon" userId="3fc557b2-2152-477a-bcc2-96a5af1372a8" providerId="ADAL" clId="{007F9F7E-26A0-4F57-97B1-7E2359B99307}" dt="2023-01-19T08:54:52.040" v="448" actId="1076"/>
        <pc:sldMkLst>
          <pc:docMk/>
          <pc:sldMk cId="678151251" sldId="270"/>
        </pc:sldMkLst>
        <pc:spChg chg="mod">
          <ac:chgData name="Vala Šimon" userId="3fc557b2-2152-477a-bcc2-96a5af1372a8" providerId="ADAL" clId="{007F9F7E-26A0-4F57-97B1-7E2359B99307}" dt="2023-01-19T08:45:18.476" v="373" actId="20577"/>
          <ac:spMkLst>
            <pc:docMk/>
            <pc:sldMk cId="678151251" sldId="270"/>
            <ac:spMk id="2" creationId="{00000000-0000-0000-0000-000000000000}"/>
          </ac:spMkLst>
        </pc:spChg>
        <pc:spChg chg="add del mod">
          <ac:chgData name="Vala Šimon" userId="3fc557b2-2152-477a-bcc2-96a5af1372a8" providerId="ADAL" clId="{007F9F7E-26A0-4F57-97B1-7E2359B99307}" dt="2023-01-19T08:54:17.287" v="436" actId="478"/>
          <ac:spMkLst>
            <pc:docMk/>
            <pc:sldMk cId="678151251" sldId="270"/>
            <ac:spMk id="3" creationId="{18580D68-8681-4D4B-9710-EAEA8681FFC7}"/>
          </ac:spMkLst>
        </pc:spChg>
        <pc:spChg chg="add mod">
          <ac:chgData name="Vala Šimon" userId="3fc557b2-2152-477a-bcc2-96a5af1372a8" providerId="ADAL" clId="{007F9F7E-26A0-4F57-97B1-7E2359B99307}" dt="2023-01-19T08:54:52.040" v="448" actId="1076"/>
          <ac:spMkLst>
            <pc:docMk/>
            <pc:sldMk cId="678151251" sldId="270"/>
            <ac:spMk id="7" creationId="{EF7CB3FD-00D3-402C-B800-C90A6D1B5E18}"/>
          </ac:spMkLst>
        </pc:spChg>
        <pc:picChg chg="mod">
          <ac:chgData name="Vala Šimon" userId="3fc557b2-2152-477a-bcc2-96a5af1372a8" providerId="ADAL" clId="{007F9F7E-26A0-4F57-97B1-7E2359B99307}" dt="2023-01-19T08:54:49.383" v="447" actId="1076"/>
          <ac:picMkLst>
            <pc:docMk/>
            <pc:sldMk cId="678151251" sldId="270"/>
            <ac:picMk id="4" creationId="{8674F845-5B8E-03D2-619E-CC2FCE198D67}"/>
          </ac:picMkLst>
        </pc:picChg>
      </pc:sldChg>
      <pc:sldChg chg="addSp delSp modSp ord">
        <pc:chgData name="Vala Šimon" userId="3fc557b2-2152-477a-bcc2-96a5af1372a8" providerId="ADAL" clId="{007F9F7E-26A0-4F57-97B1-7E2359B99307}" dt="2023-01-19T08:57:01.984" v="500" actId="20577"/>
        <pc:sldMkLst>
          <pc:docMk/>
          <pc:sldMk cId="3168606357" sldId="271"/>
        </pc:sldMkLst>
        <pc:spChg chg="mod">
          <ac:chgData name="Vala Šimon" userId="3fc557b2-2152-477a-bcc2-96a5af1372a8" providerId="ADAL" clId="{007F9F7E-26A0-4F57-97B1-7E2359B99307}" dt="2023-01-19T08:45:28.727" v="377" actId="20577"/>
          <ac:spMkLst>
            <pc:docMk/>
            <pc:sldMk cId="3168606357" sldId="271"/>
            <ac:spMk id="2" creationId="{00000000-0000-0000-0000-000000000000}"/>
          </ac:spMkLst>
        </pc:spChg>
        <pc:spChg chg="add del mod">
          <ac:chgData name="Vala Šimon" userId="3fc557b2-2152-477a-bcc2-96a5af1372a8" providerId="ADAL" clId="{007F9F7E-26A0-4F57-97B1-7E2359B99307}" dt="2023-01-19T08:56:20.685" v="485"/>
          <ac:spMkLst>
            <pc:docMk/>
            <pc:sldMk cId="3168606357" sldId="271"/>
            <ac:spMk id="6" creationId="{B43D3153-AAFE-4446-9542-404683DA6685}"/>
          </ac:spMkLst>
        </pc:spChg>
        <pc:spChg chg="add mod">
          <ac:chgData name="Vala Šimon" userId="3fc557b2-2152-477a-bcc2-96a5af1372a8" providerId="ADAL" clId="{007F9F7E-26A0-4F57-97B1-7E2359B99307}" dt="2023-01-19T08:57:01.984" v="500" actId="20577"/>
          <ac:spMkLst>
            <pc:docMk/>
            <pc:sldMk cId="3168606357" sldId="271"/>
            <ac:spMk id="7" creationId="{F204EA13-0AAB-4CEA-B087-1023966341C5}"/>
          </ac:spMkLst>
        </pc:spChg>
      </pc:sldChg>
      <pc:sldChg chg="addSp modSp ord">
        <pc:chgData name="Vala Šimon" userId="3fc557b2-2152-477a-bcc2-96a5af1372a8" providerId="ADAL" clId="{007F9F7E-26A0-4F57-97B1-7E2359B99307}" dt="2023-01-19T08:57:57.434" v="519" actId="20577"/>
        <pc:sldMkLst>
          <pc:docMk/>
          <pc:sldMk cId="1630695711" sldId="272"/>
        </pc:sldMkLst>
        <pc:spChg chg="mod">
          <ac:chgData name="Vala Šimon" userId="3fc557b2-2152-477a-bcc2-96a5af1372a8" providerId="ADAL" clId="{007F9F7E-26A0-4F57-97B1-7E2359B99307}" dt="2023-01-19T08:45:38.133" v="383" actId="20577"/>
          <ac:spMkLst>
            <pc:docMk/>
            <pc:sldMk cId="1630695711" sldId="272"/>
            <ac:spMk id="2" creationId="{00000000-0000-0000-0000-000000000000}"/>
          </ac:spMkLst>
        </pc:spChg>
        <pc:spChg chg="add mod">
          <ac:chgData name="Vala Šimon" userId="3fc557b2-2152-477a-bcc2-96a5af1372a8" providerId="ADAL" clId="{007F9F7E-26A0-4F57-97B1-7E2359B99307}" dt="2023-01-19T08:57:57.434" v="519" actId="20577"/>
          <ac:spMkLst>
            <pc:docMk/>
            <pc:sldMk cId="1630695711" sldId="272"/>
            <ac:spMk id="6" creationId="{623183CB-F8FB-495A-BB14-2011009FF3E0}"/>
          </ac:spMkLst>
        </pc:spChg>
      </pc:sldChg>
      <pc:sldChg chg="addSp modSp">
        <pc:chgData name="Vala Šimon" userId="3fc557b2-2152-477a-bcc2-96a5af1372a8" providerId="ADAL" clId="{007F9F7E-26A0-4F57-97B1-7E2359B99307}" dt="2023-01-19T08:49:11.658" v="430" actId="20577"/>
        <pc:sldMkLst>
          <pc:docMk/>
          <pc:sldMk cId="3694167577" sldId="273"/>
        </pc:sldMkLst>
        <pc:spChg chg="mod">
          <ac:chgData name="Vala Šimon" userId="3fc557b2-2152-477a-bcc2-96a5af1372a8" providerId="ADAL" clId="{007F9F7E-26A0-4F57-97B1-7E2359B99307}" dt="2023-01-19T08:46:56.163" v="408" actId="1076"/>
          <ac:spMkLst>
            <pc:docMk/>
            <pc:sldMk cId="3694167577" sldId="273"/>
            <ac:spMk id="2" creationId="{00000000-0000-0000-0000-000000000000}"/>
          </ac:spMkLst>
        </pc:spChg>
        <pc:spChg chg="add mod">
          <ac:chgData name="Vala Šimon" userId="3fc557b2-2152-477a-bcc2-96a5af1372a8" providerId="ADAL" clId="{007F9F7E-26A0-4F57-97B1-7E2359B99307}" dt="2023-01-19T08:49:11.658" v="430" actId="20577"/>
          <ac:spMkLst>
            <pc:docMk/>
            <pc:sldMk cId="3694167577" sldId="273"/>
            <ac:spMk id="3" creationId="{DD3803EF-77A6-4267-BAF0-17D85B749E92}"/>
          </ac:spMkLst>
        </pc:spChg>
      </pc:sldChg>
    </pc:docChg>
  </pc:docChgLst>
  <pc:docChgLst>
    <pc:chgData name="Vala Šimon" userId="S::valasi@eskola.eu::3fc557b2-2152-477a-bcc2-96a5af1372a8" providerId="AD" clId="Web-{E0BB9380-4174-0076-9F07-510D558A9530}"/>
    <pc:docChg chg="addSld delSld modSld sldOrd addMainMaster delMainMaster">
      <pc:chgData name="Vala Šimon" userId="S::valasi@eskola.eu::3fc557b2-2152-477a-bcc2-96a5af1372a8" providerId="AD" clId="Web-{E0BB9380-4174-0076-9F07-510D558A9530}" dt="2023-01-19T00:29:07.286" v="879" actId="1076"/>
      <pc:docMkLst>
        <pc:docMk/>
      </pc:docMkLst>
      <pc:sldChg chg="addSp delSp modSp mod setBg modClrScheme chgLayout">
        <pc:chgData name="Vala Šimon" userId="S::valasi@eskola.eu::3fc557b2-2152-477a-bcc2-96a5af1372a8" providerId="AD" clId="Web-{E0BB9380-4174-0076-9F07-510D558A9530}" dt="2023-01-19T00:04:53.264" v="768" actId="1076"/>
        <pc:sldMkLst>
          <pc:docMk/>
          <pc:sldMk cId="3799523001" sldId="256"/>
        </pc:sldMkLst>
        <pc:spChg chg="del mod">
          <ac:chgData name="Vala Šimon" userId="S::valasi@eskola.eu::3fc557b2-2152-477a-bcc2-96a5af1372a8" providerId="AD" clId="Web-{E0BB9380-4174-0076-9F07-510D558A9530}" dt="2023-01-18T23:03:32.803" v="237"/>
          <ac:spMkLst>
            <pc:docMk/>
            <pc:sldMk cId="3799523001" sldId="256"/>
            <ac:spMk id="2" creationId="{00000000-0000-0000-0000-000000000000}"/>
          </ac:spMkLst>
        </pc:spChg>
        <pc:spChg chg="mod">
          <ac:chgData name="Vala Šimon" userId="S::valasi@eskola.eu::3fc557b2-2152-477a-bcc2-96a5af1372a8" providerId="AD" clId="Web-{E0BB9380-4174-0076-9F07-510D558A9530}" dt="2023-01-18T22:43:05.770" v="40"/>
          <ac:spMkLst>
            <pc:docMk/>
            <pc:sldMk cId="3799523001" sldId="256"/>
            <ac:spMk id="3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8T22:57:41.372" v="164" actId="1076"/>
          <ac:spMkLst>
            <pc:docMk/>
            <pc:sldMk cId="3799523001" sldId="256"/>
            <ac:spMk id="5" creationId="{D2F5E24F-BAA9-C86A-DC90-E4734AC54547}"/>
          </ac:spMkLst>
        </pc:spChg>
        <pc:spChg chg="add mod">
          <ac:chgData name="Vala Šimon" userId="S::valasi@eskola.eu::3fc557b2-2152-477a-bcc2-96a5af1372a8" providerId="AD" clId="Web-{E0BB9380-4174-0076-9F07-510D558A9530}" dt="2023-01-18T22:57:57.685" v="170" actId="1076"/>
          <ac:spMkLst>
            <pc:docMk/>
            <pc:sldMk cId="3799523001" sldId="256"/>
            <ac:spMk id="6" creationId="{6C5422B8-0698-D199-11B8-58A444A49FD1}"/>
          </ac:spMkLst>
        </pc:spChg>
        <pc:spChg chg="add del mod">
          <ac:chgData name="Vala Šimon" userId="S::valasi@eskola.eu::3fc557b2-2152-477a-bcc2-96a5af1372a8" providerId="AD" clId="Web-{E0BB9380-4174-0076-9F07-510D558A9530}" dt="2023-01-18T22:53:26.521" v="125"/>
          <ac:spMkLst>
            <pc:docMk/>
            <pc:sldMk cId="3799523001" sldId="256"/>
            <ac:spMk id="7" creationId="{0F40F9D8-265B-BDEA-3B79-A8DC26CAC6D1}"/>
          </ac:spMkLst>
        </pc:spChg>
        <pc:spChg chg="add mod">
          <ac:chgData name="Vala Šimon" userId="S::valasi@eskola.eu::3fc557b2-2152-477a-bcc2-96a5af1372a8" providerId="AD" clId="Web-{E0BB9380-4174-0076-9F07-510D558A9530}" dt="2023-01-18T22:57:31.418" v="161" actId="688"/>
          <ac:spMkLst>
            <pc:docMk/>
            <pc:sldMk cId="3799523001" sldId="256"/>
            <ac:spMk id="8" creationId="{D363ABBA-8839-1518-F2C6-A97C8478FE9D}"/>
          </ac:spMkLst>
        </pc:spChg>
        <pc:spChg chg="add del">
          <ac:chgData name="Vala Šimon" userId="S::valasi@eskola.eu::3fc557b2-2152-477a-bcc2-96a5af1372a8" providerId="AD" clId="Web-{E0BB9380-4174-0076-9F07-510D558A9530}" dt="2023-01-18T22:43:05.770" v="40"/>
          <ac:spMkLst>
            <pc:docMk/>
            <pc:sldMk cId="3799523001" sldId="256"/>
            <ac:spMk id="9" creationId="{37FDDF72-DE39-4F99-A3C1-DD9D7815D7DB}"/>
          </ac:spMkLst>
        </pc:spChg>
        <pc:spChg chg="add mod">
          <ac:chgData name="Vala Šimon" userId="S::valasi@eskola.eu::3fc557b2-2152-477a-bcc2-96a5af1372a8" providerId="AD" clId="Web-{E0BB9380-4174-0076-9F07-510D558A9530}" dt="2023-01-18T22:58:23.795" v="178" actId="20577"/>
          <ac:spMkLst>
            <pc:docMk/>
            <pc:sldMk cId="3799523001" sldId="256"/>
            <ac:spMk id="10" creationId="{0A881B1B-8E0C-A5B8-AFF5-F8E8063544AB}"/>
          </ac:spMkLst>
        </pc:spChg>
        <pc:spChg chg="add del">
          <ac:chgData name="Vala Šimon" userId="S::valasi@eskola.eu::3fc557b2-2152-477a-bcc2-96a5af1372a8" providerId="AD" clId="Web-{E0BB9380-4174-0076-9F07-510D558A9530}" dt="2023-01-18T22:43:05.770" v="40"/>
          <ac:spMkLst>
            <pc:docMk/>
            <pc:sldMk cId="3799523001" sldId="256"/>
            <ac:spMk id="11" creationId="{5E4ECE80-3AD1-450C-B62A-98788F193948}"/>
          </ac:spMkLst>
        </pc:spChg>
        <pc:spChg chg="add mod">
          <ac:chgData name="Vala Šimon" userId="S::valasi@eskola.eu::3fc557b2-2152-477a-bcc2-96a5af1372a8" providerId="AD" clId="Web-{E0BB9380-4174-0076-9F07-510D558A9530}" dt="2023-01-18T22:57:26.809" v="160" actId="1076"/>
          <ac:spMkLst>
            <pc:docMk/>
            <pc:sldMk cId="3799523001" sldId="256"/>
            <ac:spMk id="12" creationId="{0B7B1F60-D5D7-2876-EF54-B1A9DEC89CD4}"/>
          </ac:spMkLst>
        </pc:spChg>
        <pc:spChg chg="add mod">
          <ac:chgData name="Vala Šimon" userId="S::valasi@eskola.eu::3fc557b2-2152-477a-bcc2-96a5af1372a8" providerId="AD" clId="Web-{E0BB9380-4174-0076-9F07-510D558A9530}" dt="2023-01-18T22:58:35.889" v="182" actId="1076"/>
          <ac:spMkLst>
            <pc:docMk/>
            <pc:sldMk cId="3799523001" sldId="256"/>
            <ac:spMk id="13" creationId="{02E79A46-B951-90B7-7AC5-799C60D4865A}"/>
          </ac:spMkLst>
        </pc:spChg>
        <pc:spChg chg="add mod">
          <ac:chgData name="Vala Šimon" userId="S::valasi@eskola.eu::3fc557b2-2152-477a-bcc2-96a5af1372a8" providerId="AD" clId="Web-{E0BB9380-4174-0076-9F07-510D558A9530}" dt="2023-01-18T22:58:18.326" v="175" actId="1076"/>
          <ac:spMkLst>
            <pc:docMk/>
            <pc:sldMk cId="3799523001" sldId="256"/>
            <ac:spMk id="14" creationId="{0150FB6E-F478-89BF-A98F-9982A89EC198}"/>
          </ac:spMkLst>
        </pc:spChg>
        <pc:spChg chg="add mod">
          <ac:chgData name="Vala Šimon" userId="S::valasi@eskola.eu::3fc557b2-2152-477a-bcc2-96a5af1372a8" providerId="AD" clId="Web-{E0BB9380-4174-0076-9F07-510D558A9530}" dt="2023-01-18T22:57:48.497" v="167" actId="1076"/>
          <ac:spMkLst>
            <pc:docMk/>
            <pc:sldMk cId="3799523001" sldId="256"/>
            <ac:spMk id="15" creationId="{B47FC6B8-0D1F-9219-79C0-2633E3AA5F99}"/>
          </ac:spMkLst>
        </pc:spChg>
        <pc:spChg chg="add">
          <ac:chgData name="Vala Šimon" userId="S::valasi@eskola.eu::3fc557b2-2152-477a-bcc2-96a5af1372a8" providerId="AD" clId="Web-{E0BB9380-4174-0076-9F07-510D558A9530}" dt="2023-01-18T22:43:05.770" v="40"/>
          <ac:spMkLst>
            <pc:docMk/>
            <pc:sldMk cId="3799523001" sldId="256"/>
            <ac:spMk id="16" creationId="{1E644DE9-8D09-43E2-BA69-F57482CFC93A}"/>
          </ac:spMkLst>
        </pc:spChg>
        <pc:spChg chg="add del">
          <ac:chgData name="Vala Šimon" userId="S::valasi@eskola.eu::3fc557b2-2152-477a-bcc2-96a5af1372a8" providerId="AD" clId="Web-{E0BB9380-4174-0076-9F07-510D558A9530}" dt="2023-01-18T23:01:11.205" v="218"/>
          <ac:spMkLst>
            <pc:docMk/>
            <pc:sldMk cId="3799523001" sldId="256"/>
            <ac:spMk id="17" creationId="{476543B4-7CB4-47A2-8F71-FAA3988A858F}"/>
          </ac:spMkLst>
        </pc:spChg>
        <pc:spChg chg="add">
          <ac:chgData name="Vala Šimon" userId="S::valasi@eskola.eu::3fc557b2-2152-477a-bcc2-96a5af1372a8" providerId="AD" clId="Web-{E0BB9380-4174-0076-9F07-510D558A9530}" dt="2023-01-18T22:43:05.770" v="40"/>
          <ac:spMkLst>
            <pc:docMk/>
            <pc:sldMk cId="3799523001" sldId="256"/>
            <ac:spMk id="18" creationId="{6C23C919-B32E-40FF-B3D8-631316E84E3E}"/>
          </ac:spMkLst>
        </pc:spChg>
        <pc:spChg chg="add mod">
          <ac:chgData name="Vala Šimon" userId="S::valasi@eskola.eu::3fc557b2-2152-477a-bcc2-96a5af1372a8" providerId="AD" clId="Web-{E0BB9380-4174-0076-9F07-510D558A9530}" dt="2023-01-18T23:00:42.642" v="216" actId="1076"/>
          <ac:spMkLst>
            <pc:docMk/>
            <pc:sldMk cId="3799523001" sldId="256"/>
            <ac:spMk id="19" creationId="{3186CA98-A300-1D27-3D7F-7EB30A51F93D}"/>
          </ac:spMkLst>
        </pc:spChg>
        <pc:spChg chg="add mod">
          <ac:chgData name="Vala Šimon" userId="S::valasi@eskola.eu::3fc557b2-2152-477a-bcc2-96a5af1372a8" providerId="AD" clId="Web-{E0BB9380-4174-0076-9F07-510D558A9530}" dt="2023-01-18T23:00:13.376" v="208" actId="1076"/>
          <ac:spMkLst>
            <pc:docMk/>
            <pc:sldMk cId="3799523001" sldId="256"/>
            <ac:spMk id="23" creationId="{E1A24F6A-2CFC-25AF-47B3-A6B86807029B}"/>
          </ac:spMkLst>
        </pc:spChg>
        <pc:spChg chg="add mod">
          <ac:chgData name="Vala Šimon" userId="S::valasi@eskola.eu::3fc557b2-2152-477a-bcc2-96a5af1372a8" providerId="AD" clId="Web-{E0BB9380-4174-0076-9F07-510D558A9530}" dt="2023-01-18T23:01:16.534" v="219" actId="1076"/>
          <ac:spMkLst>
            <pc:docMk/>
            <pc:sldMk cId="3799523001" sldId="256"/>
            <ac:spMk id="24" creationId="{BEC7A2D5-4731-3FFB-EC67-21D59A8E4239}"/>
          </ac:spMkLst>
        </pc:spChg>
        <pc:spChg chg="add mod">
          <ac:chgData name="Vala Šimon" userId="S::valasi@eskola.eu::3fc557b2-2152-477a-bcc2-96a5af1372a8" providerId="AD" clId="Web-{E0BB9380-4174-0076-9F07-510D558A9530}" dt="2023-01-18T22:59:47.516" v="201" actId="1076"/>
          <ac:spMkLst>
            <pc:docMk/>
            <pc:sldMk cId="3799523001" sldId="256"/>
            <ac:spMk id="25" creationId="{A8D4E9A2-B0B6-58ED-A1BD-EE71895A9B88}"/>
          </ac:spMkLst>
        </pc:spChg>
        <pc:spChg chg="add mod">
          <ac:chgData name="Vala Šimon" userId="S::valasi@eskola.eu::3fc557b2-2152-477a-bcc2-96a5af1372a8" providerId="AD" clId="Web-{E0BB9380-4174-0076-9F07-510D558A9530}" dt="2023-01-18T22:59:37.218" v="197" actId="1076"/>
          <ac:spMkLst>
            <pc:docMk/>
            <pc:sldMk cId="3799523001" sldId="256"/>
            <ac:spMk id="26" creationId="{404C72FA-F848-6893-5218-40997564C5FB}"/>
          </ac:spMkLst>
        </pc:spChg>
        <pc:spChg chg="add mod">
          <ac:chgData name="Vala Šimon" userId="S::valasi@eskola.eu::3fc557b2-2152-477a-bcc2-96a5af1372a8" providerId="AD" clId="Web-{E0BB9380-4174-0076-9F07-510D558A9530}" dt="2023-01-19T00:04:53.264" v="768" actId="1076"/>
          <ac:spMkLst>
            <pc:docMk/>
            <pc:sldMk cId="3799523001" sldId="256"/>
            <ac:spMk id="27" creationId="{378DFBBC-F614-1C00-501E-14BF1F8B1494}"/>
          </ac:spMkLst>
        </pc:spChg>
        <pc:grpChg chg="add">
          <ac:chgData name="Vala Šimon" userId="S::valasi@eskola.eu::3fc557b2-2152-477a-bcc2-96a5af1372a8" providerId="AD" clId="Web-{E0BB9380-4174-0076-9F07-510D558A9530}" dt="2023-01-18T22:43:05.770" v="40"/>
          <ac:grpSpMkLst>
            <pc:docMk/>
            <pc:sldMk cId="3799523001" sldId="256"/>
            <ac:grpSpMk id="20" creationId="{5EDAD761-2CF4-463A-AD87-1D4E8549D7A5}"/>
          </ac:grpSpMkLst>
        </pc:grpChg>
        <pc:picChg chg="add mod">
          <ac:chgData name="Vala Šimon" userId="S::valasi@eskola.eu::3fc557b2-2152-477a-bcc2-96a5af1372a8" providerId="AD" clId="Web-{E0BB9380-4174-0076-9F07-510D558A9530}" dt="2023-01-18T22:43:05.770" v="40"/>
          <ac:picMkLst>
            <pc:docMk/>
            <pc:sldMk cId="3799523001" sldId="256"/>
            <ac:picMk id="4" creationId="{8674F845-5B8E-03D2-619E-CC2FCE198D67}"/>
          </ac:picMkLst>
        </pc:picChg>
      </pc:sldChg>
      <pc:sldChg chg="new del">
        <pc:chgData name="Vala Šimon" userId="S::valasi@eskola.eu::3fc557b2-2152-477a-bcc2-96a5af1372a8" providerId="AD" clId="Web-{E0BB9380-4174-0076-9F07-510D558A9530}" dt="2023-01-18T22:43:36.756" v="42"/>
        <pc:sldMkLst>
          <pc:docMk/>
          <pc:sldMk cId="2361706961" sldId="257"/>
        </pc:sldMkLst>
      </pc:sldChg>
      <pc:sldChg chg="addSp delSp modSp add replId">
        <pc:chgData name="Vala Šimon" userId="S::valasi@eskola.eu::3fc557b2-2152-477a-bcc2-96a5af1372a8" providerId="AD" clId="Web-{E0BB9380-4174-0076-9F07-510D558A9530}" dt="2023-01-18T23:07:48.216" v="281" actId="1076"/>
        <pc:sldMkLst>
          <pc:docMk/>
          <pc:sldMk cId="2997411883" sldId="258"/>
        </pc:sldMkLst>
        <pc:spChg chg="mod">
          <ac:chgData name="Vala Šimon" userId="S::valasi@eskola.eu::3fc557b2-2152-477a-bcc2-96a5af1372a8" providerId="AD" clId="Web-{E0BB9380-4174-0076-9F07-510D558A9530}" dt="2023-01-18T22:45:28.243" v="48" actId="1076"/>
          <ac:spMkLst>
            <pc:docMk/>
            <pc:sldMk cId="2997411883" sldId="258"/>
            <ac:spMk id="2" creationId="{00000000-0000-0000-0000-000000000000}"/>
          </ac:spMkLst>
        </pc:spChg>
        <pc:spChg chg="del mod">
          <ac:chgData name="Vala Šimon" userId="S::valasi@eskola.eu::3fc557b2-2152-477a-bcc2-96a5af1372a8" providerId="AD" clId="Web-{E0BB9380-4174-0076-9F07-510D558A9530}" dt="2023-01-18T22:45:36.868" v="49"/>
          <ac:spMkLst>
            <pc:docMk/>
            <pc:sldMk cId="2997411883" sldId="258"/>
            <ac:spMk id="3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8T22:48:08.138" v="85" actId="14100"/>
          <ac:spMkLst>
            <pc:docMk/>
            <pc:sldMk cId="2997411883" sldId="258"/>
            <ac:spMk id="5" creationId="{8E4BF03E-2AB9-6F41-8F10-2B74BB229D1C}"/>
          </ac:spMkLst>
        </pc:spChg>
        <pc:spChg chg="add mod">
          <ac:chgData name="Vala Šimon" userId="S::valasi@eskola.eu::3fc557b2-2152-477a-bcc2-96a5af1372a8" providerId="AD" clId="Web-{E0BB9380-4174-0076-9F07-510D558A9530}" dt="2023-01-18T22:48:23.576" v="90" actId="1076"/>
          <ac:spMkLst>
            <pc:docMk/>
            <pc:sldMk cId="2997411883" sldId="258"/>
            <ac:spMk id="6" creationId="{AC651CEF-BFFC-E6D8-47C4-2823973AAFB7}"/>
          </ac:spMkLst>
        </pc:spChg>
        <pc:spChg chg="add mod">
          <ac:chgData name="Vala Šimon" userId="S::valasi@eskola.eu::3fc557b2-2152-477a-bcc2-96a5af1372a8" providerId="AD" clId="Web-{E0BB9380-4174-0076-9F07-510D558A9530}" dt="2023-01-18T22:50:08.188" v="102" actId="1076"/>
          <ac:spMkLst>
            <pc:docMk/>
            <pc:sldMk cId="2997411883" sldId="258"/>
            <ac:spMk id="7" creationId="{0FA0261D-C712-A9D6-BBB6-DF8B9F671961}"/>
          </ac:spMkLst>
        </pc:spChg>
        <pc:spChg chg="add mod">
          <ac:chgData name="Vala Šimon" userId="S::valasi@eskola.eu::3fc557b2-2152-477a-bcc2-96a5af1372a8" providerId="AD" clId="Web-{E0BB9380-4174-0076-9F07-510D558A9530}" dt="2023-01-18T23:07:48.216" v="281" actId="1076"/>
          <ac:spMkLst>
            <pc:docMk/>
            <pc:sldMk cId="2997411883" sldId="258"/>
            <ac:spMk id="8" creationId="{C5B82865-63FA-8E1B-F666-A27634EB33A4}"/>
          </ac:spMkLst>
        </pc:spChg>
        <pc:spChg chg="del">
          <ac:chgData name="Vala Šimon" userId="S::valasi@eskola.eu::3fc557b2-2152-477a-bcc2-96a5af1372a8" providerId="AD" clId="Web-{E0BB9380-4174-0076-9F07-510D558A9530}" dt="2023-01-18T22:45:19.557" v="46"/>
          <ac:spMkLst>
            <pc:docMk/>
            <pc:sldMk cId="2997411883" sldId="258"/>
            <ac:spMk id="16" creationId="{1E644DE9-8D09-43E2-BA69-F57482CFC93A}"/>
          </ac:spMkLst>
        </pc:spChg>
        <pc:spChg chg="del">
          <ac:chgData name="Vala Šimon" userId="S::valasi@eskola.eu::3fc557b2-2152-477a-bcc2-96a5af1372a8" providerId="AD" clId="Web-{E0BB9380-4174-0076-9F07-510D558A9530}" dt="2023-01-18T22:45:19.557" v="46"/>
          <ac:spMkLst>
            <pc:docMk/>
            <pc:sldMk cId="2997411883" sldId="258"/>
            <ac:spMk id="18" creationId="{6C23C919-B32E-40FF-B3D8-631316E84E3E}"/>
          </ac:spMkLst>
        </pc:spChg>
        <pc:spChg chg="add">
          <ac:chgData name="Vala Šimon" userId="S::valasi@eskola.eu::3fc557b2-2152-477a-bcc2-96a5af1372a8" providerId="AD" clId="Web-{E0BB9380-4174-0076-9F07-510D558A9530}" dt="2023-01-18T22:45:19.557" v="46"/>
          <ac:spMkLst>
            <pc:docMk/>
            <pc:sldMk cId="2997411883" sldId="258"/>
            <ac:spMk id="27" creationId="{37FDDF72-DE39-4F99-A3C1-DD9D7815D7DB}"/>
          </ac:spMkLst>
        </pc:spChg>
        <pc:spChg chg="add">
          <ac:chgData name="Vala Šimon" userId="S::valasi@eskola.eu::3fc557b2-2152-477a-bcc2-96a5af1372a8" providerId="AD" clId="Web-{E0BB9380-4174-0076-9F07-510D558A9530}" dt="2023-01-18T22:45:19.557" v="46"/>
          <ac:spMkLst>
            <pc:docMk/>
            <pc:sldMk cId="2997411883" sldId="258"/>
            <ac:spMk id="29" creationId="{5E4ECE80-3AD1-450C-B62A-98788F193948}"/>
          </ac:spMkLst>
        </pc:spChg>
        <pc:grpChg chg="del">
          <ac:chgData name="Vala Šimon" userId="S::valasi@eskola.eu::3fc557b2-2152-477a-bcc2-96a5af1372a8" providerId="AD" clId="Web-{E0BB9380-4174-0076-9F07-510D558A9530}" dt="2023-01-18T22:45:19.557" v="46"/>
          <ac:grpSpMkLst>
            <pc:docMk/>
            <pc:sldMk cId="2997411883" sldId="258"/>
            <ac:grpSpMk id="20" creationId="{5EDAD761-2CF4-463A-AD87-1D4E8549D7A5}"/>
          </ac:grpSpMkLst>
        </pc:grpChg>
        <pc:picChg chg="mod">
          <ac:chgData name="Vala Šimon" userId="S::valasi@eskola.eu::3fc557b2-2152-477a-bcc2-96a5af1372a8" providerId="AD" clId="Web-{E0BB9380-4174-0076-9F07-510D558A9530}" dt="2023-01-18T22:45:19.557" v="46"/>
          <ac:picMkLst>
            <pc:docMk/>
            <pc:sldMk cId="2997411883" sldId="258"/>
            <ac:picMk id="4" creationId="{8674F845-5B8E-03D2-619E-CC2FCE198D67}"/>
          </ac:picMkLst>
        </pc:picChg>
      </pc:sldChg>
      <pc:sldChg chg="new del">
        <pc:chgData name="Vala Šimon" userId="S::valasi@eskola.eu::3fc557b2-2152-477a-bcc2-96a5af1372a8" providerId="AD" clId="Web-{E0BB9380-4174-0076-9F07-510D558A9530}" dt="2023-01-18T23:08:10.216" v="283"/>
        <pc:sldMkLst>
          <pc:docMk/>
          <pc:sldMk cId="2780429965" sldId="259"/>
        </pc:sldMkLst>
      </pc:sldChg>
      <pc:sldChg chg="addSp delSp modSp add replId">
        <pc:chgData name="Vala Šimon" userId="S::valasi@eskola.eu::3fc557b2-2152-477a-bcc2-96a5af1372a8" providerId="AD" clId="Web-{E0BB9380-4174-0076-9F07-510D558A9530}" dt="2023-01-18T23:31:00.674" v="422"/>
        <pc:sldMkLst>
          <pc:docMk/>
          <pc:sldMk cId="3176392331" sldId="259"/>
        </pc:sldMkLst>
        <pc:spChg chg="mod">
          <ac:chgData name="Vala Šimon" userId="S::valasi@eskola.eu::3fc557b2-2152-477a-bcc2-96a5af1372a8" providerId="AD" clId="Web-{E0BB9380-4174-0076-9F07-510D558A9530}" dt="2023-01-18T23:12:13.754" v="319" actId="1076"/>
          <ac:spMkLst>
            <pc:docMk/>
            <pc:sldMk cId="3176392331" sldId="259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8T23:29:46.657" v="414" actId="1076"/>
          <ac:spMkLst>
            <pc:docMk/>
            <pc:sldMk cId="3176392331" sldId="259"/>
            <ac:spMk id="3" creationId="{29E09CB2-70E8-9BE7-17A2-31433792E5B0}"/>
          </ac:spMkLst>
        </pc:spChg>
        <pc:spChg chg="del">
          <ac:chgData name="Vala Šimon" userId="S::valasi@eskola.eu::3fc557b2-2152-477a-bcc2-96a5af1372a8" providerId="AD" clId="Web-{E0BB9380-4174-0076-9F07-510D558A9530}" dt="2023-01-18T23:08:38.655" v="303"/>
          <ac:spMkLst>
            <pc:docMk/>
            <pc:sldMk cId="3176392331" sldId="259"/>
            <ac:spMk id="5" creationId="{8E4BF03E-2AB9-6F41-8F10-2B74BB229D1C}"/>
          </ac:spMkLst>
        </pc:spChg>
        <pc:spChg chg="del">
          <ac:chgData name="Vala Šimon" userId="S::valasi@eskola.eu::3fc557b2-2152-477a-bcc2-96a5af1372a8" providerId="AD" clId="Web-{E0BB9380-4174-0076-9F07-510D558A9530}" dt="2023-01-18T23:08:39.920" v="304"/>
          <ac:spMkLst>
            <pc:docMk/>
            <pc:sldMk cId="3176392331" sldId="259"/>
            <ac:spMk id="6" creationId="{AC651CEF-BFFC-E6D8-47C4-2823973AAFB7}"/>
          </ac:spMkLst>
        </pc:spChg>
        <pc:spChg chg="del">
          <ac:chgData name="Vala Šimon" userId="S::valasi@eskola.eu::3fc557b2-2152-477a-bcc2-96a5af1372a8" providerId="AD" clId="Web-{E0BB9380-4174-0076-9F07-510D558A9530}" dt="2023-01-18T23:08:37.483" v="302"/>
          <ac:spMkLst>
            <pc:docMk/>
            <pc:sldMk cId="3176392331" sldId="259"/>
            <ac:spMk id="7" creationId="{0FA0261D-C712-A9D6-BBB6-DF8B9F671961}"/>
          </ac:spMkLst>
        </pc:spChg>
        <pc:spChg chg="del">
          <ac:chgData name="Vala Šimon" userId="S::valasi@eskola.eu::3fc557b2-2152-477a-bcc2-96a5af1372a8" providerId="AD" clId="Web-{E0BB9380-4174-0076-9F07-510D558A9530}" dt="2023-01-18T23:08:41.061" v="305"/>
          <ac:spMkLst>
            <pc:docMk/>
            <pc:sldMk cId="3176392331" sldId="259"/>
            <ac:spMk id="8" creationId="{C5B82865-63FA-8E1B-F666-A27634EB33A4}"/>
          </ac:spMkLst>
        </pc:spChg>
        <pc:picChg chg="mod">
          <ac:chgData name="Vala Šimon" userId="S::valasi@eskola.eu::3fc557b2-2152-477a-bcc2-96a5af1372a8" providerId="AD" clId="Web-{E0BB9380-4174-0076-9F07-510D558A9530}" dt="2023-01-18T23:12:07.113" v="318" actId="1076"/>
          <ac:picMkLst>
            <pc:docMk/>
            <pc:sldMk cId="3176392331" sldId="259"/>
            <ac:picMk id="4" creationId="{8674F845-5B8E-03D2-619E-CC2FCE198D67}"/>
          </ac:picMkLst>
        </pc:picChg>
        <pc:picChg chg="add del mod">
          <ac:chgData name="Vala Šimon" userId="S::valasi@eskola.eu::3fc557b2-2152-477a-bcc2-96a5af1372a8" providerId="AD" clId="Web-{E0BB9380-4174-0076-9F07-510D558A9530}" dt="2023-01-18T23:30:08.282" v="417"/>
          <ac:picMkLst>
            <pc:docMk/>
            <pc:sldMk cId="3176392331" sldId="259"/>
            <ac:picMk id="9" creationId="{32BC4C22-55AB-3DAC-86F0-8D6D655CEF56}"/>
          </ac:picMkLst>
        </pc:picChg>
        <pc:picChg chg="add del mod">
          <ac:chgData name="Vala Šimon" userId="S::valasi@eskola.eu::3fc557b2-2152-477a-bcc2-96a5af1372a8" providerId="AD" clId="Web-{E0BB9380-4174-0076-9F07-510D558A9530}" dt="2023-01-18T23:30:19.189" v="420"/>
          <ac:picMkLst>
            <pc:docMk/>
            <pc:sldMk cId="3176392331" sldId="259"/>
            <ac:picMk id="10" creationId="{B92D6AD3-E0A9-128B-FAFD-6D511B1AFD4C}"/>
          </ac:picMkLst>
        </pc:picChg>
        <pc:picChg chg="add del mod">
          <ac:chgData name="Vala Šimon" userId="S::valasi@eskola.eu::3fc557b2-2152-477a-bcc2-96a5af1372a8" providerId="AD" clId="Web-{E0BB9380-4174-0076-9F07-510D558A9530}" dt="2023-01-18T23:31:00.674" v="422"/>
          <ac:picMkLst>
            <pc:docMk/>
            <pc:sldMk cId="3176392331" sldId="259"/>
            <ac:picMk id="11" creationId="{56C418F2-6276-20BB-23A3-CC6358371860}"/>
          </ac:picMkLst>
        </pc:picChg>
      </pc:sldChg>
      <pc:sldChg chg="addSp delSp modSp add replId">
        <pc:chgData name="Vala Šimon" userId="S::valasi@eskola.eu::3fc557b2-2152-477a-bcc2-96a5af1372a8" providerId="AD" clId="Web-{E0BB9380-4174-0076-9F07-510D558A9530}" dt="2023-01-18T23:52:50.573" v="609" actId="20577"/>
        <pc:sldMkLst>
          <pc:docMk/>
          <pc:sldMk cId="432402246" sldId="260"/>
        </pc:sldMkLst>
        <pc:spChg chg="mod">
          <ac:chgData name="Vala Šimon" userId="S::valasi@eskola.eu::3fc557b2-2152-477a-bcc2-96a5af1372a8" providerId="AD" clId="Web-{E0BB9380-4174-0076-9F07-510D558A9530}" dt="2023-01-18T23:31:49.769" v="436" actId="20577"/>
          <ac:spMkLst>
            <pc:docMk/>
            <pc:sldMk cId="432402246" sldId="260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8T23:52:50.573" v="609" actId="20577"/>
          <ac:spMkLst>
            <pc:docMk/>
            <pc:sldMk cId="432402246" sldId="260"/>
            <ac:spMk id="3" creationId="{A3B0323C-12AE-493D-96BA-466121E6D7A3}"/>
          </ac:spMkLst>
        </pc:spChg>
        <pc:spChg chg="del">
          <ac:chgData name="Vala Šimon" userId="S::valasi@eskola.eu::3fc557b2-2152-477a-bcc2-96a5af1372a8" providerId="AD" clId="Web-{E0BB9380-4174-0076-9F07-510D558A9530}" dt="2023-01-18T23:26:37.542" v="369"/>
          <ac:spMkLst>
            <pc:docMk/>
            <pc:sldMk cId="432402246" sldId="260"/>
            <ac:spMk id="5" creationId="{8E4BF03E-2AB9-6F41-8F10-2B74BB229D1C}"/>
          </ac:spMkLst>
        </pc:spChg>
        <pc:spChg chg="del">
          <ac:chgData name="Vala Šimon" userId="S::valasi@eskola.eu::3fc557b2-2152-477a-bcc2-96a5af1372a8" providerId="AD" clId="Web-{E0BB9380-4174-0076-9F07-510D558A9530}" dt="2023-01-18T23:26:41.855" v="372"/>
          <ac:spMkLst>
            <pc:docMk/>
            <pc:sldMk cId="432402246" sldId="260"/>
            <ac:spMk id="6" creationId="{AC651CEF-BFFC-E6D8-47C4-2823973AAFB7}"/>
          </ac:spMkLst>
        </pc:spChg>
        <pc:spChg chg="del">
          <ac:chgData name="Vala Šimon" userId="S::valasi@eskola.eu::3fc557b2-2152-477a-bcc2-96a5af1372a8" providerId="AD" clId="Web-{E0BB9380-4174-0076-9F07-510D558A9530}" dt="2023-01-18T23:26:38.386" v="370"/>
          <ac:spMkLst>
            <pc:docMk/>
            <pc:sldMk cId="432402246" sldId="260"/>
            <ac:spMk id="7" creationId="{0FA0261D-C712-A9D6-BBB6-DF8B9F671961}"/>
          </ac:spMkLst>
        </pc:spChg>
        <pc:spChg chg="del">
          <ac:chgData name="Vala Šimon" userId="S::valasi@eskola.eu::3fc557b2-2152-477a-bcc2-96a5af1372a8" providerId="AD" clId="Web-{E0BB9380-4174-0076-9F07-510D558A9530}" dt="2023-01-18T23:26:39.808" v="371"/>
          <ac:spMkLst>
            <pc:docMk/>
            <pc:sldMk cId="432402246" sldId="260"/>
            <ac:spMk id="8" creationId="{C5B82865-63FA-8E1B-F666-A27634EB33A4}"/>
          </ac:spMkLst>
        </pc:spChg>
        <pc:picChg chg="add mod">
          <ac:chgData name="Vala Šimon" userId="S::valasi@eskola.eu::3fc557b2-2152-477a-bcc2-96a5af1372a8" providerId="AD" clId="Web-{E0BB9380-4174-0076-9F07-510D558A9530}" dt="2023-01-18T23:33:42.788" v="475" actId="1076"/>
          <ac:picMkLst>
            <pc:docMk/>
            <pc:sldMk cId="432402246" sldId="260"/>
            <ac:picMk id="9" creationId="{23FC39CF-D949-22B7-0D5F-CA0F369A7D12}"/>
          </ac:picMkLst>
        </pc:picChg>
      </pc:sldChg>
      <pc:sldChg chg="add del replId">
        <pc:chgData name="Vala Šimon" userId="S::valasi@eskola.eu::3fc557b2-2152-477a-bcc2-96a5af1372a8" providerId="AD" clId="Web-{E0BB9380-4174-0076-9F07-510D558A9530}" dt="2023-01-18T23:26:44.652" v="373"/>
        <pc:sldMkLst>
          <pc:docMk/>
          <pc:sldMk cId="682537578" sldId="261"/>
        </pc:sldMkLst>
      </pc:sldChg>
      <pc:sldChg chg="addSp delSp modSp add replId">
        <pc:chgData name="Vala Šimon" userId="S::valasi@eskola.eu::3fc557b2-2152-477a-bcc2-96a5af1372a8" providerId="AD" clId="Web-{E0BB9380-4174-0076-9F07-510D558A9530}" dt="2023-01-18T23:53:21.199" v="620" actId="20577"/>
        <pc:sldMkLst>
          <pc:docMk/>
          <pc:sldMk cId="1860813174" sldId="261"/>
        </pc:sldMkLst>
        <pc:spChg chg="mod">
          <ac:chgData name="Vala Šimon" userId="S::valasi@eskola.eu::3fc557b2-2152-477a-bcc2-96a5af1372a8" providerId="AD" clId="Web-{E0BB9380-4174-0076-9F07-510D558A9530}" dt="2023-01-18T23:53:09.636" v="615" actId="20577"/>
          <ac:spMkLst>
            <pc:docMk/>
            <pc:sldMk cId="1860813174" sldId="261"/>
            <ac:spMk id="2" creationId="{00000000-0000-0000-0000-000000000000}"/>
          </ac:spMkLst>
        </pc:spChg>
        <pc:spChg chg="add del mod">
          <ac:chgData name="Vala Šimon" userId="S::valasi@eskola.eu::3fc557b2-2152-477a-bcc2-96a5af1372a8" providerId="AD" clId="Web-{E0BB9380-4174-0076-9F07-510D558A9530}" dt="2023-01-18T23:42:25.947" v="499"/>
          <ac:spMkLst>
            <pc:docMk/>
            <pc:sldMk cId="1860813174" sldId="261"/>
            <ac:spMk id="3" creationId="{42802568-D7DB-3D5F-61A4-C62580284992}"/>
          </ac:spMkLst>
        </pc:spChg>
        <pc:spChg chg="add mod">
          <ac:chgData name="Vala Šimon" userId="S::valasi@eskola.eu::3fc557b2-2152-477a-bcc2-96a5af1372a8" providerId="AD" clId="Web-{E0BB9380-4174-0076-9F07-510D558A9530}" dt="2023-01-18T23:53:21.199" v="620" actId="20577"/>
          <ac:spMkLst>
            <pc:docMk/>
            <pc:sldMk cId="1860813174" sldId="261"/>
            <ac:spMk id="5" creationId="{7CDDC275-4745-1194-24AF-CC504DD3FF4F}"/>
          </ac:spMkLst>
        </pc:spChg>
        <pc:spChg chg="add mod">
          <ac:chgData name="Vala Šimon" userId="S::valasi@eskola.eu::3fc557b2-2152-477a-bcc2-96a5af1372a8" providerId="AD" clId="Web-{E0BB9380-4174-0076-9F07-510D558A9530}" dt="2023-01-18T23:49:01.270" v="557" actId="1076"/>
          <ac:spMkLst>
            <pc:docMk/>
            <pc:sldMk cId="1860813174" sldId="261"/>
            <ac:spMk id="6" creationId="{D81E3262-3E60-2E17-1B28-BA06D15BDFCD}"/>
          </ac:spMkLst>
        </pc:spChg>
        <pc:picChg chg="mod">
          <ac:chgData name="Vala Šimon" userId="S::valasi@eskola.eu::3fc557b2-2152-477a-bcc2-96a5af1372a8" providerId="AD" clId="Web-{E0BB9380-4174-0076-9F07-510D558A9530}" dt="2023-01-18T23:48:31.753" v="545" actId="1076"/>
          <ac:picMkLst>
            <pc:docMk/>
            <pc:sldMk cId="1860813174" sldId="261"/>
            <ac:picMk id="4" creationId="{8674F845-5B8E-03D2-619E-CC2FCE198D67}"/>
          </ac:picMkLst>
        </pc:picChg>
        <pc:picChg chg="add mod">
          <ac:chgData name="Vala Šimon" userId="S::valasi@eskola.eu::3fc557b2-2152-477a-bcc2-96a5af1372a8" providerId="AD" clId="Web-{E0BB9380-4174-0076-9F07-510D558A9530}" dt="2023-01-18T23:48:49.066" v="553" actId="1076"/>
          <ac:picMkLst>
            <pc:docMk/>
            <pc:sldMk cId="1860813174" sldId="261"/>
            <ac:picMk id="7" creationId="{02AE1408-2A60-1BCB-3162-3F43F4CB1A34}"/>
          </ac:picMkLst>
        </pc:picChg>
      </pc:sldChg>
      <pc:sldChg chg="add del replId">
        <pc:chgData name="Vala Šimon" userId="S::valasi@eskola.eu::3fc557b2-2152-477a-bcc2-96a5af1372a8" providerId="AD" clId="Web-{E0BB9380-4174-0076-9F07-510D558A9530}" dt="2023-01-18T23:26:46.386" v="374"/>
        <pc:sldMkLst>
          <pc:docMk/>
          <pc:sldMk cId="99168847" sldId="262"/>
        </pc:sldMkLst>
      </pc:sldChg>
      <pc:sldChg chg="addSp modSp add replId">
        <pc:chgData name="Vala Šimon" userId="S::valasi@eskola.eu::3fc557b2-2152-477a-bcc2-96a5af1372a8" providerId="AD" clId="Web-{E0BB9380-4174-0076-9F07-510D558A9530}" dt="2023-01-19T00:14:01.997" v="862" actId="20577"/>
        <pc:sldMkLst>
          <pc:docMk/>
          <pc:sldMk cId="3920739565" sldId="262"/>
        </pc:sldMkLst>
        <pc:spChg chg="mod">
          <ac:chgData name="Vala Šimon" userId="S::valasi@eskola.eu::3fc557b2-2152-477a-bcc2-96a5af1372a8" providerId="AD" clId="Web-{E0BB9380-4174-0076-9F07-510D558A9530}" dt="2023-01-18T23:56:35.547" v="632" actId="1076"/>
          <ac:spMkLst>
            <pc:docMk/>
            <pc:sldMk cId="3920739565" sldId="262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9T00:14:01.997" v="862" actId="20577"/>
          <ac:spMkLst>
            <pc:docMk/>
            <pc:sldMk cId="3920739565" sldId="262"/>
            <ac:spMk id="3" creationId="{F4D54DDC-0FB4-8318-3552-156BA3F88854}"/>
          </ac:spMkLst>
        </pc:spChg>
        <pc:picChg chg="mod">
          <ac:chgData name="Vala Šimon" userId="S::valasi@eskola.eu::3fc557b2-2152-477a-bcc2-96a5af1372a8" providerId="AD" clId="Web-{E0BB9380-4174-0076-9F07-510D558A9530}" dt="2023-01-18T23:56:30.032" v="631" actId="1076"/>
          <ac:picMkLst>
            <pc:docMk/>
            <pc:sldMk cId="3920739565" sldId="262"/>
            <ac:picMk id="4" creationId="{8674F845-5B8E-03D2-619E-CC2FCE198D67}"/>
          </ac:picMkLst>
        </pc:picChg>
      </pc:sldChg>
      <pc:sldChg chg="addSp modSp add replId">
        <pc:chgData name="Vala Šimon" userId="S::valasi@eskola.eu::3fc557b2-2152-477a-bcc2-96a5af1372a8" providerId="AD" clId="Web-{E0BB9380-4174-0076-9F07-510D558A9530}" dt="2023-01-19T00:11:20.711" v="859" actId="20577"/>
        <pc:sldMkLst>
          <pc:docMk/>
          <pc:sldMk cId="345141948" sldId="263"/>
        </pc:sldMkLst>
        <pc:spChg chg="mod">
          <ac:chgData name="Vala Šimon" userId="S::valasi@eskola.eu::3fc557b2-2152-477a-bcc2-96a5af1372a8" providerId="AD" clId="Web-{E0BB9380-4174-0076-9F07-510D558A9530}" dt="2023-01-19T00:00:06.850" v="693" actId="20577"/>
          <ac:spMkLst>
            <pc:docMk/>
            <pc:sldMk cId="345141948" sldId="263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9T00:11:20.711" v="859" actId="20577"/>
          <ac:spMkLst>
            <pc:docMk/>
            <pc:sldMk cId="345141948" sldId="263"/>
            <ac:spMk id="3" creationId="{F93BE8B6-2954-9C6F-D6AE-9453A27387F5}"/>
          </ac:spMkLst>
        </pc:spChg>
        <pc:picChg chg="mod">
          <ac:chgData name="Vala Šimon" userId="S::valasi@eskola.eu::3fc557b2-2152-477a-bcc2-96a5af1372a8" providerId="AD" clId="Web-{E0BB9380-4174-0076-9F07-510D558A9530}" dt="2023-01-19T00:02:13.384" v="758" actId="1076"/>
          <ac:picMkLst>
            <pc:docMk/>
            <pc:sldMk cId="345141948" sldId="263"/>
            <ac:picMk id="4" creationId="{8674F845-5B8E-03D2-619E-CC2FCE198D67}"/>
          </ac:picMkLst>
        </pc:picChg>
        <pc:picChg chg="add mod">
          <ac:chgData name="Vala Šimon" userId="S::valasi@eskola.eu::3fc557b2-2152-477a-bcc2-96a5af1372a8" providerId="AD" clId="Web-{E0BB9380-4174-0076-9F07-510D558A9530}" dt="2023-01-19T00:02:30.760" v="761" actId="1076"/>
          <ac:picMkLst>
            <pc:docMk/>
            <pc:sldMk cId="345141948" sldId="263"/>
            <ac:picMk id="5" creationId="{2A652E4C-1981-80F2-63B4-1834183624A1}"/>
          </ac:picMkLst>
        </pc:picChg>
      </pc:sldChg>
      <pc:sldChg chg="add del replId">
        <pc:chgData name="Vala Šimon" userId="S::valasi@eskola.eu::3fc557b2-2152-477a-bcc2-96a5af1372a8" providerId="AD" clId="Web-{E0BB9380-4174-0076-9F07-510D558A9530}" dt="2023-01-18T23:26:47.261" v="375"/>
        <pc:sldMkLst>
          <pc:docMk/>
          <pc:sldMk cId="3200311650" sldId="263"/>
        </pc:sldMkLst>
      </pc:sldChg>
      <pc:sldChg chg="addSp modSp add replId">
        <pc:chgData name="Vala Šimon" userId="S::valasi@eskola.eu::3fc557b2-2152-477a-bcc2-96a5af1372a8" providerId="AD" clId="Web-{E0BB9380-4174-0076-9F07-510D558A9530}" dt="2023-01-19T00:09:12.489" v="841" actId="20577"/>
        <pc:sldMkLst>
          <pc:docMk/>
          <pc:sldMk cId="1576940567" sldId="264"/>
        </pc:sldMkLst>
        <pc:spChg chg="mod">
          <ac:chgData name="Vala Šimon" userId="S::valasi@eskola.eu::3fc557b2-2152-477a-bcc2-96a5af1372a8" providerId="AD" clId="Web-{E0BB9380-4174-0076-9F07-510D558A9530}" dt="2023-01-19T00:05:39.171" v="775" actId="20577"/>
          <ac:spMkLst>
            <pc:docMk/>
            <pc:sldMk cId="1576940567" sldId="264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9T00:09:12.489" v="841" actId="20577"/>
          <ac:spMkLst>
            <pc:docMk/>
            <pc:sldMk cId="1576940567" sldId="264"/>
            <ac:spMk id="3" creationId="{8A4080A7-B2B1-FBF6-381D-1AFE7DDE8470}"/>
          </ac:spMkLst>
        </pc:spChg>
        <pc:picChg chg="mod">
          <ac:chgData name="Vala Šimon" userId="S::valasi@eskola.eu::3fc557b2-2152-477a-bcc2-96a5af1372a8" providerId="AD" clId="Web-{E0BB9380-4174-0076-9F07-510D558A9530}" dt="2023-01-19T00:05:24.264" v="770" actId="1076"/>
          <ac:picMkLst>
            <pc:docMk/>
            <pc:sldMk cId="1576940567" sldId="264"/>
            <ac:picMk id="4" creationId="{8674F845-5B8E-03D2-619E-CC2FCE198D67}"/>
          </ac:picMkLst>
        </pc:picChg>
      </pc:sldChg>
      <pc:sldChg chg="add del replId">
        <pc:chgData name="Vala Šimon" userId="S::valasi@eskola.eu::3fc557b2-2152-477a-bcc2-96a5af1372a8" providerId="AD" clId="Web-{E0BB9380-4174-0076-9F07-510D558A9530}" dt="2023-01-18T23:26:47.980" v="376"/>
        <pc:sldMkLst>
          <pc:docMk/>
          <pc:sldMk cId="2805008273" sldId="264"/>
        </pc:sldMkLst>
      </pc:sldChg>
      <pc:sldChg chg="addSp modSp add replId">
        <pc:chgData name="Vala Šimon" userId="S::valasi@eskola.eu::3fc557b2-2152-477a-bcc2-96a5af1372a8" providerId="AD" clId="Web-{E0BB9380-4174-0076-9F07-510D558A9530}" dt="2023-01-19T00:13:56.528" v="861" actId="20577"/>
        <pc:sldMkLst>
          <pc:docMk/>
          <pc:sldMk cId="1382943238" sldId="265"/>
        </pc:sldMkLst>
        <pc:spChg chg="mod">
          <ac:chgData name="Vala Šimon" userId="S::valasi@eskola.eu::3fc557b2-2152-477a-bcc2-96a5af1372a8" providerId="AD" clId="Web-{E0BB9380-4174-0076-9F07-510D558A9530}" dt="2023-01-19T00:13:56.528" v="861" actId="20577"/>
          <ac:spMkLst>
            <pc:docMk/>
            <pc:sldMk cId="1382943238" sldId="265"/>
            <ac:spMk id="2" creationId="{00000000-0000-0000-0000-000000000000}"/>
          </ac:spMkLst>
        </pc:spChg>
        <pc:spChg chg="add">
          <ac:chgData name="Vala Šimon" userId="S::valasi@eskola.eu::3fc557b2-2152-477a-bcc2-96a5af1372a8" providerId="AD" clId="Web-{E0BB9380-4174-0076-9F07-510D558A9530}" dt="2023-01-19T00:09:48.225" v="850"/>
          <ac:spMkLst>
            <pc:docMk/>
            <pc:sldMk cId="1382943238" sldId="265"/>
            <ac:spMk id="3" creationId="{716B2449-E4DD-C9BE-7CAD-24AEEB0BBEA3}"/>
          </ac:spMkLst>
        </pc:spChg>
      </pc:sldChg>
      <pc:sldChg chg="add del replId">
        <pc:chgData name="Vala Šimon" userId="S::valasi@eskola.eu::3fc557b2-2152-477a-bcc2-96a5af1372a8" providerId="AD" clId="Web-{E0BB9380-4174-0076-9F07-510D558A9530}" dt="2023-01-18T23:26:48.824" v="377"/>
        <pc:sldMkLst>
          <pc:docMk/>
          <pc:sldMk cId="2721112148" sldId="265"/>
        </pc:sldMkLst>
      </pc:sldChg>
      <pc:sldChg chg="add del replId">
        <pc:chgData name="Vala Šimon" userId="S::valasi@eskola.eu::3fc557b2-2152-477a-bcc2-96a5af1372a8" providerId="AD" clId="Web-{E0BB9380-4174-0076-9F07-510D558A9530}" dt="2023-01-18T23:26:49.449" v="378"/>
        <pc:sldMkLst>
          <pc:docMk/>
          <pc:sldMk cId="1288131307" sldId="266"/>
        </pc:sldMkLst>
      </pc:sldChg>
      <pc:sldChg chg="addSp modSp add ord replId">
        <pc:chgData name="Vala Šimon" userId="S::valasi@eskola.eu::3fc557b2-2152-477a-bcc2-96a5af1372a8" providerId="AD" clId="Web-{E0BB9380-4174-0076-9F07-510D558A9530}" dt="2023-01-19T00:29:07.286" v="879" actId="1076"/>
        <pc:sldMkLst>
          <pc:docMk/>
          <pc:sldMk cId="1866094471" sldId="266"/>
        </pc:sldMkLst>
        <pc:spChg chg="mod">
          <ac:chgData name="Vala Šimon" userId="S::valasi@eskola.eu::3fc557b2-2152-477a-bcc2-96a5af1372a8" providerId="AD" clId="Web-{E0BB9380-4174-0076-9F07-510D558A9530}" dt="2023-01-19T00:27:47.784" v="865" actId="20577"/>
          <ac:spMkLst>
            <pc:docMk/>
            <pc:sldMk cId="1866094471" sldId="266"/>
            <ac:spMk id="2" creationId="{00000000-0000-0000-0000-000000000000}"/>
          </ac:spMkLst>
        </pc:spChg>
        <pc:spChg chg="add mod">
          <ac:chgData name="Vala Šimon" userId="S::valasi@eskola.eu::3fc557b2-2152-477a-bcc2-96a5af1372a8" providerId="AD" clId="Web-{E0BB9380-4174-0076-9F07-510D558A9530}" dt="2023-01-19T00:29:07.286" v="879" actId="1076"/>
          <ac:spMkLst>
            <pc:docMk/>
            <pc:sldMk cId="1866094471" sldId="266"/>
            <ac:spMk id="3" creationId="{432EB68E-196F-DDE4-7E63-981DD00286BB}"/>
          </ac:spMkLst>
        </pc:spChg>
      </pc:sldChg>
      <pc:sldChg chg="add del replId">
        <pc:chgData name="Vala Šimon" userId="S::valasi@eskola.eu::3fc557b2-2152-477a-bcc2-96a5af1372a8" providerId="AD" clId="Web-{E0BB9380-4174-0076-9F07-510D558A9530}" dt="2023-01-18T23:26:49.808" v="379"/>
        <pc:sldMkLst>
          <pc:docMk/>
          <pc:sldMk cId="380096337" sldId="267"/>
        </pc:sldMkLst>
      </pc:sldChg>
      <pc:sldChg chg="add replId">
        <pc:chgData name="Vala Šimon" userId="S::valasi@eskola.eu::3fc557b2-2152-477a-bcc2-96a5af1372a8" providerId="AD" clId="Web-{E0BB9380-4174-0076-9F07-510D558A9530}" dt="2023-01-18T23:27:05.715" v="395"/>
        <pc:sldMkLst>
          <pc:docMk/>
          <pc:sldMk cId="2607891486" sldId="267"/>
        </pc:sldMkLst>
      </pc:sldChg>
      <pc:sldChg chg="add replId">
        <pc:chgData name="Vala Šimon" userId="S::valasi@eskola.eu::3fc557b2-2152-477a-bcc2-96a5af1372a8" providerId="AD" clId="Web-{E0BB9380-4174-0076-9F07-510D558A9530}" dt="2023-01-18T23:27:07.200" v="396"/>
        <pc:sldMkLst>
          <pc:docMk/>
          <pc:sldMk cId="431919579" sldId="268"/>
        </pc:sldMkLst>
      </pc:sldChg>
      <pc:sldChg chg="add del replId">
        <pc:chgData name="Vala Šimon" userId="S::valasi@eskola.eu::3fc557b2-2152-477a-bcc2-96a5af1372a8" providerId="AD" clId="Web-{E0BB9380-4174-0076-9F07-510D558A9530}" dt="2023-01-18T23:26:50.090" v="380"/>
        <pc:sldMkLst>
          <pc:docMk/>
          <pc:sldMk cId="3536979116" sldId="268"/>
        </pc:sldMkLst>
      </pc:sldChg>
      <pc:sldChg chg="add replId">
        <pc:chgData name="Vala Šimon" userId="S::valasi@eskola.eu::3fc557b2-2152-477a-bcc2-96a5af1372a8" providerId="AD" clId="Web-{E0BB9380-4174-0076-9F07-510D558A9530}" dt="2023-01-18T23:27:08.106" v="397"/>
        <pc:sldMkLst>
          <pc:docMk/>
          <pc:sldMk cId="1033820946" sldId="269"/>
        </pc:sldMkLst>
      </pc:sldChg>
      <pc:sldChg chg="add del replId">
        <pc:chgData name="Vala Šimon" userId="S::valasi@eskola.eu::3fc557b2-2152-477a-bcc2-96a5af1372a8" providerId="AD" clId="Web-{E0BB9380-4174-0076-9F07-510D558A9530}" dt="2023-01-18T23:26:50.637" v="381"/>
        <pc:sldMkLst>
          <pc:docMk/>
          <pc:sldMk cId="3822023163" sldId="269"/>
        </pc:sldMkLst>
      </pc:sldChg>
      <pc:sldChg chg="add replId">
        <pc:chgData name="Vala Šimon" userId="S::valasi@eskola.eu::3fc557b2-2152-477a-bcc2-96a5af1372a8" providerId="AD" clId="Web-{E0BB9380-4174-0076-9F07-510D558A9530}" dt="2023-01-18T23:27:09.137" v="398"/>
        <pc:sldMkLst>
          <pc:docMk/>
          <pc:sldMk cId="678151251" sldId="270"/>
        </pc:sldMkLst>
      </pc:sldChg>
      <pc:sldChg chg="add del replId">
        <pc:chgData name="Vala Šimon" userId="S::valasi@eskola.eu::3fc557b2-2152-477a-bcc2-96a5af1372a8" providerId="AD" clId="Web-{E0BB9380-4174-0076-9F07-510D558A9530}" dt="2023-01-18T23:26:51.215" v="382"/>
        <pc:sldMkLst>
          <pc:docMk/>
          <pc:sldMk cId="3406134245" sldId="270"/>
        </pc:sldMkLst>
      </pc:sldChg>
      <pc:sldChg chg="add del replId">
        <pc:chgData name="Vala Šimon" userId="S::valasi@eskola.eu::3fc557b2-2152-477a-bcc2-96a5af1372a8" providerId="AD" clId="Web-{E0BB9380-4174-0076-9F07-510D558A9530}" dt="2023-01-18T23:26:51.887" v="383"/>
        <pc:sldMkLst>
          <pc:docMk/>
          <pc:sldMk cId="442556435" sldId="271"/>
        </pc:sldMkLst>
      </pc:sldChg>
      <pc:sldChg chg="add replId">
        <pc:chgData name="Vala Šimon" userId="S::valasi@eskola.eu::3fc557b2-2152-477a-bcc2-96a5af1372a8" providerId="AD" clId="Web-{E0BB9380-4174-0076-9F07-510D558A9530}" dt="2023-01-18T23:27:10.200" v="399"/>
        <pc:sldMkLst>
          <pc:docMk/>
          <pc:sldMk cId="3168606357" sldId="271"/>
        </pc:sldMkLst>
      </pc:sldChg>
      <pc:sldChg chg="add replId">
        <pc:chgData name="Vala Šimon" userId="S::valasi@eskola.eu::3fc557b2-2152-477a-bcc2-96a5af1372a8" providerId="AD" clId="Web-{E0BB9380-4174-0076-9F07-510D558A9530}" dt="2023-01-18T23:27:11.184" v="400"/>
        <pc:sldMkLst>
          <pc:docMk/>
          <pc:sldMk cId="1630695711" sldId="272"/>
        </pc:sldMkLst>
      </pc:sldChg>
      <pc:sldChg chg="add del replId">
        <pc:chgData name="Vala Šimon" userId="S::valasi@eskola.eu::3fc557b2-2152-477a-bcc2-96a5af1372a8" providerId="AD" clId="Web-{E0BB9380-4174-0076-9F07-510D558A9530}" dt="2023-01-18T23:26:52.621" v="384"/>
        <pc:sldMkLst>
          <pc:docMk/>
          <pc:sldMk cId="2461110987" sldId="272"/>
        </pc:sldMkLst>
      </pc:sldChg>
      <pc:sldChg chg="add del replId">
        <pc:chgData name="Vala Šimon" userId="S::valasi@eskola.eu::3fc557b2-2152-477a-bcc2-96a5af1372a8" providerId="AD" clId="Web-{E0BB9380-4174-0076-9F07-510D558A9530}" dt="2023-01-18T23:26:53.184" v="385"/>
        <pc:sldMkLst>
          <pc:docMk/>
          <pc:sldMk cId="3287150427" sldId="273"/>
        </pc:sldMkLst>
      </pc:sldChg>
      <pc:sldChg chg="add replId">
        <pc:chgData name="Vala Šimon" userId="S::valasi@eskola.eu::3fc557b2-2152-477a-bcc2-96a5af1372a8" providerId="AD" clId="Web-{E0BB9380-4174-0076-9F07-510D558A9530}" dt="2023-01-18T23:27:12.356" v="401"/>
        <pc:sldMkLst>
          <pc:docMk/>
          <pc:sldMk cId="3694167577" sldId="273"/>
        </pc:sldMkLst>
      </pc:sldChg>
      <pc:sldChg chg="add del replId">
        <pc:chgData name="Vala Šimon" userId="S::valasi@eskola.eu::3fc557b2-2152-477a-bcc2-96a5af1372a8" providerId="AD" clId="Web-{E0BB9380-4174-0076-9F07-510D558A9530}" dt="2023-01-18T23:26:53.793" v="386"/>
        <pc:sldMkLst>
          <pc:docMk/>
          <pc:sldMk cId="3597631329" sldId="274"/>
        </pc:sldMkLst>
      </pc:sldChg>
      <pc:sldChg chg="add del replId">
        <pc:chgData name="Vala Šimon" userId="S::valasi@eskola.eu::3fc557b2-2152-477a-bcc2-96a5af1372a8" providerId="AD" clId="Web-{E0BB9380-4174-0076-9F07-510D558A9530}" dt="2023-01-18T23:26:54.465" v="387"/>
        <pc:sldMkLst>
          <pc:docMk/>
          <pc:sldMk cId="2721494538" sldId="275"/>
        </pc:sldMkLst>
      </pc:sldChg>
      <pc:sldChg chg="add del replId">
        <pc:chgData name="Vala Šimon" userId="S::valasi@eskola.eu::3fc557b2-2152-477a-bcc2-96a5af1372a8" providerId="AD" clId="Web-{E0BB9380-4174-0076-9F07-510D558A9530}" dt="2023-01-18T23:26:55.012" v="388"/>
        <pc:sldMkLst>
          <pc:docMk/>
          <pc:sldMk cId="94335235" sldId="276"/>
        </pc:sldMkLst>
      </pc:sldChg>
      <pc:sldMasterChg chg="del delSldLayout">
        <pc:chgData name="Vala Šimon" userId="S::valasi@eskola.eu::3fc557b2-2152-477a-bcc2-96a5af1372a8" providerId="AD" clId="Web-{E0BB9380-4174-0076-9F07-510D558A9530}" dt="2023-01-18T22:28:48.123" v="0"/>
        <pc:sldMasterMkLst>
          <pc:docMk/>
          <pc:sldMasterMk cId="464252367" sldId="2147483648"/>
        </pc:sldMasterMkLst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1771309689" sldId="2147483649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21655345" sldId="2147483650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2957285559" sldId="2147483651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3426106184" sldId="2147483652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597578085" sldId="2147483653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3514983867" sldId="2147483654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2973794414" sldId="2147483655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3504307544" sldId="2147483656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4088594436" sldId="2147483657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707188527" sldId="2147483658"/>
          </pc:sldLayoutMkLst>
        </pc:sldLayoutChg>
        <pc:sldLayoutChg chg="del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addSldLayout">
        <pc:chgData name="Vala Šimon" userId="S::valasi@eskola.eu::3fc557b2-2152-477a-bcc2-96a5af1372a8" providerId="AD" clId="Web-{E0BB9380-4174-0076-9F07-510D558A9530}" dt="2023-01-18T22:28:48.123" v="0"/>
        <pc:sldMasterMkLst>
          <pc:docMk/>
          <pc:sldMasterMk cId="4025865426" sldId="2147483712"/>
        </pc:sldMasterMkLst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1930462171" sldId="2147483701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2636928546" sldId="2147483702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658202751" sldId="2147483703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12850715" sldId="2147483704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2950743134" sldId="2147483705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3983013633" sldId="2147483706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2260074805" sldId="2147483707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3775080587" sldId="2147483708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1128986878" sldId="2147483709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3444843271" sldId="2147483710"/>
          </pc:sldLayoutMkLst>
        </pc:sldLayoutChg>
        <pc:sldLayoutChg chg="add">
          <pc:chgData name="Vala Šimon" userId="S::valasi@eskola.eu::3fc557b2-2152-477a-bcc2-96a5af1372a8" providerId="AD" clId="Web-{E0BB9380-4174-0076-9F07-510D558A9530}" dt="2023-01-18T22:28:48.123" v="0"/>
          <pc:sldLayoutMkLst>
            <pc:docMk/>
            <pc:sldMasterMk cId="4025865426" sldId="2147483712"/>
            <pc:sldLayoutMk cId="3771922143" sldId="2147483711"/>
          </pc:sldLayoutMkLst>
        </pc:sldLayoutChg>
      </pc:sldMasterChg>
    </pc:docChg>
  </pc:docChgLst>
  <pc:docChgLst>
    <pc:chgData name="Vala Šimon" userId="S::valasi@eskola.eu::3fc557b2-2152-477a-bcc2-96a5af1372a8" providerId="AD" clId="Web-{6206F5A7-FEF1-0D32-AB44-ACFE18E86D63}"/>
    <pc:docChg chg="modSld sldOrd">
      <pc:chgData name="Vala Šimon" userId="S::valasi@eskola.eu::3fc557b2-2152-477a-bcc2-96a5af1372a8" providerId="AD" clId="Web-{6206F5A7-FEF1-0D32-AB44-ACFE18E86D63}" dt="2023-01-19T19:29:48.438" v="53" actId="1076"/>
      <pc:docMkLst>
        <pc:docMk/>
      </pc:docMkLst>
      <pc:sldChg chg="modNotes">
        <pc:chgData name="Vala Šimon" userId="S::valasi@eskola.eu::3fc557b2-2152-477a-bcc2-96a5af1372a8" providerId="AD" clId="Web-{6206F5A7-FEF1-0D32-AB44-ACFE18E86D63}" dt="2023-01-19T18:02:17.939" v="2"/>
        <pc:sldMkLst>
          <pc:docMk/>
          <pc:sldMk cId="3799523001" sldId="256"/>
        </pc:sldMkLst>
      </pc:sldChg>
      <pc:sldChg chg="addSp modSp">
        <pc:chgData name="Vala Šimon" userId="S::valasi@eskola.eu::3fc557b2-2152-477a-bcc2-96a5af1372a8" providerId="AD" clId="Web-{6206F5A7-FEF1-0D32-AB44-ACFE18E86D63}" dt="2023-01-19T19:29:48.438" v="53" actId="1076"/>
        <pc:sldMkLst>
          <pc:docMk/>
          <pc:sldMk cId="2997411883" sldId="258"/>
        </pc:sldMkLst>
        <pc:spChg chg="add mod">
          <ac:chgData name="Vala Šimon" userId="S::valasi@eskola.eu::3fc557b2-2152-477a-bcc2-96a5af1372a8" providerId="AD" clId="Web-{6206F5A7-FEF1-0D32-AB44-ACFE18E86D63}" dt="2023-01-19T19:29:48.438" v="53" actId="1076"/>
          <ac:spMkLst>
            <pc:docMk/>
            <pc:sldMk cId="2997411883" sldId="258"/>
            <ac:spMk id="3" creationId="{DBCE6F3F-E3AD-82E6-A673-A52A889092C9}"/>
          </ac:spMkLst>
        </pc:spChg>
        <pc:spChg chg="mod">
          <ac:chgData name="Vala Šimon" userId="S::valasi@eskola.eu::3fc557b2-2152-477a-bcc2-96a5af1372a8" providerId="AD" clId="Web-{6206F5A7-FEF1-0D32-AB44-ACFE18E86D63}" dt="2023-01-19T19:26:39.823" v="18" actId="1076"/>
          <ac:spMkLst>
            <pc:docMk/>
            <pc:sldMk cId="2997411883" sldId="258"/>
            <ac:spMk id="6" creationId="{AC651CEF-BFFC-E6D8-47C4-2823973AAFB7}"/>
          </ac:spMkLst>
        </pc:spChg>
        <pc:spChg chg="mod">
          <ac:chgData name="Vala Šimon" userId="S::valasi@eskola.eu::3fc557b2-2152-477a-bcc2-96a5af1372a8" providerId="AD" clId="Web-{6206F5A7-FEF1-0D32-AB44-ACFE18E86D63}" dt="2023-01-19T19:29:45.719" v="52" actId="1076"/>
          <ac:spMkLst>
            <pc:docMk/>
            <pc:sldMk cId="2997411883" sldId="258"/>
            <ac:spMk id="7" creationId="{0FA0261D-C712-A9D6-BBB6-DF8B9F671961}"/>
          </ac:spMkLst>
        </pc:spChg>
        <pc:spChg chg="mod">
          <ac:chgData name="Vala Šimon" userId="S::valasi@eskola.eu::3fc557b2-2152-477a-bcc2-96a5af1372a8" providerId="AD" clId="Web-{6206F5A7-FEF1-0D32-AB44-ACFE18E86D63}" dt="2023-01-19T19:27:05.652" v="21" actId="1076"/>
          <ac:spMkLst>
            <pc:docMk/>
            <pc:sldMk cId="2997411883" sldId="258"/>
            <ac:spMk id="8" creationId="{C5B82865-63FA-8E1B-F666-A27634EB33A4}"/>
          </ac:spMkLst>
        </pc:spChg>
        <pc:spChg chg="add mod">
          <ac:chgData name="Vala Šimon" userId="S::valasi@eskola.eu::3fc557b2-2152-477a-bcc2-96a5af1372a8" providerId="AD" clId="Web-{6206F5A7-FEF1-0D32-AB44-ACFE18E86D63}" dt="2023-01-19T19:29:40.579" v="51" actId="1076"/>
          <ac:spMkLst>
            <pc:docMk/>
            <pc:sldMk cId="2997411883" sldId="258"/>
            <ac:spMk id="9" creationId="{B6310C92-CD21-7A10-419E-CBB460035E4D}"/>
          </ac:spMkLst>
        </pc:spChg>
      </pc:sldChg>
      <pc:sldChg chg="ord">
        <pc:chgData name="Vala Šimon" userId="S::valasi@eskola.eu::3fc557b2-2152-477a-bcc2-96a5af1372a8" providerId="AD" clId="Web-{6206F5A7-FEF1-0D32-AB44-ACFE18E86D63}" dt="2023-01-19T19:26:46.479" v="19"/>
        <pc:sldMkLst>
          <pc:docMk/>
          <pc:sldMk cId="3176392331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D9E21-41CD-415D-8977-D193D58D28B4}" type="datetimeFigureOut">
              <a:t>19.01.2023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0168E-0C5D-41BE-8E37-CC67FCDFA9E2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351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0168E-0C5D-41BE-8E37-CC67FCDFA9E2}" type="slidenum"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834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4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7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2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2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0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6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9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7312" b="2344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cs-CZ" sz="2200">
              <a:solidFill>
                <a:srgbClr val="FFFFFF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2F5E24F-BAA9-C86A-DC90-E4734AC54547}"/>
              </a:ext>
            </a:extLst>
          </p:cNvPr>
          <p:cNvSpPr txBox="1"/>
          <p:nvPr/>
        </p:nvSpPr>
        <p:spPr>
          <a:xfrm rot="19860000">
            <a:off x="8805332" y="9783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MP3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C5422B8-0698-D199-11B8-58A444A49FD1}"/>
              </a:ext>
            </a:extLst>
          </p:cNvPr>
          <p:cNvSpPr txBox="1"/>
          <p:nvPr/>
        </p:nvSpPr>
        <p:spPr>
          <a:xfrm rot="-480000">
            <a:off x="4694295" y="15898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APF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D363ABBA-8839-1518-F2C6-A97C8478FE9D}"/>
              </a:ext>
            </a:extLst>
          </p:cNvPr>
          <p:cNvSpPr txBox="1"/>
          <p:nvPr/>
        </p:nvSpPr>
        <p:spPr>
          <a:xfrm rot="540000">
            <a:off x="460962" y="52869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AIFF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A881B1B-8E0C-A5B8-AFF5-F8E8063544AB}"/>
              </a:ext>
            </a:extLst>
          </p:cNvPr>
          <p:cNvSpPr txBox="1"/>
          <p:nvPr/>
        </p:nvSpPr>
        <p:spPr>
          <a:xfrm>
            <a:off x="2690517" y="140170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600">
                <a:solidFill>
                  <a:schemeClr val="bg1">
                    <a:lumMod val="85000"/>
                  </a:schemeClr>
                </a:solidFill>
              </a:rPr>
              <a:t>MKA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B7B1F60-D5D7-2876-EF54-B1A9DEC89CD4}"/>
              </a:ext>
            </a:extLst>
          </p:cNvPr>
          <p:cNvSpPr txBox="1"/>
          <p:nvPr/>
        </p:nvSpPr>
        <p:spPr>
          <a:xfrm rot="300000">
            <a:off x="2238961" y="52775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KIN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2E79A46-B951-90B7-7AC5-799C60D4865A}"/>
              </a:ext>
            </a:extLst>
          </p:cNvPr>
          <p:cNvSpPr txBox="1"/>
          <p:nvPr/>
        </p:nvSpPr>
        <p:spPr>
          <a:xfrm rot="-240000">
            <a:off x="1269999" y="141366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400">
                <a:solidFill>
                  <a:schemeClr val="bg1">
                    <a:lumMod val="85000"/>
                  </a:schemeClr>
                </a:solidFill>
              </a:rPr>
              <a:t>AAC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150FB6E-F478-89BF-A98F-9982A89EC198}"/>
              </a:ext>
            </a:extLst>
          </p:cNvPr>
          <p:cNvSpPr txBox="1"/>
          <p:nvPr/>
        </p:nvSpPr>
        <p:spPr>
          <a:xfrm rot="300000">
            <a:off x="3236146" y="73633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400">
                <a:solidFill>
                  <a:schemeClr val="bg1">
                    <a:lumMod val="85000"/>
                  </a:schemeClr>
                </a:solidFill>
              </a:rPr>
              <a:t>WAV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B47FC6B8-0D1F-9219-79C0-2633E3AA5F99}"/>
              </a:ext>
            </a:extLst>
          </p:cNvPr>
          <p:cNvSpPr txBox="1"/>
          <p:nvPr/>
        </p:nvSpPr>
        <p:spPr>
          <a:xfrm rot="-1560000">
            <a:off x="7770516" y="12605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DFC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186CA98-A300-1D27-3D7F-7EB30A51F93D}"/>
              </a:ext>
            </a:extLst>
          </p:cNvPr>
          <p:cNvSpPr txBox="1"/>
          <p:nvPr/>
        </p:nvSpPr>
        <p:spPr>
          <a:xfrm rot="-480000">
            <a:off x="1571036" y="184721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600">
                <a:solidFill>
                  <a:schemeClr val="bg1">
                    <a:lumMod val="85000"/>
                  </a:schemeClr>
                </a:solidFill>
              </a:rPr>
              <a:t>CDA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1A24F6A-2CFC-25AF-47B3-A6B86807029B}"/>
              </a:ext>
            </a:extLst>
          </p:cNvPr>
          <p:cNvSpPr txBox="1"/>
          <p:nvPr/>
        </p:nvSpPr>
        <p:spPr>
          <a:xfrm rot="-480000">
            <a:off x="3095035" y="209355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 sz="1000">
                <a:solidFill>
                  <a:schemeClr val="bg1">
                    <a:lumMod val="85000"/>
                  </a:schemeClr>
                </a:solidFill>
              </a:rPr>
              <a:t>LSO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BEC7A2D5-4731-3FFB-EC67-21D59A8E4239}"/>
              </a:ext>
            </a:extLst>
          </p:cNvPr>
          <p:cNvSpPr txBox="1"/>
          <p:nvPr/>
        </p:nvSpPr>
        <p:spPr>
          <a:xfrm rot="-480000">
            <a:off x="3668887" y="32455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EFQ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8D4E9A2-B0B6-58ED-A1BD-EE71895A9B88}"/>
              </a:ext>
            </a:extLst>
          </p:cNvPr>
          <p:cNvSpPr txBox="1"/>
          <p:nvPr/>
        </p:nvSpPr>
        <p:spPr>
          <a:xfrm rot="-480000">
            <a:off x="3508961" y="13076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M3U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04C72FA-F848-6893-5218-40997564C5FB}"/>
              </a:ext>
            </a:extLst>
          </p:cNvPr>
          <p:cNvSpPr txBox="1"/>
          <p:nvPr/>
        </p:nvSpPr>
        <p:spPr>
          <a:xfrm rot="-480000">
            <a:off x="3668887" y="52117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cs-CZ">
                <a:solidFill>
                  <a:schemeClr val="bg1">
                    <a:lumMod val="85000"/>
                  </a:schemeClr>
                </a:solidFill>
              </a:rPr>
              <a:t>EFE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78DFBBC-F614-1C00-501E-14BF1F8B1494}"/>
              </a:ext>
            </a:extLst>
          </p:cNvPr>
          <p:cNvSpPr txBox="1"/>
          <p:nvPr/>
        </p:nvSpPr>
        <p:spPr>
          <a:xfrm>
            <a:off x="7633172" y="3918683"/>
            <a:ext cx="437068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cs-CZ" sz="6000" b="1">
                <a:solidFill>
                  <a:schemeClr val="bg1"/>
                </a:solidFill>
                <a:latin typeface="Cambria"/>
                <a:ea typeface="Cambria"/>
              </a:rPr>
              <a:t>Formáty zvukových souborů</a:t>
            </a:r>
            <a:endParaRPr lang="cs-CZ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WMA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23183CB-F8FB-495A-BB14-2011009FF3E0}"/>
              </a:ext>
            </a:extLst>
          </p:cNvPr>
          <p:cNvSpPr txBox="1"/>
          <p:nvPr/>
        </p:nvSpPr>
        <p:spPr>
          <a:xfrm>
            <a:off x="2434205" y="2872641"/>
            <a:ext cx="7323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Vyspělý kompresní formát pro zvuková data z dílny Microsoftu.</a:t>
            </a:r>
          </a:p>
        </p:txBody>
      </p:sp>
    </p:spTree>
    <p:extLst>
      <p:ext uri="{BB962C8B-B14F-4D97-AF65-F5344CB8AC3E}">
        <p14:creationId xmlns:p14="http://schemas.microsoft.com/office/powerpoint/2010/main" val="163069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12013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921657"/>
            <a:ext cx="6304812" cy="897485"/>
          </a:xfrm>
        </p:spPr>
        <p:txBody>
          <a:bodyPr anchor="b">
            <a:normAutofit fontScale="90000"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3 hlavní skupiny audio formátů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F4D54DDC-0FB4-8318-3552-156BA3F88854}"/>
              </a:ext>
            </a:extLst>
          </p:cNvPr>
          <p:cNvSpPr txBox="1"/>
          <p:nvPr/>
        </p:nvSpPr>
        <p:spPr>
          <a:xfrm>
            <a:off x="1451130" y="2520376"/>
            <a:ext cx="538778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cs-CZ" sz="2800">
                <a:solidFill>
                  <a:schemeClr val="bg1"/>
                </a:solidFill>
              </a:rPr>
              <a:t>Ztrátová komprese</a:t>
            </a:r>
          </a:p>
          <a:p>
            <a:pPr marL="285750" indent="-285750">
              <a:buFont typeface="Arial"/>
              <a:buChar char="•"/>
            </a:pPr>
            <a:r>
              <a:rPr lang="cs-CZ" sz="2800">
                <a:solidFill>
                  <a:schemeClr val="bg1"/>
                </a:solidFill>
              </a:rPr>
              <a:t>Bezeztrátová komprese</a:t>
            </a:r>
          </a:p>
          <a:p>
            <a:pPr marL="285750" indent="-285750">
              <a:buFont typeface="Arial"/>
              <a:buChar char="•"/>
            </a:pPr>
            <a:r>
              <a:rPr lang="cs-CZ" sz="2800">
                <a:solidFill>
                  <a:schemeClr val="bg1"/>
                </a:solidFill>
              </a:rPr>
              <a:t>Nekomprimované formáty</a:t>
            </a:r>
          </a:p>
          <a:p>
            <a:pPr marL="285750" indent="-285750">
              <a:buFont typeface="Arial"/>
              <a:buChar char="•"/>
            </a:pPr>
            <a:endParaRPr lang="cs-CZ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3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12013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Ztrátová komprese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F93BE8B6-2954-9C6F-D6AE-9453A27387F5}"/>
              </a:ext>
            </a:extLst>
          </p:cNvPr>
          <p:cNvSpPr txBox="1"/>
          <p:nvPr/>
        </p:nvSpPr>
        <p:spPr>
          <a:xfrm>
            <a:off x="2752164" y="2617694"/>
            <a:ext cx="668767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Je to způsob, který ukládá jen některá data a tím zmenšuje velikost souboru ale soubor zanechá téměř bez změn. Např. MP3</a:t>
            </a:r>
          </a:p>
        </p:txBody>
      </p:sp>
      <p:pic>
        <p:nvPicPr>
          <p:cNvPr id="5" name="Obrázek 5" descr="Obsah obrázku pták, vsedě, posazený, větev&#10;&#10;Popis se vygeneroval automaticky.">
            <a:extLst>
              <a:ext uri="{FF2B5EF4-FFF2-40B4-BE49-F238E27FC236}">
                <a16:creationId xmlns:a16="http://schemas.microsoft.com/office/drawing/2014/main" id="{2A652E4C-1981-80F2-63B4-18341836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623" y="4354606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Princip 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8A4080A7-B2B1-FBF6-381D-1AFE7DDE8470}"/>
              </a:ext>
            </a:extLst>
          </p:cNvPr>
          <p:cNvSpPr txBox="1"/>
          <p:nvPr/>
        </p:nvSpPr>
        <p:spPr>
          <a:xfrm>
            <a:off x="2002501" y="2520376"/>
            <a:ext cx="818699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>
                <a:solidFill>
                  <a:schemeClr val="bg1"/>
                </a:solidFill>
                <a:ea typeface="+mn-lt"/>
                <a:cs typeface="+mn-lt"/>
              </a:rPr>
              <a:t>Obecný princip ztrátové komprese je jednoduchý. Data se přeskupí na důležité a nedůležité a ty nedůležité jednoduše program vyhodí.</a:t>
            </a:r>
            <a:endParaRPr lang="cs-CZ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4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386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 fontScale="90000"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Bezeztrátová komprese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716B2449-E4DD-C9BE-7CAD-24AEEB0BBEA3}"/>
              </a:ext>
            </a:extLst>
          </p:cNvPr>
          <p:cNvSpPr txBox="1"/>
          <p:nvPr/>
        </p:nvSpPr>
        <p:spPr>
          <a:xfrm>
            <a:off x="4930588" y="292249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D38ED5BB-6C69-4AB7-AAB9-9D4C79A4E4AE}"/>
              </a:ext>
            </a:extLst>
          </p:cNvPr>
          <p:cNvSpPr txBox="1"/>
          <p:nvPr/>
        </p:nvSpPr>
        <p:spPr>
          <a:xfrm>
            <a:off x="1906455" y="2548697"/>
            <a:ext cx="87914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Je to opak Ztrátové komprese. Jedná se algoritmus,</a:t>
            </a:r>
          </a:p>
          <a:p>
            <a:r>
              <a:rPr lang="cs-CZ" sz="2800">
                <a:solidFill>
                  <a:schemeClr val="bg1"/>
                </a:solidFill>
              </a:rPr>
              <a:t>který se pokouší vrátit zpět nedůležité data. Většina bezeztrátových komprimačních programů nepoužívá jen jeden algoritmus, ale hned několik najednou. </a:t>
            </a:r>
          </a:p>
        </p:txBody>
      </p:sp>
    </p:spTree>
    <p:extLst>
      <p:ext uri="{BB962C8B-B14F-4D97-AF65-F5344CB8AC3E}">
        <p14:creationId xmlns:p14="http://schemas.microsoft.com/office/powerpoint/2010/main" val="138294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0" y="1386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39273" y="528438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Princip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FAE0D5B3-0354-4FD5-94A3-C8EAF9E6EA79}"/>
              </a:ext>
            </a:extLst>
          </p:cNvPr>
          <p:cNvSpPr txBox="1"/>
          <p:nvPr/>
        </p:nvSpPr>
        <p:spPr>
          <a:xfrm>
            <a:off x="1955944" y="1952974"/>
            <a:ext cx="8271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U některých komprimačních programů jsou data napřed transformována a až poté komprimována.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30883FC-7DF0-456A-B1D7-2DCB305C092F}"/>
              </a:ext>
            </a:extLst>
          </p:cNvPr>
          <p:cNvSpPr txBox="1"/>
          <p:nvPr/>
        </p:nvSpPr>
        <p:spPr>
          <a:xfrm>
            <a:off x="3042282" y="3497545"/>
            <a:ext cx="6098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Transformace ve skutečnosti nic nekomprimuje, pouze upraví data tak, aby se dala lépe zkomprimovat</a:t>
            </a:r>
          </a:p>
        </p:txBody>
      </p:sp>
    </p:spTree>
    <p:extLst>
      <p:ext uri="{BB962C8B-B14F-4D97-AF65-F5344CB8AC3E}">
        <p14:creationId xmlns:p14="http://schemas.microsoft.com/office/powerpoint/2010/main" val="260789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618767" y="633481"/>
            <a:ext cx="6954465" cy="897485"/>
          </a:xfrm>
        </p:spPr>
        <p:txBody>
          <a:bodyPr anchor="b">
            <a:normAutofit fontScale="90000"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Nekomprimované formáty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DD3803EF-77A6-4267-BAF0-17D85B749E92}"/>
              </a:ext>
            </a:extLst>
          </p:cNvPr>
          <p:cNvSpPr txBox="1"/>
          <p:nvPr/>
        </p:nvSpPr>
        <p:spPr>
          <a:xfrm>
            <a:off x="3166368" y="2304932"/>
            <a:ext cx="5859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Je to v </a:t>
            </a:r>
            <a:r>
              <a:rPr lang="cs-CZ" sz="2800" err="1">
                <a:solidFill>
                  <a:schemeClr val="bg1"/>
                </a:solidFill>
              </a:rPr>
              <a:t>zásedě</a:t>
            </a:r>
            <a:r>
              <a:rPr lang="cs-CZ" sz="2800">
                <a:solidFill>
                  <a:schemeClr val="bg1"/>
                </a:solidFill>
              </a:rPr>
              <a:t> reprodukcí původního zvukového souboru, kde se signály ze skutečného světa transformují na digitální zvuk.</a:t>
            </a:r>
          </a:p>
        </p:txBody>
      </p:sp>
    </p:spTree>
    <p:extLst>
      <p:ext uri="{BB962C8B-B14F-4D97-AF65-F5344CB8AC3E}">
        <p14:creationId xmlns:p14="http://schemas.microsoft.com/office/powerpoint/2010/main" val="369416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03382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Program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E4BF03E-2AB9-6F41-8F10-2B74BB229D1C}"/>
              </a:ext>
            </a:extLst>
          </p:cNvPr>
          <p:cNvSpPr txBox="1"/>
          <p:nvPr/>
        </p:nvSpPr>
        <p:spPr>
          <a:xfrm>
            <a:off x="1345259" y="2191926"/>
            <a:ext cx="33358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Obecné seznámení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C651CEF-BFFC-E6D8-47C4-2823973AAFB7}"/>
              </a:ext>
            </a:extLst>
          </p:cNvPr>
          <p:cNvSpPr txBox="1"/>
          <p:nvPr/>
        </p:nvSpPr>
        <p:spPr>
          <a:xfrm>
            <a:off x="1299727" y="3207926"/>
            <a:ext cx="34299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K čemu se využívají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FA0261D-C712-A9D6-BBB6-DF8B9F671961}"/>
              </a:ext>
            </a:extLst>
          </p:cNvPr>
          <p:cNvSpPr txBox="1"/>
          <p:nvPr/>
        </p:nvSpPr>
        <p:spPr>
          <a:xfrm>
            <a:off x="6963739" y="342580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Hlavní skupiny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5B82865-63FA-8E1B-F666-A27634EB33A4}"/>
              </a:ext>
            </a:extLst>
          </p:cNvPr>
          <p:cNvSpPr txBox="1"/>
          <p:nvPr/>
        </p:nvSpPr>
        <p:spPr>
          <a:xfrm>
            <a:off x="1299727" y="422844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Kódování zvuku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DBCE6F3F-E3AD-82E6-A673-A52A889092C9}"/>
              </a:ext>
            </a:extLst>
          </p:cNvPr>
          <p:cNvSpPr txBox="1"/>
          <p:nvPr/>
        </p:nvSpPr>
        <p:spPr>
          <a:xfrm>
            <a:off x="6963738" y="4289401"/>
            <a:ext cx="32004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 dirty="0">
                <a:solidFill>
                  <a:schemeClr val="bg1"/>
                </a:solidFill>
              </a:rPr>
              <a:t>Kodek sám o sobě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6310C92-CD21-7A10-419E-CBB460035E4D}"/>
              </a:ext>
            </a:extLst>
          </p:cNvPr>
          <p:cNvSpPr txBox="1"/>
          <p:nvPr/>
        </p:nvSpPr>
        <p:spPr>
          <a:xfrm>
            <a:off x="6963738" y="2084681"/>
            <a:ext cx="45821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 dirty="0">
                <a:solidFill>
                  <a:schemeClr val="bg1"/>
                </a:solidFill>
              </a:rPr>
              <a:t>Nejznámější zvukové formáty a něco málo o nich</a:t>
            </a:r>
          </a:p>
        </p:txBody>
      </p:sp>
    </p:spTree>
    <p:extLst>
      <p:ext uri="{BB962C8B-B14F-4D97-AF65-F5344CB8AC3E}">
        <p14:creationId xmlns:p14="http://schemas.microsoft.com/office/powerpoint/2010/main" val="29974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-5528508" y="28232"/>
            <a:ext cx="18689470" cy="1051609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292540" y="152242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Obecné seznámení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29E09CB2-70E8-9BE7-17A2-31433792E5B0}"/>
              </a:ext>
            </a:extLst>
          </p:cNvPr>
          <p:cNvSpPr txBox="1"/>
          <p:nvPr/>
        </p:nvSpPr>
        <p:spPr>
          <a:xfrm>
            <a:off x="2404801" y="1330073"/>
            <a:ext cx="517971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Zvukový soubor se používá k ukládání audio dat v digitálním formátu na PC</a:t>
            </a:r>
          </a:p>
        </p:txBody>
      </p:sp>
    </p:spTree>
    <p:extLst>
      <p:ext uri="{BB962C8B-B14F-4D97-AF65-F5344CB8AC3E}">
        <p14:creationId xmlns:p14="http://schemas.microsoft.com/office/powerpoint/2010/main" val="317639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Využití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432EB68E-196F-DDE4-7E63-981DD00286BB}"/>
              </a:ext>
            </a:extLst>
          </p:cNvPr>
          <p:cNvSpPr txBox="1"/>
          <p:nvPr/>
        </p:nvSpPr>
        <p:spPr>
          <a:xfrm>
            <a:off x="3550023" y="1846728"/>
            <a:ext cx="509195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800">
                <a:solidFill>
                  <a:schemeClr val="bg1"/>
                </a:solidFill>
                <a:ea typeface="+mn-lt"/>
                <a:cs typeface="+mn-lt"/>
              </a:rPr>
              <a:t>Zvukové formáty souborů jsou dnes používá téměř všude, od hudby, videoher, filmů a další.</a:t>
            </a:r>
            <a:endParaRPr lang="cs-CZ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9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Proces převodu zvuku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3B0323C-12AE-493D-96BA-466121E6D7A3}"/>
              </a:ext>
            </a:extLst>
          </p:cNvPr>
          <p:cNvSpPr txBox="1"/>
          <p:nvPr/>
        </p:nvSpPr>
        <p:spPr>
          <a:xfrm>
            <a:off x="370113" y="1937657"/>
            <a:ext cx="51598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>
                <a:solidFill>
                  <a:schemeClr val="bg1"/>
                </a:solidFill>
              </a:rPr>
              <a:t>Provádí se pomocí programů zvaných </a:t>
            </a:r>
            <a:r>
              <a:rPr lang="cs-CZ" sz="2400" i="1">
                <a:solidFill>
                  <a:schemeClr val="bg1"/>
                </a:solidFill>
              </a:rPr>
              <a:t>zvukové kodeky</a:t>
            </a:r>
            <a:r>
              <a:rPr lang="cs-CZ" sz="24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Obrázek 9" descr="Obsah obrázku text&#10;&#10;Popis se vygeneroval automaticky.">
            <a:extLst>
              <a:ext uri="{FF2B5EF4-FFF2-40B4-BE49-F238E27FC236}">
                <a16:creationId xmlns:a16="http://schemas.microsoft.com/office/drawing/2014/main" id="{23FC39CF-D949-22B7-0D5F-CA0F369A7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28" y="1934137"/>
            <a:ext cx="5029200" cy="38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0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-53778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Zvukový kodek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CDDC275-4745-1194-24AF-CC504DD3FF4F}"/>
              </a:ext>
            </a:extLst>
          </p:cNvPr>
          <p:cNvSpPr txBox="1"/>
          <p:nvPr/>
        </p:nvSpPr>
        <p:spPr>
          <a:xfrm>
            <a:off x="1290917" y="1819835"/>
            <a:ext cx="466164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>
                <a:solidFill>
                  <a:schemeClr val="bg1"/>
                </a:solidFill>
              </a:rPr>
              <a:t>Zvukový kodek je softwarový nástroj pro kódování zvukových informací. Vznikl z kombinaci slov </a:t>
            </a:r>
            <a:r>
              <a:rPr lang="cs-CZ" sz="2400" err="1">
                <a:solidFill>
                  <a:schemeClr val="bg1"/>
                </a:solidFill>
              </a:rPr>
              <a:t>kóder</a:t>
            </a:r>
            <a:r>
              <a:rPr lang="cs-CZ" sz="2400">
                <a:solidFill>
                  <a:schemeClr val="bg1"/>
                </a:solidFill>
              </a:rPr>
              <a:t> a </a:t>
            </a:r>
            <a:r>
              <a:rPr lang="cs-CZ" sz="2400" err="1">
                <a:solidFill>
                  <a:schemeClr val="bg1"/>
                </a:solidFill>
              </a:rPr>
              <a:t>dekóder</a:t>
            </a:r>
            <a:r>
              <a:rPr lang="cs-CZ" sz="2400">
                <a:solidFill>
                  <a:schemeClr val="bg1"/>
                </a:solidFill>
              </a:rPr>
              <a:t>. Kodeky Mohou obsahovat i funkce jako jsou komprese a šifrování dat.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81E3262-3E60-2E17-1B28-BA06D15BDFCD}"/>
              </a:ext>
            </a:extLst>
          </p:cNvPr>
          <p:cNvSpPr txBox="1"/>
          <p:nvPr/>
        </p:nvSpPr>
        <p:spPr>
          <a:xfrm>
            <a:off x="1290917" y="425823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>
                <a:solidFill>
                  <a:schemeClr val="bg1"/>
                </a:solidFill>
              </a:rPr>
              <a:t>Např. FLAC</a:t>
            </a:r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02AE1408-2A60-1BCB-3162-3F43F4CB1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35" y="3989294"/>
            <a:ext cx="5746376" cy="28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1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-1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0" y="2979563"/>
            <a:ext cx="4901054" cy="897485"/>
          </a:xfrm>
        </p:spPr>
        <p:txBody>
          <a:bodyPr anchor="b">
            <a:normAutofit fontScale="90000"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Nejznámější zvukové formáty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736C563B-064C-4BF5-B202-EF6025014DA9}"/>
              </a:ext>
            </a:extLst>
          </p:cNvPr>
          <p:cNvSpPr txBox="1"/>
          <p:nvPr/>
        </p:nvSpPr>
        <p:spPr>
          <a:xfrm>
            <a:off x="1911639" y="2276000"/>
            <a:ext cx="7323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3600">
                <a:solidFill>
                  <a:schemeClr val="bg1"/>
                </a:solidFill>
              </a:rPr>
              <a:t>MP3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3600">
                <a:solidFill>
                  <a:schemeClr val="bg1"/>
                </a:solidFill>
              </a:rPr>
              <a:t>AAC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3600">
                <a:solidFill>
                  <a:schemeClr val="bg1"/>
                </a:solidFill>
              </a:rPr>
              <a:t>WMA</a:t>
            </a:r>
          </a:p>
          <a:p>
            <a:endParaRPr lang="cs-CZ" sz="3600">
              <a:solidFill>
                <a:schemeClr val="bg1"/>
              </a:solidFill>
            </a:endParaRPr>
          </a:p>
          <a:p>
            <a:r>
              <a:rPr lang="cs-CZ" sz="36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191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0" y="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MP3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F7CB3FD-00D3-402C-B800-C90A6D1B5E18}"/>
              </a:ext>
            </a:extLst>
          </p:cNvPr>
          <p:cNvSpPr txBox="1"/>
          <p:nvPr/>
        </p:nvSpPr>
        <p:spPr>
          <a:xfrm>
            <a:off x="2443626" y="2520366"/>
            <a:ext cx="73235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Nejrozšířenější zvukový formát ztrátové komprese z </a:t>
            </a:r>
            <a:r>
              <a:rPr lang="cs-CZ" sz="2800" err="1">
                <a:solidFill>
                  <a:schemeClr val="bg1"/>
                </a:solidFill>
              </a:rPr>
              <a:t>Fraunhoferova</a:t>
            </a:r>
            <a:r>
              <a:rPr lang="cs-CZ" sz="2800">
                <a:solidFill>
                  <a:schemeClr val="bg1"/>
                </a:solidFill>
              </a:rPr>
              <a:t> institutu, jehož podpora nechybí prakticky žádnému multimediálnímu přehrávači</a:t>
            </a:r>
          </a:p>
        </p:txBody>
      </p:sp>
    </p:spTree>
    <p:extLst>
      <p:ext uri="{BB962C8B-B14F-4D97-AF65-F5344CB8AC3E}">
        <p14:creationId xmlns:p14="http://schemas.microsoft.com/office/powerpoint/2010/main" val="67815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4F845-5B8E-03D2-619E-CC2FCE19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01" r="-1" b="233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53015" y="500316"/>
            <a:ext cx="6304812" cy="897485"/>
          </a:xfrm>
        </p:spPr>
        <p:txBody>
          <a:bodyPr anchor="b">
            <a:normAutofit/>
          </a:bodyPr>
          <a:lstStyle/>
          <a:p>
            <a:r>
              <a:rPr lang="cs-CZ" sz="5200" b="1">
                <a:solidFill>
                  <a:srgbClr val="FFFFFF"/>
                </a:solidFill>
                <a:latin typeface="Calibri"/>
                <a:cs typeface="Calibri Light"/>
              </a:rPr>
              <a:t>AAC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204EA13-0AAB-4CEA-B087-1023966341C5}"/>
              </a:ext>
            </a:extLst>
          </p:cNvPr>
          <p:cNvSpPr txBox="1"/>
          <p:nvPr/>
        </p:nvSpPr>
        <p:spPr>
          <a:xfrm>
            <a:off x="2443626" y="2735819"/>
            <a:ext cx="7323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Další rozšířené ztrátové kompresní schéma multikanálového zvuku, které je navrženo jako nástupce MP3</a:t>
            </a:r>
          </a:p>
        </p:txBody>
      </p:sp>
    </p:spTree>
    <p:extLst>
      <p:ext uri="{BB962C8B-B14F-4D97-AF65-F5344CB8AC3E}">
        <p14:creationId xmlns:p14="http://schemas.microsoft.com/office/powerpoint/2010/main" val="316860635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RightStep">
      <a:dk1>
        <a:srgbClr val="000000"/>
      </a:dk1>
      <a:lt1>
        <a:srgbClr val="FFFFFF"/>
      </a:lt1>
      <a:dk2>
        <a:srgbClr val="1B302B"/>
      </a:dk2>
      <a:lt2>
        <a:srgbClr val="F3F0F2"/>
      </a:lt2>
      <a:accent1>
        <a:srgbClr val="47B571"/>
      </a:accent1>
      <a:accent2>
        <a:srgbClr val="3BB199"/>
      </a:accent2>
      <a:accent3>
        <a:srgbClr val="4DAAC3"/>
      </a:accent3>
      <a:accent4>
        <a:srgbClr val="3B67B1"/>
      </a:accent4>
      <a:accent5>
        <a:srgbClr val="524DC3"/>
      </a:accent5>
      <a:accent6>
        <a:srgbClr val="733DB2"/>
      </a:accent6>
      <a:hlink>
        <a:srgbClr val="978A32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17</Slides>
  <Notes>1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8" baseType="lpstr">
      <vt:lpstr>DappledVTI</vt:lpstr>
      <vt:lpstr>Prezentace aplikace PowerPoint</vt:lpstr>
      <vt:lpstr>Program</vt:lpstr>
      <vt:lpstr>Obecné seznámení</vt:lpstr>
      <vt:lpstr>Využití</vt:lpstr>
      <vt:lpstr>Proces převodu zvuku</vt:lpstr>
      <vt:lpstr>Zvukový kodek</vt:lpstr>
      <vt:lpstr>Nejznámější zvukové formáty</vt:lpstr>
      <vt:lpstr>MP3</vt:lpstr>
      <vt:lpstr>AAC</vt:lpstr>
      <vt:lpstr>WMA</vt:lpstr>
      <vt:lpstr>3 hlavní skupiny audio formátů</vt:lpstr>
      <vt:lpstr>Ztrátová komprese</vt:lpstr>
      <vt:lpstr>Princip </vt:lpstr>
      <vt:lpstr>Bezeztrátová komprese</vt:lpstr>
      <vt:lpstr>Princip</vt:lpstr>
      <vt:lpstr>Nekomprimované formáty</vt:lpstr>
      <vt:lpstr>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24</cp:revision>
  <dcterms:created xsi:type="dcterms:W3CDTF">2023-01-18T19:25:25Z</dcterms:created>
  <dcterms:modified xsi:type="dcterms:W3CDTF">2023-01-19T19:29:57Z</dcterms:modified>
</cp:coreProperties>
</file>