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73" r:id="rId7"/>
    <p:sldId id="274" r:id="rId8"/>
    <p:sldId id="275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660"/>
  </p:normalViewPr>
  <p:slideViewPr>
    <p:cSldViewPr>
      <p:cViewPr varScale="1">
        <p:scale>
          <a:sx n="52" d="100"/>
          <a:sy n="52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DB94-7DD0-46EA-8F9F-64BE56FA9E8D}" type="datetimeFigureOut">
              <a:rPr lang="en-US" smtClean="0"/>
              <a:t>5/12/2019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8525-D13C-47EA-93CA-3EF4D5EC1E3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A8525-D13C-47EA-93CA-3EF4D5EC1E36}" type="slidenum">
              <a:rPr lang="ro-RO" smtClean="0"/>
              <a:t>8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00400"/>
            <a:ext cx="5867400" cy="181816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Care on wheels</a:t>
            </a:r>
            <a:endParaRPr lang="ro-RO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Cisar Eduard</a:t>
            </a:r>
          </a:p>
          <a:p>
            <a:r>
              <a:rPr lang="ro-RO" dirty="0" smtClean="0"/>
              <a:t>Marti Gerogiana</a:t>
            </a:r>
          </a:p>
          <a:p>
            <a:r>
              <a:rPr lang="ro-RO" dirty="0" smtClean="0"/>
              <a:t>Clasa a XI – a</a:t>
            </a:r>
          </a:p>
          <a:p>
            <a:r>
              <a:rPr lang="ro-RO" dirty="0" smtClean="0"/>
              <a:t>Liceul Teoretic “Traian Vuia” Făget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715000"/>
          </a:xfrm>
        </p:spPr>
        <p:txBody>
          <a:bodyPr anchor="ctr"/>
          <a:lstStyle/>
          <a:p>
            <a:pPr algn="ctr"/>
            <a:r>
              <a:rPr lang="ro-RO" dirty="0" smtClean="0"/>
              <a:t>Mulţumim pentru aenţie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cuprins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Problema</a:t>
            </a:r>
          </a:p>
          <a:p>
            <a:endParaRPr lang="ro-RO" dirty="0" smtClean="0"/>
          </a:p>
          <a:p>
            <a:r>
              <a:rPr lang="ro-RO" dirty="0" smtClean="0"/>
              <a:t>Rezolvarea </a:t>
            </a:r>
            <a:r>
              <a:rPr lang="ro-RO" dirty="0" smtClean="0"/>
              <a:t>problemei</a:t>
            </a:r>
          </a:p>
          <a:p>
            <a:endParaRPr lang="ro-RO" dirty="0" smtClean="0"/>
          </a:p>
          <a:p>
            <a:r>
              <a:rPr lang="ro-RO" dirty="0" smtClean="0"/>
              <a:t>Prezentare </a:t>
            </a:r>
            <a:r>
              <a:rPr lang="ro-RO" dirty="0" smtClean="0"/>
              <a:t>generală</a:t>
            </a:r>
          </a:p>
          <a:p>
            <a:endParaRPr lang="ro-RO" dirty="0" smtClean="0"/>
          </a:p>
          <a:p>
            <a:r>
              <a:rPr lang="ro-RO" dirty="0" smtClean="0"/>
              <a:t>Detalii arhitecturale</a:t>
            </a:r>
          </a:p>
          <a:p>
            <a:endParaRPr lang="ro-RO" dirty="0" smtClean="0"/>
          </a:p>
          <a:p>
            <a:r>
              <a:rPr lang="ro-RO" dirty="0" smtClean="0"/>
              <a:t>Concluzia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Problema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In prezent sunt peste 812.000 de persoane cu dizabilităţi.</a:t>
            </a:r>
          </a:p>
          <a:p>
            <a:endParaRPr lang="ro-RO" dirty="0" smtClean="0"/>
          </a:p>
          <a:p>
            <a:r>
              <a:rPr lang="ro-RO" dirty="0" smtClean="0"/>
              <a:t>Sunt multe cazuri în care pacienţii sunt nevoiţi sa fie insoţiţi de asistenţi.</a:t>
            </a:r>
          </a:p>
          <a:p>
            <a:endParaRPr lang="ro-RO" dirty="0" smtClean="0"/>
          </a:p>
          <a:p>
            <a:r>
              <a:rPr lang="ro-RO" dirty="0" smtClean="0"/>
              <a:t>Lipsa de libertate a pacienţilor care sunt conectaţi la aparate.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Rezolvarea problemei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 anchor="ctr"/>
          <a:lstStyle/>
          <a:p>
            <a:r>
              <a:rPr lang="ro-RO" dirty="0" smtClean="0"/>
              <a:t>Care On Wheels este un nou concept de scaun cu rotile.</a:t>
            </a:r>
          </a:p>
          <a:p>
            <a:endParaRPr lang="ro-RO" dirty="0" smtClean="0"/>
          </a:p>
          <a:p>
            <a:r>
              <a:rPr lang="ro-RO" dirty="0" smtClean="0"/>
              <a:t>Problema  este rezolvată prin:</a:t>
            </a:r>
          </a:p>
          <a:p>
            <a:pPr lvl="1"/>
            <a:r>
              <a:rPr lang="ro-RO" dirty="0" smtClean="0"/>
              <a:t>Posibilitatea de a controla scaunul de la distanţă.</a:t>
            </a:r>
          </a:p>
          <a:p>
            <a:pPr lvl="1"/>
            <a:r>
              <a:rPr lang="ro-RO" dirty="0" smtClean="0"/>
              <a:t>Monitorizarea in permanenţă a anumitor funcţii vitale ale pacienţilor.</a:t>
            </a:r>
          </a:p>
          <a:p>
            <a:pPr lvl="1"/>
            <a:endParaRPr lang="ro-RO" dirty="0" smtClean="0"/>
          </a:p>
          <a:p>
            <a:r>
              <a:rPr lang="ro-RO" dirty="0" smtClean="0"/>
              <a:t>Acest lucru se realizează cu ajutorul unei interfeţe web, care permite controlul  scaunului şi gestionarea datelor.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5800" y="3810000"/>
            <a:ext cx="14478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ro-RO" b="1" dirty="0" smtClean="0">
                <a:solidFill>
                  <a:schemeClr val="tx1"/>
                </a:solidFill>
              </a:rPr>
              <a:t>Router</a:t>
            </a:r>
            <a:endParaRPr lang="ro-RO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276600"/>
            <a:ext cx="16002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Arduino pentru colectarea datelor</a:t>
            </a:r>
            <a:endParaRPr lang="ro-RO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1676400"/>
            <a:ext cx="15240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Interfaţa</a:t>
            </a:r>
          </a:p>
          <a:p>
            <a:pPr algn="ctr"/>
            <a:r>
              <a:rPr lang="ro-RO" b="1" dirty="0" smtClean="0">
                <a:solidFill>
                  <a:schemeClr val="tx1"/>
                </a:solidFill>
              </a:rPr>
              <a:t>Web</a:t>
            </a:r>
            <a:endParaRPr lang="ro-RO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1676400"/>
            <a:ext cx="18288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Node.js</a:t>
            </a:r>
            <a:endParaRPr lang="ro-RO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0800" y="1676400"/>
            <a:ext cx="19050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Istoric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23622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6" idx="1"/>
          </p:cNvCxnSpPr>
          <p:nvPr/>
        </p:nvCxnSpPr>
        <p:spPr>
          <a:xfrm>
            <a:off x="5410200" y="2209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62200" y="2057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1981200" y="2819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2"/>
          </p:cNvCxnSpPr>
          <p:nvPr/>
        </p:nvCxnSpPr>
        <p:spPr>
          <a:xfrm flipV="1">
            <a:off x="2133600" y="2743200"/>
            <a:ext cx="2362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7" idx="1"/>
          </p:cNvCxnSpPr>
          <p:nvPr/>
        </p:nvCxnSpPr>
        <p:spPr>
          <a:xfrm flipV="1">
            <a:off x="2133600" y="3962400"/>
            <a:ext cx="3352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6400" y="5105400"/>
            <a:ext cx="16002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</a:rPr>
              <a:t>Arduino pentru manevrare</a:t>
            </a:r>
            <a:endParaRPr lang="ro-RO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3"/>
            <a:endCxn id="18" idx="1"/>
          </p:cNvCxnSpPr>
          <p:nvPr/>
        </p:nvCxnSpPr>
        <p:spPr>
          <a:xfrm>
            <a:off x="2133600" y="4953000"/>
            <a:ext cx="3352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209800" y="3733800"/>
            <a:ext cx="3200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2209800" y="5181600"/>
            <a:ext cx="3200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Schema sistemului</a:t>
            </a:r>
            <a:endParaRPr 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Modularizare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O funcţionare mai bună.</a:t>
            </a:r>
          </a:p>
          <a:p>
            <a:endParaRPr lang="ro-RO" dirty="0" smtClean="0"/>
          </a:p>
          <a:p>
            <a:r>
              <a:rPr lang="ro-RO" dirty="0" smtClean="0"/>
              <a:t>Limitarea costurilor.</a:t>
            </a:r>
          </a:p>
          <a:p>
            <a:endParaRPr lang="ro-RO" dirty="0" smtClean="0"/>
          </a:p>
          <a:p>
            <a:r>
              <a:rPr lang="ro-RO" dirty="0" smtClean="0"/>
              <a:t>3 sarcini uşor de gestionat.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Notificarea</a:t>
            </a:r>
            <a:r>
              <a:rPr lang="en-US" sz="4400" dirty="0" smtClean="0"/>
              <a:t> </a:t>
            </a:r>
            <a:r>
              <a:rPr lang="en-US" sz="4400" dirty="0" err="1" smtClean="0"/>
              <a:t>personalului</a:t>
            </a:r>
            <a:r>
              <a:rPr lang="en-US" sz="4400" dirty="0" smtClean="0"/>
              <a:t> </a:t>
            </a:r>
            <a:r>
              <a:rPr lang="en-US" sz="4400" dirty="0" err="1" smtClean="0"/>
              <a:t>prin</a:t>
            </a:r>
            <a:r>
              <a:rPr lang="en-US" sz="4400" dirty="0" smtClean="0"/>
              <a:t> </a:t>
            </a:r>
            <a:r>
              <a:rPr lang="en-US" sz="4400" dirty="0" err="1" smtClean="0"/>
              <a:t>sms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00600"/>
          </a:xfrm>
        </p:spPr>
        <p:txBody>
          <a:bodyPr anchor="ctr">
            <a:normAutofit/>
          </a:bodyPr>
          <a:lstStyle/>
          <a:p>
            <a:r>
              <a:rPr lang="ro-RO" dirty="0" smtClean="0"/>
              <a:t>Are scopul de a contacta utilizatorul în caz de </a:t>
            </a:r>
            <a:r>
              <a:rPr lang="ro-RO" dirty="0" smtClean="0"/>
              <a:t>urgență</a:t>
            </a:r>
            <a:endParaRPr lang="ro-RO" dirty="0" smtClean="0"/>
          </a:p>
          <a:p>
            <a:r>
              <a:rPr lang="en-US" dirty="0" smtClean="0"/>
              <a:t>SMS-</a:t>
            </a:r>
            <a:r>
              <a:rPr lang="en-US" dirty="0" err="1" smtClean="0"/>
              <a:t>urile</a:t>
            </a:r>
            <a:r>
              <a:rPr lang="ro-RO" dirty="0" smtClean="0"/>
              <a:t> </a:t>
            </a:r>
            <a:r>
              <a:rPr lang="ro-RO" dirty="0" smtClean="0"/>
              <a:t>sunt trimise de la un număr furnizat de Twilio către numărul utilizatorului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Pe interfața web se găsesc un input pentru introducerea numărului de telefon și un buton ON/OFF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Se fac un request pentru salvarea numărului de telefon și un request pentru afișarea acestora pe interfața web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Puncte forte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 anchor="ctr">
            <a:normAutofit lnSpcReduction="10000"/>
          </a:bodyPr>
          <a:lstStyle/>
          <a:p>
            <a:r>
              <a:rPr lang="ro-RO" dirty="0" smtClean="0"/>
              <a:t>Monitorizarea funcțiilor vitale și controlul de la distanță</a:t>
            </a:r>
          </a:p>
          <a:p>
            <a:endParaRPr lang="ro-RO" dirty="0" smtClean="0"/>
          </a:p>
          <a:p>
            <a:r>
              <a:rPr lang="ro-RO" dirty="0" smtClean="0"/>
              <a:t>O interfață web ușor de utilizat</a:t>
            </a:r>
          </a:p>
          <a:p>
            <a:endParaRPr lang="ro-RO" dirty="0" smtClean="0"/>
          </a:p>
          <a:p>
            <a:r>
              <a:rPr lang="ro-RO" dirty="0" smtClean="0"/>
              <a:t>Notificarea prin mesaje SMS</a:t>
            </a:r>
          </a:p>
          <a:p>
            <a:endParaRPr lang="ro-RO" dirty="0" smtClean="0"/>
          </a:p>
          <a:p>
            <a:r>
              <a:rPr lang="ro-RO" dirty="0" smtClean="0"/>
              <a:t>Posibilitatea </a:t>
            </a:r>
            <a:r>
              <a:rPr lang="ro-RO" dirty="0" smtClean="0"/>
              <a:t>introducerii mai multor </a:t>
            </a:r>
            <a:r>
              <a:rPr lang="ro-RO" dirty="0" smtClean="0"/>
              <a:t>pacienți </a:t>
            </a:r>
          </a:p>
          <a:p>
            <a:endParaRPr lang="ro-RO" dirty="0" smtClean="0"/>
          </a:p>
          <a:p>
            <a:r>
              <a:rPr lang="ro-RO" dirty="0" smtClean="0"/>
              <a:t>Modularizarea </a:t>
            </a:r>
            <a:r>
              <a:rPr lang="ro-RO" dirty="0" smtClean="0"/>
              <a:t>sistemului 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Utilizarea </a:t>
            </a:r>
            <a:r>
              <a:rPr lang="ro-RO" dirty="0" smtClean="0"/>
              <a:t>unui sistem de </a:t>
            </a:r>
            <a:r>
              <a:rPr lang="ro-RO" dirty="0" smtClean="0"/>
              <a:t>siguranță</a:t>
            </a:r>
            <a:endParaRPr 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Concluzia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o-RO" dirty="0" smtClean="0"/>
              <a:t>Monitorizarea în permanenţă funcţiile vitale.</a:t>
            </a:r>
          </a:p>
          <a:p>
            <a:endParaRPr lang="ro-RO" dirty="0" smtClean="0"/>
          </a:p>
          <a:p>
            <a:r>
              <a:rPr lang="ro-RO" dirty="0" smtClean="0"/>
              <a:t>Controlul activităţii pacientului de la distanţă.</a:t>
            </a:r>
          </a:p>
          <a:p>
            <a:endParaRPr lang="ro-RO" dirty="0" smtClean="0"/>
          </a:p>
          <a:p>
            <a:r>
              <a:rPr lang="ro-RO" dirty="0" smtClean="0"/>
              <a:t>Permite persoanelor responsabile de sănătatea acestora să intervină cât mai repede în caz de urgenţă.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15168</TotalTime>
  <Words>280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Care on wheels</vt:lpstr>
      <vt:lpstr>cuprins</vt:lpstr>
      <vt:lpstr>Problema</vt:lpstr>
      <vt:lpstr>Rezolvarea problemei</vt:lpstr>
      <vt:lpstr>Schema sistemului</vt:lpstr>
      <vt:lpstr>Modularizare</vt:lpstr>
      <vt:lpstr>Notificarea personalului prin sms</vt:lpstr>
      <vt:lpstr>Puncte forte</vt:lpstr>
      <vt:lpstr>Concluzia</vt:lpstr>
      <vt:lpstr>Mulţumim pentru aenţie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on wheels</dc:title>
  <dc:creator>Georgi</dc:creator>
  <cp:lastModifiedBy>lenovo</cp:lastModifiedBy>
  <cp:revision>158</cp:revision>
  <dcterms:created xsi:type="dcterms:W3CDTF">2006-08-16T00:00:00Z</dcterms:created>
  <dcterms:modified xsi:type="dcterms:W3CDTF">2019-05-12T17:57:35Z</dcterms:modified>
</cp:coreProperties>
</file>