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2" d="100"/>
          <a:sy n="192" d="100"/>
        </p:scale>
        <p:origin x="-27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2592705" y="2881630"/>
            <a:ext cx="3958588" cy="1094740"/>
            <a:chOff x="2592705" y="2881630"/>
            <a:chExt cx="3958588" cy="1094740"/>
          </a:xfrm>
        </p:grpSpPr>
        <p:sp>
          <p:nvSpPr>
            <p:cNvPr id="5" name="Rechteck 4"/>
            <p:cNvSpPr/>
            <p:nvPr/>
          </p:nvSpPr>
          <p:spPr>
            <a:xfrm>
              <a:off x="2592705" y="2881630"/>
              <a:ext cx="990500" cy="323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Sensor </a:t>
              </a:r>
              <a:r>
                <a:rPr lang="de-DE" sz="11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1</a:t>
              </a:r>
              <a:r>
                <a:rPr lang="de-DE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2592705" y="3645759"/>
              <a:ext cx="990500" cy="323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Sensor </a:t>
              </a:r>
              <a:r>
                <a:rPr lang="de-DE" sz="11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2</a:t>
              </a:r>
              <a:r>
                <a:rPr lang="de-DE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4086984" y="2895275"/>
              <a:ext cx="990500" cy="323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 dirty="0" err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Logic</a:t>
              </a:r>
              <a:r>
                <a:rPr lang="de-DE" sz="11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 </a:t>
              </a:r>
              <a:r>
                <a:rPr lang="de-DE" sz="11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1</a:t>
              </a:r>
              <a:endParaRPr lang="de-DE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4086984" y="3652582"/>
              <a:ext cx="990500" cy="323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 dirty="0" err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Logic</a:t>
              </a:r>
              <a:r>
                <a:rPr lang="de-DE" sz="11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 </a:t>
              </a:r>
              <a:r>
                <a:rPr lang="de-DE" sz="11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2</a:t>
              </a:r>
              <a:r>
                <a:rPr lang="de-DE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5560793" y="2895275"/>
              <a:ext cx="990500" cy="323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 dirty="0" err="1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Actuator</a:t>
              </a:r>
              <a:r>
                <a:rPr lang="de-DE" sz="11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 1</a:t>
              </a:r>
              <a:r>
                <a:rPr lang="de-DE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5560793" y="3652582"/>
              <a:ext cx="990500" cy="323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 dirty="0" err="1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Actuator</a:t>
              </a:r>
              <a:r>
                <a:rPr lang="de-DE" sz="11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 2</a:t>
              </a:r>
              <a:r>
                <a:rPr lang="de-DE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  <p:cxnSp>
          <p:nvCxnSpPr>
            <p:cNvPr id="11" name="Gerade Verbindung 10"/>
            <p:cNvCxnSpPr/>
            <p:nvPr/>
          </p:nvCxnSpPr>
          <p:spPr>
            <a:xfrm>
              <a:off x="3582068" y="3045372"/>
              <a:ext cx="504774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568421" y="3802678"/>
              <a:ext cx="504774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5076346" y="3045372"/>
              <a:ext cx="50477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5062700" y="3802678"/>
              <a:ext cx="504774" cy="0"/>
            </a:xfrm>
            <a:prstGeom prst="line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5"/>
            <p:cNvSpPr txBox="1"/>
            <p:nvPr/>
          </p:nvSpPr>
          <p:spPr>
            <a:xfrm>
              <a:off x="4534194" y="3296544"/>
              <a:ext cx="1194314" cy="27172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 dirty="0">
                  <a:effectLst/>
                  <a:ea typeface="Calibri"/>
                  <a:cs typeface="Times New Roman"/>
                </a:rPr>
                <a:t>Cross </a:t>
              </a:r>
              <a:r>
                <a:rPr lang="de-DE" sz="1100" dirty="0" err="1" smtClean="0">
                  <a:effectLst/>
                  <a:ea typeface="Calibri"/>
                  <a:cs typeface="Times New Roman"/>
                </a:rPr>
                <a:t>comparison</a:t>
              </a:r>
              <a:endParaRPr lang="de-DE" sz="11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6" name="Gerade Verbindung mit Pfeil 15"/>
            <p:cNvCxnSpPr/>
            <p:nvPr/>
          </p:nvCxnSpPr>
          <p:spPr>
            <a:xfrm>
              <a:off x="4578253" y="3222759"/>
              <a:ext cx="0" cy="4335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877581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33B6914DB244D94A88C76074202A5" ma:contentTypeVersion="15" ma:contentTypeDescription="Crée un document." ma:contentTypeScope="" ma:versionID="d18d702b2b3c5ed0dc4a84e7d05fef69">
  <xsd:schema xmlns:xsd="http://www.w3.org/2001/XMLSchema" xmlns:xs="http://www.w3.org/2001/XMLSchema" xmlns:p="http://schemas.microsoft.com/office/2006/metadata/properties" xmlns:ns2="59352aba-b979-4180-93b6-1b29a58e7092" xmlns:ns3="9f964f78-7045-481f-8f08-bb22d56de14e" targetNamespace="http://schemas.microsoft.com/office/2006/metadata/properties" ma:root="true" ma:fieldsID="d5812490a406aa351f4138ed59193f31" ns2:_="" ns3:_="">
    <xsd:import namespace="59352aba-b979-4180-93b6-1b29a58e7092"/>
    <xsd:import namespace="9f964f78-7045-481f-8f08-bb22d56de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352aba-b979-4180-93b6-1b29a58e7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64f78-7045-481f-8f08-bb22d56de14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fde6357-62e3-4891-928a-ab9d3cb9fa6f}" ma:internalName="TaxCatchAll" ma:showField="CatchAllData" ma:web="9f964f78-7045-481f-8f08-bb22d56de1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352aba-b979-4180-93b6-1b29a58e7092">
      <Terms xmlns="http://schemas.microsoft.com/office/infopath/2007/PartnerControls"/>
    </lcf76f155ced4ddcb4097134ff3c332f>
    <TaxCatchAll xmlns="9f964f78-7045-481f-8f08-bb22d56de14e" xsi:nil="true"/>
  </documentManagement>
</p:properties>
</file>

<file path=customXml/itemProps1.xml><?xml version="1.0" encoding="utf-8"?>
<ds:datastoreItem xmlns:ds="http://schemas.openxmlformats.org/officeDocument/2006/customXml" ds:itemID="{DAE37D3A-42F9-477B-AF65-1C1938DF62FA}"/>
</file>

<file path=customXml/itemProps2.xml><?xml version="1.0" encoding="utf-8"?>
<ds:datastoreItem xmlns:ds="http://schemas.openxmlformats.org/officeDocument/2006/customXml" ds:itemID="{F7A2D226-735D-459D-9028-8F79681769A5}"/>
</file>

<file path=customXml/itemProps3.xml><?xml version="1.0" encoding="utf-8"?>
<ds:datastoreItem xmlns:ds="http://schemas.openxmlformats.org/officeDocument/2006/customXml" ds:itemID="{E5EF0D98-86BA-442E-A548-7EFED8B3F2C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Lorentz, Vincent</dc:creator>
  <cp:lastModifiedBy>Dr. Vincent LORENTZ</cp:lastModifiedBy>
  <cp:revision>2</cp:revision>
  <dcterms:created xsi:type="dcterms:W3CDTF">2017-05-26T08:58:29Z</dcterms:created>
  <dcterms:modified xsi:type="dcterms:W3CDTF">2017-05-26T09:03:32Z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0x0101005E433B6914DB244D94A88C76074202A5</vt:lpwstr>
  </property>
</Properties>
</file>