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98" y="-27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84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4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38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92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39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77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05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7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8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96" y="-27384"/>
            <a:ext cx="9107808" cy="6829727"/>
            <a:chOff x="696" y="-27384"/>
            <a:chExt cx="9107808" cy="6829727"/>
          </a:xfrm>
        </p:grpSpPr>
        <p:pic>
          <p:nvPicPr>
            <p:cNvPr id="2" name="Picture 2" descr="K:\seeds\Arbeiten\Themenfelder\TF2_Batterien\11_Doku\BJB-Doku\BJB_v1.1_IMG_20150122_10382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764704"/>
              <a:ext cx="6552728" cy="52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uppieren 34"/>
            <p:cNvGrpSpPr/>
            <p:nvPr/>
          </p:nvGrpSpPr>
          <p:grpSpPr>
            <a:xfrm>
              <a:off x="696" y="-27384"/>
              <a:ext cx="9107808" cy="6829727"/>
              <a:chOff x="696" y="260648"/>
              <a:chExt cx="9107808" cy="6829727"/>
            </a:xfrm>
          </p:grpSpPr>
          <p:cxnSp>
            <p:nvCxnSpPr>
              <p:cNvPr id="10" name="Gerade Verbindung mit Pfeil 9"/>
              <p:cNvCxnSpPr/>
              <p:nvPr/>
            </p:nvCxnSpPr>
            <p:spPr>
              <a:xfrm flipH="1">
                <a:off x="6588224" y="3316342"/>
                <a:ext cx="1368152" cy="25667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 flipH="1">
                <a:off x="7092280" y="5445224"/>
                <a:ext cx="792088" cy="16582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53" idx="0"/>
              </p:cNvCxnSpPr>
              <p:nvPr/>
            </p:nvCxnSpPr>
            <p:spPr>
              <a:xfrm flipV="1">
                <a:off x="3091309" y="5611048"/>
                <a:ext cx="215014" cy="83299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/>
              <p:nvPr/>
            </p:nvCxnSpPr>
            <p:spPr>
              <a:xfrm>
                <a:off x="1115616" y="4408718"/>
                <a:ext cx="1313301" cy="36004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>
                <a:off x="868016" y="5611047"/>
                <a:ext cx="1759768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>
                <a:stCxn id="45" idx="1"/>
              </p:cNvCxnSpPr>
              <p:nvPr/>
            </p:nvCxnSpPr>
            <p:spPr>
              <a:xfrm flipH="1">
                <a:off x="6156176" y="2529771"/>
                <a:ext cx="1749484" cy="10714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>
                <a:stCxn id="45" idx="1"/>
              </p:cNvCxnSpPr>
              <p:nvPr/>
            </p:nvCxnSpPr>
            <p:spPr>
              <a:xfrm flipH="1">
                <a:off x="4932040" y="2529771"/>
                <a:ext cx="2973620" cy="68320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/>
              <p:nvPr/>
            </p:nvCxnSpPr>
            <p:spPr>
              <a:xfrm>
                <a:off x="1007604" y="2313746"/>
                <a:ext cx="3348372" cy="42356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007604" y="980728"/>
                <a:ext cx="2124236" cy="86409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1115616" y="3040566"/>
                <a:ext cx="2736304" cy="100811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feld 44"/>
              <p:cNvSpPr txBox="1"/>
              <p:nvPr/>
            </p:nvSpPr>
            <p:spPr>
              <a:xfrm>
                <a:off x="7905660" y="2206605"/>
                <a:ext cx="11946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Main</a:t>
                </a:r>
                <a:br>
                  <a:rPr lang="de-DE" dirty="0" smtClean="0"/>
                </a:br>
                <a:r>
                  <a:rPr lang="de-DE" dirty="0" err="1" smtClean="0"/>
                  <a:t>Contactors</a:t>
                </a:r>
                <a:endParaRPr lang="de-DE" dirty="0"/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7956376" y="3068960"/>
                <a:ext cx="93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DC </a:t>
                </a:r>
                <a:r>
                  <a:rPr lang="de-DE" dirty="0" err="1" smtClean="0"/>
                  <a:t>Fuse</a:t>
                </a:r>
                <a:endParaRPr lang="de-DE" dirty="0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7884368" y="5060953"/>
                <a:ext cx="12241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Manual Service</a:t>
                </a:r>
              </a:p>
              <a:p>
                <a:r>
                  <a:rPr lang="de-DE" dirty="0" err="1" smtClean="0"/>
                  <a:t>Disconnect</a:t>
                </a:r>
                <a:endParaRPr lang="de-DE" dirty="0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162927" y="554478"/>
                <a:ext cx="1196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12V Power</a:t>
                </a:r>
                <a:br>
                  <a:rPr lang="de-DE" dirty="0" smtClean="0"/>
                </a:br>
                <a:r>
                  <a:rPr lang="de-DE" dirty="0" smtClean="0"/>
                  <a:t>Supply</a:t>
                </a:r>
                <a:endParaRPr lang="de-DE" dirty="0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107504" y="1990581"/>
                <a:ext cx="8992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Current</a:t>
                </a:r>
                <a:endParaRPr lang="de-DE" dirty="0"/>
              </a:p>
              <a:p>
                <a:r>
                  <a:rPr lang="de-DE" dirty="0" smtClean="0"/>
                  <a:t>Sensor</a:t>
                </a:r>
                <a:endParaRPr lang="de-DE" dirty="0"/>
              </a:p>
            </p:txBody>
          </p:sp>
          <p:sp>
            <p:nvSpPr>
              <p:cNvPr id="50" name="Textfeld 49"/>
              <p:cNvSpPr txBox="1"/>
              <p:nvPr/>
            </p:nvSpPr>
            <p:spPr>
              <a:xfrm>
                <a:off x="696" y="2771636"/>
                <a:ext cx="1348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BMS-Master</a:t>
                </a:r>
                <a:endParaRPr lang="de-DE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387340" y="4078813"/>
                <a:ext cx="8002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Power</a:t>
                </a:r>
              </a:p>
              <a:p>
                <a:r>
                  <a:rPr lang="de-DE" dirty="0" smtClean="0"/>
                  <a:t>Switch</a:t>
                </a:r>
                <a:endParaRPr lang="de-DE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27784" y="6444044"/>
                <a:ext cx="9270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Isolated</a:t>
                </a:r>
                <a:endParaRPr lang="de-DE" dirty="0" smtClean="0"/>
              </a:p>
              <a:p>
                <a:r>
                  <a:rPr lang="de-DE" dirty="0" smtClean="0"/>
                  <a:t>CAN</a:t>
                </a:r>
                <a:endParaRPr lang="de-DE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111691" y="5157192"/>
                <a:ext cx="12199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Emergency</a:t>
                </a:r>
              </a:p>
              <a:p>
                <a:r>
                  <a:rPr lang="de-DE" dirty="0" err="1" smtClean="0"/>
                  <a:t>Stop</a:t>
                </a:r>
                <a:endParaRPr lang="de-DE" dirty="0" smtClean="0"/>
              </a:p>
              <a:p>
                <a:r>
                  <a:rPr lang="de-DE" dirty="0" smtClean="0"/>
                  <a:t>Button</a:t>
                </a:r>
                <a:endParaRPr lang="de-DE" dirty="0"/>
              </a:p>
            </p:txBody>
          </p:sp>
          <p:cxnSp>
            <p:nvCxnSpPr>
              <p:cNvPr id="43" name="Gerade Verbindung mit Pfeil 42"/>
              <p:cNvCxnSpPr/>
              <p:nvPr/>
            </p:nvCxnSpPr>
            <p:spPr>
              <a:xfrm flipH="1">
                <a:off x="5580112" y="877643"/>
                <a:ext cx="936104" cy="132896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feld 51"/>
              <p:cNvSpPr txBox="1"/>
              <p:nvPr/>
            </p:nvSpPr>
            <p:spPr>
              <a:xfrm>
                <a:off x="6030346" y="260648"/>
                <a:ext cx="11255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Precharge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dirty="0" err="1" smtClean="0"/>
                  <a:t>Contactor</a:t>
                </a:r>
                <a:endParaRPr lang="de-DE" dirty="0"/>
              </a:p>
            </p:txBody>
          </p:sp>
          <p:cxnSp>
            <p:nvCxnSpPr>
              <p:cNvPr id="55" name="Gerade Verbindung mit Pfeil 54"/>
              <p:cNvCxnSpPr/>
              <p:nvPr/>
            </p:nvCxnSpPr>
            <p:spPr>
              <a:xfrm flipH="1">
                <a:off x="6300192" y="877643"/>
                <a:ext cx="1656184" cy="75115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7550891" y="260648"/>
                <a:ext cx="11255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Precharge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dirty="0" err="1" smtClean="0"/>
                  <a:t>Resistor</a:t>
                </a:r>
                <a:endParaRPr lang="de-DE" dirty="0"/>
              </a:p>
            </p:txBody>
          </p:sp>
        </p:grpSp>
        <p:cxnSp>
          <p:nvCxnSpPr>
            <p:cNvPr id="31" name="Gerade Verbindung mit Pfeil 30"/>
            <p:cNvCxnSpPr/>
            <p:nvPr/>
          </p:nvCxnSpPr>
          <p:spPr>
            <a:xfrm flipH="1" flipV="1">
              <a:off x="3492075" y="4997979"/>
              <a:ext cx="791893" cy="10269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3707904" y="6084004"/>
              <a:ext cx="2295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Isolated</a:t>
              </a:r>
              <a:r>
                <a:rPr lang="de-DE" dirty="0" smtClean="0"/>
                <a:t> USB </a:t>
              </a:r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br>
                <a:rPr lang="de-DE" dirty="0" smtClean="0"/>
              </a:br>
              <a:r>
                <a:rPr lang="de-DE" dirty="0" smtClean="0"/>
                <a:t>BMS Firmware </a:t>
              </a:r>
              <a:r>
                <a:rPr lang="de-DE" dirty="0" smtClean="0"/>
                <a:t>Update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7772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33B6914DB244D94A88C76074202A5" ma:contentTypeVersion="15" ma:contentTypeDescription="Crée un document." ma:contentTypeScope="" ma:versionID="d18d702b2b3c5ed0dc4a84e7d05fef69">
  <xsd:schema xmlns:xsd="http://www.w3.org/2001/XMLSchema" xmlns:xs="http://www.w3.org/2001/XMLSchema" xmlns:p="http://schemas.microsoft.com/office/2006/metadata/properties" xmlns:ns2="59352aba-b979-4180-93b6-1b29a58e7092" xmlns:ns3="9f964f78-7045-481f-8f08-bb22d56de14e" targetNamespace="http://schemas.microsoft.com/office/2006/metadata/properties" ma:root="true" ma:fieldsID="d5812490a406aa351f4138ed59193f31" ns2:_="" ns3:_="">
    <xsd:import namespace="59352aba-b979-4180-93b6-1b29a58e7092"/>
    <xsd:import namespace="9f964f78-7045-481f-8f08-bb22d56de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52aba-b979-4180-93b6-1b29a58e7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64f78-7045-481f-8f08-bb22d56de14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fde6357-62e3-4891-928a-ab9d3cb9fa6f}" ma:internalName="TaxCatchAll" ma:showField="CatchAllData" ma:web="9f964f78-7045-481f-8f08-bb22d56de1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352aba-b979-4180-93b6-1b29a58e7092">
      <Terms xmlns="http://schemas.microsoft.com/office/infopath/2007/PartnerControls"/>
    </lcf76f155ced4ddcb4097134ff3c332f>
    <TaxCatchAll xmlns="9f964f78-7045-481f-8f08-bb22d56de14e" xsi:nil="true"/>
  </documentManagement>
</p:properties>
</file>

<file path=customXml/itemProps1.xml><?xml version="1.0" encoding="utf-8"?>
<ds:datastoreItem xmlns:ds="http://schemas.openxmlformats.org/officeDocument/2006/customXml" ds:itemID="{E98EB523-5164-4135-ADF1-5F3D230F4AC3}"/>
</file>

<file path=customXml/itemProps2.xml><?xml version="1.0" encoding="utf-8"?>
<ds:datastoreItem xmlns:ds="http://schemas.openxmlformats.org/officeDocument/2006/customXml" ds:itemID="{A397FBB2-59A8-4F60-8F00-5C75CF8024B1}"/>
</file>

<file path=customXml/itemProps3.xml><?xml version="1.0" encoding="utf-8"?>
<ds:datastoreItem xmlns:ds="http://schemas.openxmlformats.org/officeDocument/2006/customXml" ds:itemID="{026C3EB3-8121-4022-A037-742703488D2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Radu Filimon</dc:creator>
  <cp:lastModifiedBy>Dr. Vincent LORENTZ</cp:lastModifiedBy>
  <cp:revision>16</cp:revision>
  <dcterms:created xsi:type="dcterms:W3CDTF">2014-04-24T14:37:39Z</dcterms:created>
  <dcterms:modified xsi:type="dcterms:W3CDTF">2017-06-02T16:41:16Z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0x0101005E433B6914DB244D94A88C76074202A5</vt:lpwstr>
  </property>
</Properties>
</file>