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E0683E-159A-F533-F473-319D46C4E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927513-E36E-530E-1E62-C89C6702E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9F473-A3BF-5895-1538-1F1B195B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7DC9E-9081-5AAA-AF13-E6EE92C8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ABA3A-6B3A-3D18-E712-E9AF6BE0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693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3C191-56A1-D71D-C5F2-FFDDD7B3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DDE19-555D-BA49-0790-C04F83207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A27C2-800C-4AF0-24A2-5542298C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60ADE-96CB-F3F0-5E20-C4DA0DFF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1533F-D630-99C4-E10B-381FEEDC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05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58D468-5DB9-13B7-AEE0-106FA90A0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2F0DEA-58BA-999A-2547-82E2D281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0364A-12FD-5ACB-F690-1FD24D9B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AB4608-700A-0D86-E94C-BC2D046D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32BFB-087B-98E0-CCE2-FECB443F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964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CF2F0-8295-95B6-C572-C81B7332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FB14F6-28E5-11A0-9F35-D33B976E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DBBE6-534E-20FB-8E9A-BA571B50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14007D-79DD-5679-3DC8-E3E05CEE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07A35-0D9D-E6D0-79E3-E45FEAD5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859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62CCA-0936-66AB-8C32-FD7E36CD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52093-78A9-4B7A-8E0E-B608D581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69F3C9-0485-1181-5195-AA48ADA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B15AD-C6DC-2E88-40A7-1FB82063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58600B-322C-2180-CAB3-A26559F5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940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8A26C-960C-CE7D-B7AE-B5F1598B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62930-A4CC-96DB-FA0D-0FCFEEB75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EE4415-FA72-80F0-59AC-C89BAD1D3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8832E8-FD63-DA51-F9B6-6D051AE3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2265E4-109E-73AD-2CA7-D68A4135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F016EC-C463-3403-6812-C836A5D3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002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651A-098A-B555-7101-FBDC563F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545F0-5097-004E-4B9B-B52F722EB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321CD1-F97C-50F5-197F-3ABBA459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ED0B01-A128-B2D2-552B-DF914C03D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E96324-78F9-DD68-6A54-E7BB6A8B4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16D975-7E7F-125F-AB9D-EADC20F2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1F431E-8D84-C965-FB5B-805A745E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7321AE-78A9-D482-D713-E715FC41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145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53F12-8559-95A1-775E-58C10ED0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EC663A-2F8B-F0BF-74D8-B85DAAB4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1A6A7C-74FD-3785-9D9C-4BFD4932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18E9BA-5E9E-7509-D29D-DB6B7F11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179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53F8B1-44DD-EEB6-BD14-AEA979EC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193A00-AB29-5245-961B-ABC5999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21EE29-4C80-6A79-5335-11DA0467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286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F5384-9F99-5376-78DA-71582EA2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71E90-AE81-6C0B-3703-33F42A22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E63C8D-0FB4-3D70-E9AB-D285D840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27C0AE-C760-B818-171B-2CDC8447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38CFED-4217-CD38-4D62-89CA48B3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BD059A-71F9-82ED-D75A-D967DC8B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397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B7959-76DE-46EB-8B5A-B44284FB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FCAF3B-8215-F495-B858-151F0206C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2CBFD1-0AF9-D633-A9DD-FA2FA79E2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83B11A-9215-E607-4688-5DEBCC74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EC4E37-12E5-8F2C-2C9C-A7C242BE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90B04-D38D-A16C-68C2-57A919EB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67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C51E4C-C0C3-589D-0374-6803F6B6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17318A-0018-2C1D-7C25-34E90D18C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360ECB-CBCB-F609-B40D-EC14824AD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B720-B5BE-477A-8AA5-AC3550A147F3}" type="datetimeFigureOut">
              <a:rPr lang="fr-CH" smtClean="0"/>
              <a:t>17.08.2023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ABFD9-9059-6EA7-CC23-DA341033A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94E664-EE1C-5736-C80B-52B4412D0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8259-27E1-4176-B562-B954A24148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324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9AFAFA2-1BAD-003D-93A0-930F338C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75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 Kappel Sylvestre</dc:creator>
  <cp:lastModifiedBy>Van Kappel Sylvestre</cp:lastModifiedBy>
  <cp:revision>1</cp:revision>
  <dcterms:created xsi:type="dcterms:W3CDTF">2023-08-17T13:46:44Z</dcterms:created>
  <dcterms:modified xsi:type="dcterms:W3CDTF">2023-08-17T13:50:45Z</dcterms:modified>
</cp:coreProperties>
</file>