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4A9737-2C6E-417B-BE33-5E8D378D4763}">
  <a:tblStyle styleId="{B04A9737-2C6E-417B-BE33-5E8D378D47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19376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19376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19376e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19376e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419376e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419376e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419376e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419376e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419376e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419376e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19376e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19376e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Summation" TargetMode="External"/><Relationship Id="rId5" Type="http://schemas.openxmlformats.org/officeDocument/2006/relationships/hyperlink" Target="https://en.wikipedia.org/wiki/Prefix_(computer_science)" TargetMode="External"/><Relationship Id="rId6" Type="http://schemas.openxmlformats.org/officeDocument/2006/relationships/hyperlink" Target="https://en.wikipedia.org/wiki/Running_tot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350"/>
            <a:ext cx="85206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5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5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- 2022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7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Assignment 1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038" y="924863"/>
            <a:ext cx="2453913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50375"/>
            <a:ext cx="8520600" cy="4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Q. 1 A. Write a C/C++ or Python program to perform prefix sum of an array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B. Deploy the above code on GPU using CUDA C++/ CUDA Python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 the array size </a:t>
            </a: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sufficiently</a:t>
            </a: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large eg. 10,0000 of type double.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Measure the performance of of sequential version and optimized parallel version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Calculate the speedup observed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may execute sequential programs on your local machine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However all parallel codes must be executed on server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Parallel versions considered for evaluations only if both sequential and parallel codes gives same output. Implement validate() functions 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450375"/>
            <a:ext cx="8520600" cy="29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What is prefix sum?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 </a:t>
            </a:r>
            <a:r>
              <a:rPr b="1" lang="en" sz="17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science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the prefix sum, cumulative sum, inclusive scan, or simply scan of a sequence of numbers x0, x1, x2, ... is a second sequence of numbers y0, y1, y2, ..., the </a:t>
            </a:r>
            <a:r>
              <a:rPr b="1" lang="en" sz="17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sums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of </a:t>
            </a:r>
            <a:r>
              <a:rPr b="1" lang="en" sz="17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prefixes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</a:t>
            </a:r>
            <a:r>
              <a:rPr b="1" lang="en" sz="17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running totals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of the input sequence: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8453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y0 = x0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y1 = x0 + x1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y2 = x0 + x1+ x2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Explain in brief your parallelization strategy like data splitting, thread/block creation, and allocation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Insert your findings into the below table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805263" y="19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{B04A9737-2C6E-417B-BE33-5E8D378D4763}</a:tableStyleId>
              </a:tblPr>
              <a:tblGrid>
                <a:gridCol w="886850"/>
                <a:gridCol w="1065150"/>
                <a:gridCol w="1408200"/>
                <a:gridCol w="1517100"/>
                <a:gridCol w="1380675"/>
                <a:gridCol w="1407925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Sequential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1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2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Prefix seum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805225" y="4061350"/>
            <a:ext cx="7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Note:- In case if needed you can add more columns if you have implemented multiple parallel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versions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on your observations such as limitations of proposed solution,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Rename the file as &lt;TEAM_NAME&gt;_Assignment1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Send the presentation file with source code  to coordinator’s mail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