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92BAE9-B78D-4769-B613-758EF8B98350}">
  <a:tblStyle styleId="{AF92BAE9-B78D-4769-B613-758EF8B98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d9e4353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d9e4353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9e43532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9e43532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9e43532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9e43532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9e43532e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d9e43532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9e43532e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d9e43532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9e43532e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9e43532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d9e43532e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d9e43532e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350"/>
            <a:ext cx="85206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3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38" y="688188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50375"/>
            <a:ext cx="8520600" cy="4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Q. 1 A. Write a C/C++ or Python program to perform 3D convolution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B. Deploy the above code on GPU using CUDA C++/ CUDA Python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 the matrix size sufficiently large eg. 512 x 512 x 512 of type double. (If memory limitation reduce size to 256 x 256 x 256 likewise)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 mask size as 9 x 9 x 9 and appropriate pad size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Measure the performance of sequential version and optimized parallel version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Calculate the speedup observed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may execute sequential programs on your local machine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However all parallel codes must be executed on server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Parallel versions considered for evaluations only if both sequential and parallel codes gives same output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2D and 3D Convolution?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25" y="1224650"/>
            <a:ext cx="3217925" cy="32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519497"/>
            <a:ext cx="3333573" cy="244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246000" y="4102650"/>
            <a:ext cx="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721350" y="4048300"/>
            <a:ext cx="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8052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{AF92BAE9-B78D-4769-B613-758EF8B98350}</a:tableStyleId>
              </a:tblPr>
              <a:tblGrid>
                <a:gridCol w="886850"/>
                <a:gridCol w="1065150"/>
                <a:gridCol w="1408200"/>
                <a:gridCol w="1517100"/>
                <a:gridCol w="1380675"/>
                <a:gridCol w="140792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2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3D Conv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Note:- In case if needed you can add more columns if you have implemented multiple parallel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versions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Rename the file as &lt;TEAM_NAME&gt;_Assignment3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Send the presentation file with source code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