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176395-E448-463C-814B-22BDFD5B23EC}">
  <a:tblStyle styleId="{BD176395-E448-463C-814B-22BDFD5B2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f8b1cc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f8b1c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f8b1cc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f8b1cc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f8b1cc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f8b1cc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f8b1cc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f8b1cc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f8b1cc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f8b1cc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f8b1cc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f8b1cc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4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38" y="924863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Sum of matrix elements on GPU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Q.1 Write a sequential program using C/C++/Python for sum of all elements of matrix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Q.2 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Deploy the above code on GPU using CUDA C++/ CUDA Python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using streams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{BD176395-E448-463C-814B-22BDFD5B23EC}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MatSum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In case if needed you can add more columns if you have implemented multiple parallel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versions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Rename the file as &lt;TEAM_NAME&gt;_Assignment4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Send the presentation file with source code</a:t>
            </a:r>
            <a:endParaRPr b="1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