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9BA828-B06D-4938-BFF8-1C926AF0E7EC}">
  <a:tblStyle styleId="{E39BA828-B06D-4938-BFF8-1C926AF0E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ef8b1cc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ef8b1c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f8b1cc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f8b1cc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fdb43d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fdb43d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f8b1cc3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f8b1cc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f8b1cc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f8b1cc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f8b1cc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f8b1cc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f8b1cc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ef8b1cc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350"/>
            <a:ext cx="85206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Assignment 5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38" y="924863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2D array reversal row-wise on GPU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Q.1 Write a sequential program using C/C++/Python for 2D array reversal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Q.2 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Deploy the above code on GPU using CUDA C++/ CUDA Python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 reversal - row wise example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793050" y="2048400"/>
            <a:ext cx="136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1   2   3   4   5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   3   4   5   6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3   4   5   6   7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4   5   6   7   8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653025" y="1998125"/>
            <a:ext cx="136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0000"/>
                </a:solidFill>
              </a:rPr>
              <a:t>   4   3   2   1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6</a:t>
            </a:r>
            <a:r>
              <a:rPr lang="en">
                <a:solidFill>
                  <a:srgbClr val="0000FF"/>
                </a:solidFill>
              </a:rPr>
              <a:t>   5   4   3   2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7</a:t>
            </a:r>
            <a:r>
              <a:rPr lang="en">
                <a:solidFill>
                  <a:srgbClr val="9900FF"/>
                </a:solidFill>
              </a:rPr>
              <a:t>   6   5   4   3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   7   6   5   4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903150" y="332010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Matrix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763125" y="33201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 Matrix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8052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{E39BA828-B06D-4938-BFF8-1C926AF0E7EC}</a:tableStyleId>
              </a:tblPr>
              <a:tblGrid>
                <a:gridCol w="886850"/>
                <a:gridCol w="1065150"/>
                <a:gridCol w="1408200"/>
                <a:gridCol w="1517100"/>
                <a:gridCol w="1380675"/>
                <a:gridCol w="14079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2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2D Array reverse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Note:- In case if needed you can add more columns if you have implemented multiple parallel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versions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Rename the file as &lt;TEAM_NAME&gt;_Assignment5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Send the presentation file with source code</a:t>
            </a:r>
            <a:endParaRPr b="1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