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effective tool to build or break a habit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15D271DB-419E-F1C2-5D3C-77A313924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998" y="-57184"/>
            <a:ext cx="10058400" cy="3566160"/>
          </a:xfrm>
        </p:spPr>
        <p:txBody>
          <a:bodyPr/>
          <a:lstStyle/>
          <a:p>
            <a:r>
              <a:rPr lang="en-IN" dirty="0" err="1"/>
              <a:t>Habitualizer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This Project is based on the bestseller “Atomic Habit”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 tried to implement the techniques given in the book using </a:t>
            </a:r>
            <a:r>
              <a:rPr lang="en-US" dirty="0" err="1">
                <a:solidFill>
                  <a:srgbClr val="FFFFFF"/>
                </a:solidFill>
              </a:rPr>
              <a:t>html,css</a:t>
            </a:r>
            <a:r>
              <a:rPr lang="en-US" dirty="0">
                <a:solidFill>
                  <a:srgbClr val="FFFFFF"/>
                </a:solidFill>
              </a:rPr>
              <a:t> and </a:t>
            </a:r>
            <a:r>
              <a:rPr lang="en-US" dirty="0" err="1">
                <a:solidFill>
                  <a:srgbClr val="FFFFFF"/>
                </a:solidFill>
              </a:rPr>
              <a:t>javascript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It has a brief explanation on every 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technique described in the book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techniques has been designed to track your habits better</a:t>
            </a:r>
          </a:p>
        </p:txBody>
      </p:sp>
    </p:spTree>
    <p:extLst>
      <p:ext uri="{BB962C8B-B14F-4D97-AF65-F5344CB8AC3E}">
        <p14:creationId xmlns:p14="http://schemas.microsoft.com/office/powerpoint/2010/main" val="39891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As a first step of the </a:t>
            </a:r>
            <a:r>
              <a:rPr lang="en-US" sz="4800" i="1" dirty="0" err="1">
                <a:solidFill>
                  <a:srgbClr val="FFFFFF"/>
                </a:solidFill>
              </a:rPr>
              <a:t>project,I</a:t>
            </a:r>
            <a:r>
              <a:rPr lang="en-US" sz="4800" i="1" dirty="0">
                <a:solidFill>
                  <a:srgbClr val="FFFFFF"/>
                </a:solidFill>
              </a:rPr>
              <a:t> created a TO-DO LIST.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do list is a better way to remember the tasks that is to be done</a:t>
            </a:r>
          </a:p>
        </p:txBody>
      </p:sp>
    </p:spTree>
    <p:extLst>
      <p:ext uri="{BB962C8B-B14F-4D97-AF65-F5344CB8AC3E}">
        <p14:creationId xmlns:p14="http://schemas.microsoft.com/office/powerpoint/2010/main" val="183608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This does the basic things like adding a task and deleting a task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</a:rPr>
              <a:t>I stored the values in the local storage so that it retains even when the page is refreshed or the window is closed.</a:t>
            </a:r>
          </a:p>
        </p:txBody>
      </p:sp>
    </p:spTree>
    <p:extLst>
      <p:ext uri="{BB962C8B-B14F-4D97-AF65-F5344CB8AC3E}">
        <p14:creationId xmlns:p14="http://schemas.microsoft.com/office/powerpoint/2010/main" val="9603921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{5546CB6B-75E1-4D2D-9087-1F93656F4147}tf56160789_win32</Template>
  <TotalTime>28</TotalTime>
  <Words>128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Habitualizer</vt:lpstr>
      <vt:lpstr>This Project is based on the bestseller “Atomic Habit”</vt:lpstr>
      <vt:lpstr>It has a brief explanation on every  technique described in the book</vt:lpstr>
      <vt:lpstr>As a first step of the project,I created a TO-DO LIST.</vt:lpstr>
      <vt:lpstr>This does the basic things like adding a task and deleting a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Habitualizer</dc:title>
  <dc:creator>Valan Tamil Dasan</dc:creator>
  <cp:lastModifiedBy>Valan Tamil Dasan</cp:lastModifiedBy>
  <cp:revision>1</cp:revision>
  <dcterms:created xsi:type="dcterms:W3CDTF">2023-05-01T17:04:59Z</dcterms:created>
  <dcterms:modified xsi:type="dcterms:W3CDTF">2023-05-01T17:33:21Z</dcterms:modified>
</cp:coreProperties>
</file>