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6D38-D380-12A6-796B-88D94AB5C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8ACF5-DFB3-3C8E-EA26-F02A442F0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671C-5B09-7120-4B53-1CF25C9F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625-ACBD-4891-9F00-8471C685BAC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FE2B-C1F1-FD6C-81FB-BF45BF0F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B76E-0A74-8465-5D53-9DB3A03B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9B9D-6B75-4E81-9815-EF8AED3A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75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F3CC-470B-183D-2292-A4901535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7DB08-B019-63FD-68CD-82335CEFC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C0270-769A-BA34-A908-D8916F8E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625-ACBD-4891-9F00-8471C685BAC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9BC0-953B-C46A-FBC1-FB1E0024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7458C-67D1-5203-F1FB-168A0996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9B9D-6B75-4E81-9815-EF8AED3A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9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DC96A-C0A0-4F70-1301-05BA8683F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5DFD6-D00D-0967-0526-61B796B29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539B-D4C3-A1D5-E2E4-C03A6D67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625-ACBD-4891-9F00-8471C685BAC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7BCE7-80FE-3E90-C041-11052BC4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48889-D09F-699A-C674-652B0D82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9B9D-6B75-4E81-9815-EF8AED3A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23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9C11-569D-A38E-350D-458AAAD7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0DEF-DA0C-5DEC-FEAB-41F0EC087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9C3BF-A934-BAF1-025C-104DBC75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625-ACBD-4891-9F00-8471C685BAC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296C8-5427-1796-C245-36B31C87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AD0C-C598-6167-09DA-1FB792D1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9B9D-6B75-4E81-9815-EF8AED3A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5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D5F6-39DE-4F69-1E2C-D9422BEC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90094-2D29-C2E2-C965-4E423494E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DFE5-3968-9A5F-C6B0-7E5D9AE5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625-ACBD-4891-9F00-8471C685BAC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D3171-46F8-0014-DF84-92B25BF3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E51E-3D70-4ABE-AE43-6E22B452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9B9D-6B75-4E81-9815-EF8AED3A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0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D649-46A6-63D7-9948-5FB43BF9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7F301-D6C1-AFF9-43C4-E94509653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52D2F-125A-B997-9865-5482ABA28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AD77A-8DCC-A7A2-6D84-E66F7D53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625-ACBD-4891-9F00-8471C685BAC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5DD95-AFA3-43C3-60A1-9467B670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47545-F4A1-C947-6F1C-13C5BDBA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9B9D-6B75-4E81-9815-EF8AED3A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0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AF76-45FB-2311-D1A7-60F03D1E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A7F36-547C-CDE2-CBEE-C62918FD2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09385-8D81-0594-3EAA-217FF48CF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8B5D0-E50F-B6F0-D051-6E8218151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8444C-B0FB-D443-431C-1E2BAAC95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942D4-BADE-BB5E-DBF1-53E2B8AB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625-ACBD-4891-9F00-8471C685BAC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DDC27-729C-E486-BF64-4CFACE1C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74602-511F-CB3D-A624-910A895A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9B9D-6B75-4E81-9815-EF8AED3A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73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B84F-636F-4A33-80B0-B1CFBCC2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59F67-F1A6-56C7-0EFB-04AA82B1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625-ACBD-4891-9F00-8471C685BAC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8D04A-992D-AC0E-B950-620EE37F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CA7F1-1DDE-9F56-DE5D-52A2F617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9B9D-6B75-4E81-9815-EF8AED3A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6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BDF52-1C13-3F29-B24C-77730CC8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625-ACBD-4891-9F00-8471C685BAC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B8EF3-AA14-55FC-45C3-E17B5B5C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A7D37-3A0B-D6F2-9DAE-131B89F9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9B9D-6B75-4E81-9815-EF8AED3A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34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6696-01D4-EC6C-8172-D2CE0FF6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A298-E330-4E8C-7795-BB4CF61E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B9FC7-FBDC-9753-1811-9B75116C3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5C663-A5A0-8AF9-5210-07E06FE1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625-ACBD-4891-9F00-8471C685BAC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A5FB2-76BF-1864-9ECD-D4C26149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3BD89-DA32-DF5D-BA12-4101228D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9B9D-6B75-4E81-9815-EF8AED3A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06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6EB0-BC27-55CE-E0D2-9D44536A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3F4E7-F1D3-D4F8-35AD-C014A8006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177BF-1AC2-6AC7-527D-AE88C509C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98AE8-A343-6941-F418-350B517C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A625-ACBD-4891-9F00-8471C685BAC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63276-555A-125E-82E4-BF285BB7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D678D-5D64-8C6D-CF53-4DBD918A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9B9D-6B75-4E81-9815-EF8AED3A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6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F4733-8F6A-D962-E04B-25302D2A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D33D4-483D-9D03-1F7D-2F100B4E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0ACCF-895F-0447-3351-DA2687C6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A625-ACBD-4891-9F00-8471C685BAC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F24CF-D919-EF80-F9C2-9933472E9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BE8D4-DFDD-11B1-C0DE-4450AD1ED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29B9D-6B75-4E81-9815-EF8AED3A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9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01338-4615-2876-845E-67CCDF6E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b="1">
                <a:solidFill>
                  <a:srgbClr val="FFFFFF"/>
                </a:solidFill>
              </a:rPr>
              <a:t>Valan Arockiya Kiraswin. A</a:t>
            </a:r>
            <a:br>
              <a:rPr lang="en-US" sz="6600" b="1">
                <a:solidFill>
                  <a:srgbClr val="FFFFFF"/>
                </a:solidFill>
              </a:rPr>
            </a:br>
            <a:r>
              <a:rPr lang="en-US" sz="6600" b="1">
                <a:solidFill>
                  <a:srgbClr val="FFFFFF"/>
                </a:solidFill>
              </a:rPr>
              <a:t>SF3952</a:t>
            </a:r>
            <a:br>
              <a:rPr lang="en-US" sz="6600">
                <a:solidFill>
                  <a:srgbClr val="FFFFFF"/>
                </a:solidFill>
              </a:rPr>
            </a:br>
            <a:endParaRPr lang="en-US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3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B409-9705-57E7-2A50-B6C89BE7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303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Big-O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FE79A-FFB4-D643-4C1F-122E270DE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784"/>
            <a:ext cx="10515600" cy="51339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000" b="0" i="0" dirty="0">
                <a:solidFill>
                  <a:srgbClr val="202124"/>
                </a:solidFill>
                <a:effectLst/>
              </a:rPr>
              <a:t>What Is Big-O Notation? </a:t>
            </a:r>
          </a:p>
          <a:p>
            <a:pPr marL="0" indent="0" algn="just">
              <a:buNone/>
            </a:pPr>
            <a:r>
              <a:rPr lang="en-GB" sz="2000" b="0" i="0" dirty="0">
                <a:solidFill>
                  <a:srgbClr val="202124"/>
                </a:solidFill>
                <a:effectLst/>
              </a:rPr>
              <a:t>The Big-O notation </a:t>
            </a:r>
            <a:r>
              <a:rPr lang="en-GB" sz="2000" b="1" i="0" dirty="0">
                <a:solidFill>
                  <a:srgbClr val="202124"/>
                </a:solidFill>
                <a:effectLst/>
              </a:rPr>
              <a:t>measures the worst-case complexity of an algorithm</a:t>
            </a:r>
            <a:r>
              <a:rPr lang="en-GB" sz="2000" b="0" i="0" dirty="0">
                <a:solidFill>
                  <a:srgbClr val="202124"/>
                </a:solidFill>
                <a:effectLst/>
              </a:rPr>
              <a:t>. The algorithm works on data input of any size. It helps to analyse the effectiveness of an algorithm which can be measured in time and space.</a:t>
            </a:r>
          </a:p>
          <a:p>
            <a:pPr algn="just"/>
            <a:r>
              <a:rPr lang="en-GB" sz="2000" b="1" i="0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O(1)-</a:t>
            </a:r>
            <a:r>
              <a:rPr lang="en-GB" sz="2000" dirty="0">
                <a:solidFill>
                  <a:srgbClr val="181818"/>
                </a:solidFill>
                <a:cs typeface="Calibri" panose="020F0502020204030204" pitchFamily="34" charset="0"/>
              </a:rPr>
              <a:t>It</a:t>
            </a:r>
            <a:r>
              <a:rPr lang="en-GB" sz="2000" b="0" i="0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 describes an algorithm that will always execute at the same time (or space) regardless of the size of the input data set.</a:t>
            </a:r>
          </a:p>
          <a:p>
            <a:pPr algn="just"/>
            <a:r>
              <a:rPr lang="en-GB" sz="2000" b="1" i="0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O(N)-</a:t>
            </a:r>
            <a:r>
              <a:rPr lang="en-GB" sz="2000" b="0" i="0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It describes an algorithm whose performance will grow linearly and in direct proportion to the size of the input data set.</a:t>
            </a:r>
          </a:p>
          <a:p>
            <a:pPr algn="just"/>
            <a:r>
              <a:rPr lang="en-GB" sz="2000" b="1" i="0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O(N²)- </a:t>
            </a:r>
            <a:r>
              <a:rPr lang="en-GB" sz="2000" b="0" i="0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It represents an algorithm whose performance is directly proportional to the square of the size of the input data set.</a:t>
            </a:r>
          </a:p>
          <a:p>
            <a:pPr algn="just"/>
            <a:r>
              <a:rPr lang="en-GB" sz="2000" b="1" i="0" dirty="0">
                <a:solidFill>
                  <a:srgbClr val="18181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O(2^N)-</a:t>
            </a:r>
            <a:r>
              <a:rPr lang="en-GB" sz="2000" b="0" i="0" dirty="0">
                <a:solidFill>
                  <a:srgbClr val="18181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denotes an algorithm whose growth doubles with each addition to the input data set.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18181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O(log n)-</a:t>
            </a:r>
            <a:r>
              <a:rPr lang="en-GB" sz="2000" b="0" i="0" dirty="0">
                <a:solidFill>
                  <a:srgbClr val="18181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generally reduce the problem size with each operation. 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choice of the next element on which to perform some action, is one of several possibilities, and only one of these possibilities will need to be chosen.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O(n!)- 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represents an algorithm which has to perform n! computations to solve a problem.</a:t>
            </a:r>
            <a:endParaRPr lang="en-GB" sz="2000" b="0" i="0" dirty="0">
              <a:solidFill>
                <a:srgbClr val="18181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b="0" i="0" dirty="0">
              <a:solidFill>
                <a:srgbClr val="181818"/>
              </a:solidFill>
              <a:effectLst/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24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A18B-C32F-405D-3F27-FA61672F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Difference between Linear and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CA74-6A09-1298-32FB-A233591E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>
            <a:noAutofit/>
          </a:bodyPr>
          <a:lstStyle/>
          <a:p>
            <a:pPr algn="just"/>
            <a:r>
              <a:rPr lang="en-GB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linear search starts searching from the first element and compares each element with a searched element till the element is not found.</a:t>
            </a:r>
            <a:endParaRPr lang="en-GB" sz="1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a linear search, the elements don't need to be arranged in sorted order.</a:t>
            </a:r>
          </a:p>
          <a:p>
            <a:pPr algn="just"/>
            <a:r>
              <a:rPr lang="en-GB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based on the sequential approach.</a:t>
            </a:r>
          </a:p>
          <a:p>
            <a:pPr algn="just"/>
            <a:r>
              <a:rPr lang="en-GB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less efficient in the case of large-size data sets.</a:t>
            </a:r>
          </a:p>
          <a:p>
            <a:pPr algn="just"/>
            <a:r>
              <a:rPr lang="en-GB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a linear search, the worst- case scenario for finding the element is O(n).</a:t>
            </a:r>
          </a:p>
          <a:p>
            <a:pPr algn="just"/>
            <a:r>
              <a:rPr lang="en-GB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best-case scenario for finding the first element in the list is O(1).</a:t>
            </a:r>
          </a:p>
          <a:p>
            <a:pPr algn="just"/>
            <a:r>
              <a:rPr lang="en-GB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can be implemented on both a single and multidimensional array.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51617-D087-9B88-7523-8A34DF8F32FB}"/>
              </a:ext>
            </a:extLst>
          </p:cNvPr>
          <p:cNvSpPr txBox="1"/>
          <p:nvPr/>
        </p:nvSpPr>
        <p:spPr>
          <a:xfrm>
            <a:off x="6096000" y="1825625"/>
            <a:ext cx="4937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finds the position of the searched element by finding the middle element of the array.</a:t>
            </a:r>
            <a:endParaRPr lang="en-GB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pre-condition for the binary search is that the elements must be arranged in a sorted order.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based on the divide and conquer approach.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more efficient in the case of large-size data 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a binary search, the worst-case scenario for finding the element is O(log</a:t>
            </a:r>
            <a:r>
              <a:rPr lang="en-GB" b="0" i="0" baseline="-2500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best-case scenario for finding the first element in the list is O(1)</a:t>
            </a:r>
            <a:r>
              <a:rPr lang="en-GB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can be implemented only on a multidimensional array.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89252-1FD2-794C-CBCB-B8522049149D}"/>
              </a:ext>
            </a:extLst>
          </p:cNvPr>
          <p:cNvSpPr txBox="1"/>
          <p:nvPr/>
        </p:nvSpPr>
        <p:spPr>
          <a:xfrm>
            <a:off x="2011680" y="1252378"/>
            <a:ext cx="408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LINEAR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8060F-6144-50FA-FCBA-489B8E053634}"/>
              </a:ext>
            </a:extLst>
          </p:cNvPr>
          <p:cNvSpPr txBox="1"/>
          <p:nvPr/>
        </p:nvSpPr>
        <p:spPr>
          <a:xfrm>
            <a:off x="7650480" y="1289426"/>
            <a:ext cx="395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209397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439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Office Theme</vt:lpstr>
      <vt:lpstr>Valan Arockiya Kiraswin. A SF3952 </vt:lpstr>
      <vt:lpstr>Big-O Notation</vt:lpstr>
      <vt:lpstr>Difference between Linear and Binary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Valan Arockiya Kiraswin. A SF3952 </dc:title>
  <dc:creator>Valan Arockiya Kiraswin Arockiya Jesu</dc:creator>
  <cp:lastModifiedBy>Valan Arockiya Kiraswin Arockiya Jesu</cp:lastModifiedBy>
  <cp:revision>1</cp:revision>
  <dcterms:created xsi:type="dcterms:W3CDTF">2022-10-04T08:26:16Z</dcterms:created>
  <dcterms:modified xsi:type="dcterms:W3CDTF">2022-10-04T09:01:40Z</dcterms:modified>
</cp:coreProperties>
</file>