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51" d="100"/>
          <a:sy n="51" d="100"/>
        </p:scale>
        <p:origin x="27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D826-9963-4DA8-9933-ADB25F3000A9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3244-4F78-4928-A1F4-D1FEDF632FA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191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B3244-4F78-4928-A1F4-D1FEDF632FA1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1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703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03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46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001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487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698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87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273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91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5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8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0E98FD-F995-479E-ACBB-742615880BA8}" type="datetimeFigureOut">
              <a:rPr lang="es-419" smtClean="0"/>
              <a:t>14/2/2022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52991-15C5-4F7D-A70E-9AC2C5D80755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8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7B136-5C89-427E-AB1D-5780B626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Multiplicación  de matrices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4D660-E7E6-4311-B6DB-DC37D062F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Cristian Fernando Becerra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427074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69D3FF0-158C-4627-BD78-19FC441D3B08}"/>
              </a:ext>
            </a:extLst>
          </p:cNvPr>
          <p:cNvSpPr txBox="1"/>
          <p:nvPr/>
        </p:nvSpPr>
        <p:spPr>
          <a:xfrm>
            <a:off x="1361129" y="275333"/>
            <a:ext cx="10479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/>
              <a:t>Para que dos matrices se puedan multiplicar buscaremos que el  numero de columnas de A tiene que coincidir con el numero de filas de B</a:t>
            </a:r>
            <a:endParaRPr lang="es-419" sz="3600" dirty="0"/>
          </a:p>
        </p:txBody>
      </p:sp>
      <p:pic>
        <p:nvPicPr>
          <p:cNvPr id="1026" name="Picture 2" descr="Explicamos cómo se multiplican las matrices de distintas dimensiones. Con ejemplos y propiedades básicas. Bachillerato. Universidad. Matemáticas. Álgebra matricial.">
            <a:extLst>
              <a:ext uri="{FF2B5EF4-FFF2-40B4-BE49-F238E27FC236}">
                <a16:creationId xmlns:a16="http://schemas.microsoft.com/office/drawing/2014/main" id="{B4C6D0E0-349E-4DF8-826F-01310858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29" y="3233703"/>
            <a:ext cx="5154913" cy="295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E12878-30D5-4147-8F9B-C393813A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757" y="3233704"/>
            <a:ext cx="4704867" cy="2950509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82D4B94-7605-4E04-8D3C-8FEBF558CA15}"/>
              </a:ext>
            </a:extLst>
          </p:cNvPr>
          <p:cNvCxnSpPr/>
          <p:nvPr/>
        </p:nvCxnSpPr>
        <p:spPr>
          <a:xfrm flipV="1">
            <a:off x="1779129" y="3319151"/>
            <a:ext cx="3469592" cy="529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A73A6CB-D341-421A-97D3-3FC3AECA4993}"/>
              </a:ext>
            </a:extLst>
          </p:cNvPr>
          <p:cNvCxnSpPr/>
          <p:nvPr/>
        </p:nvCxnSpPr>
        <p:spPr>
          <a:xfrm>
            <a:off x="3136307" y="4058362"/>
            <a:ext cx="2119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1E98205-1B70-4687-9EDF-434134533A2B}"/>
              </a:ext>
            </a:extLst>
          </p:cNvPr>
          <p:cNvCxnSpPr/>
          <p:nvPr/>
        </p:nvCxnSpPr>
        <p:spPr>
          <a:xfrm>
            <a:off x="4110527" y="4477106"/>
            <a:ext cx="1264778" cy="66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C43198-2F0E-4E59-996D-FB565C1F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76" y="768964"/>
            <a:ext cx="5066124" cy="24241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76AA4-B7B3-448B-A25B-7FEC900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2" y="768964"/>
            <a:ext cx="4936347" cy="34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CD99F9-376A-4B3A-AC03-E7797D8C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35" y="704850"/>
            <a:ext cx="6095996" cy="13334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9B7A04-2286-4A8D-9975-8ED63920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5" y="3181350"/>
            <a:ext cx="5723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D172D4-3D65-4A7D-9174-F43723A7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84" y="676274"/>
            <a:ext cx="10326007" cy="17811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A04AD4-FC92-4B71-90FB-33348E7E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4" y="3081337"/>
            <a:ext cx="10806185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ED0DCE-6C0C-4C84-81B7-69BD9D6C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66" y="371474"/>
            <a:ext cx="7077945" cy="1743076"/>
          </a:xfrm>
          <a:prstGeom prst="rect">
            <a:avLst/>
          </a:prstGeom>
        </p:spPr>
      </p:pic>
      <p:pic>
        <p:nvPicPr>
          <p:cNvPr id="2050" name="Picture 2" descr="Explicamos cómo se multiplican las matrices de distintas dimensiones. Con ejemplos y propiedades básicas. Bachillerato. Universidad. Matemáticas. Álgebra matricial.">
            <a:extLst>
              <a:ext uri="{FF2B5EF4-FFF2-40B4-BE49-F238E27FC236}">
                <a16:creationId xmlns:a16="http://schemas.microsoft.com/office/drawing/2014/main" id="{B41B7C53-7C25-4CAA-8D36-8690B00C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85" y="2476500"/>
            <a:ext cx="6684510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9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244</TotalTime>
  <Words>32</Words>
  <Application>Microsoft Office PowerPoint</Application>
  <PresentationFormat>Panorámica</PresentationFormat>
  <Paragraphs>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Recorte</vt:lpstr>
      <vt:lpstr>Multiplicación  de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Multiplicación  de matrices</dc:title>
  <dc:creator>Cristian Fernando Becerra Guerrero</dc:creator>
  <cp:lastModifiedBy>Cristian Fernando Becerra Guerrero</cp:lastModifiedBy>
  <cp:revision>1</cp:revision>
  <dcterms:created xsi:type="dcterms:W3CDTF">2022-02-14T23:43:27Z</dcterms:created>
  <dcterms:modified xsi:type="dcterms:W3CDTF">2022-02-15T03:48:12Z</dcterms:modified>
</cp:coreProperties>
</file>