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1dc4179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51dc4179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1dc417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1dc417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be98d752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be98d752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c278292d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c278292d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278292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c278292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c63e22a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c63e22a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c278292d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c278292d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Brain Information Flow under a Sensorimotor Task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Cosmic Neuron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built this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Development Session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14" name="Google Shape;114;p2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Brain Information Flow under a Sensorimotor Task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3182325"/>
            <a:ext cx="84885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By: Manu Ledesma, Zsombor Szasbό, Valantis Andreas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Pod </a:t>
            </a:r>
            <a:r>
              <a:rPr lang="en"/>
              <a:t>name: Xiaosaurus Boler G</a:t>
            </a:r>
            <a:r>
              <a:rPr lang="en"/>
              <a:t>roup name: Cosmic Neuron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50" y="4015625"/>
            <a:ext cx="1015350" cy="101535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lgDashDot"/>
            <a:round/>
            <a:headEnd len="sm" w="sm" type="none"/>
            <a:tailEnd len="sm" w="sm" type="none"/>
          </a:ln>
        </p:spPr>
      </p:pic>
      <p:sp>
        <p:nvSpPr>
          <p:cNvPr id="140" name="Google Shape;140;p25"/>
          <p:cNvSpPr txBox="1"/>
          <p:nvPr/>
        </p:nvSpPr>
        <p:spPr>
          <a:xfrm>
            <a:off x="1975575" y="-1198325"/>
            <a:ext cx="6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generated: choose one of them (or none)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251375" y="129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Steinmetz dataset (spike trains from &gt;20000 mouse neurons under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grating stimulus task; 10 mice previously trained).</a:t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500ms ⟹ Baseline activity or chance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Stimulus (t=500ms) ⟹ Sequential activation of brain areas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obtain the information flow through different brain areas</a:t>
            </a:r>
            <a:r>
              <a:rPr lang="en"/>
              <a:t> involved in the visual discrimination task by decoding the specific inputs?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101800" y="3100450"/>
            <a:ext cx="6429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401" y="-1061550"/>
            <a:ext cx="2409925" cy="22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550" y="142823"/>
            <a:ext cx="2664850" cy="10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646" y="1498447"/>
            <a:ext cx="1600355" cy="16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</a:t>
            </a:r>
            <a:r>
              <a:rPr b="1" lang="en"/>
              <a:t>decoder</a:t>
            </a:r>
            <a:r>
              <a:rPr lang="en"/>
              <a:t> (spikes rebinned in 50ms, for every available brain area)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Inputs</a:t>
            </a:r>
            <a:r>
              <a:rPr lang="en"/>
              <a:t> were the </a:t>
            </a:r>
            <a:r>
              <a:rPr b="1" lang="en"/>
              <a:t>feedback type</a:t>
            </a:r>
            <a:r>
              <a:rPr lang="en"/>
              <a:t> and the </a:t>
            </a:r>
            <a:r>
              <a:rPr b="1" lang="en"/>
              <a:t>response of the mouse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</a:t>
            </a:r>
            <a:r>
              <a:rPr b="1" lang="en"/>
              <a:t>accuracies in said 50ms</a:t>
            </a:r>
            <a:r>
              <a:rPr lang="en"/>
              <a:t> windows using a</a:t>
            </a:r>
            <a:r>
              <a:rPr b="1" lang="en"/>
              <a:t> logistic regression 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and </a:t>
            </a:r>
            <a:r>
              <a:rPr b="1" lang="en"/>
              <a:t>compare</a:t>
            </a:r>
            <a:r>
              <a:rPr lang="en"/>
              <a:t> the output accuracies </a:t>
            </a:r>
            <a:r>
              <a:rPr b="1" lang="en"/>
              <a:t>across brain regions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</a:t>
            </a:r>
            <a:r>
              <a:rPr b="1" lang="en"/>
              <a:t>coefficients</a:t>
            </a:r>
            <a:r>
              <a:rPr lang="en"/>
              <a:t> of our model and plot them using a heat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Hopefully get an insight on the decodability of information from the neural population activity through the accuracy of our decoder.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53725" y="1136800"/>
            <a:ext cx="51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increase in accuracy at stimulus onset for anterior and lateral visual cortex, as well as midbrain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not on posterior visual cortex!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58" y="764837"/>
            <a:ext cx="3599544" cy="122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00" y="2882725"/>
            <a:ext cx="3446499" cy="14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2338" y="2061325"/>
            <a:ext cx="3537626" cy="14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350" y="3574975"/>
            <a:ext cx="3492049" cy="11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743025" y="4340600"/>
            <a:ext cx="420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</a:rPr>
              <a:t>Horizontal axis is time (ms, up to 2500; vertical line marks stimulus onset). Vertical axis is accuracy (0 to 1) of the decoder. </a:t>
            </a:r>
            <a:endParaRPr sz="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9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0" y="1152475"/>
            <a:ext cx="48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</a:t>
            </a:r>
            <a:r>
              <a:rPr lang="en"/>
              <a:t>stimulus is onset, we can appreciate an increase of the accuracy of our model in the visual cortex and hippocampus brain regions, in accordance with previous studies.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brain regions do not show such increase (eg: non-visual cortex)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type plots don’t show valuable info: model is not suitable for these  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75" y="325950"/>
            <a:ext cx="4320923" cy="41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4938000" y="4467175"/>
            <a:ext cx="420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</a:rPr>
              <a:t>Horizontal axis is time (ms, up to 2500; </a:t>
            </a:r>
            <a:r>
              <a:rPr lang="en" sz="800">
                <a:solidFill>
                  <a:schemeClr val="accent3"/>
                </a:solidFill>
              </a:rPr>
              <a:t>vertical</a:t>
            </a:r>
            <a:r>
              <a:rPr lang="en" sz="800">
                <a:solidFill>
                  <a:schemeClr val="accent3"/>
                </a:solidFill>
              </a:rPr>
              <a:t> line marks stimulus onset). Vertical axis is accuracy (0 to 1) of the decoder. </a:t>
            </a:r>
            <a:endParaRPr sz="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39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0" y="1152475"/>
            <a:ext cx="86382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the coefficients significance over time: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shows approximation to brain area contribution over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2782125"/>
            <a:ext cx="3955500" cy="18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650" y="2738451"/>
            <a:ext cx="3784799" cy="19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/>
          <p:nvPr/>
        </p:nvSpPr>
        <p:spPr>
          <a:xfrm>
            <a:off x="95150" y="1847900"/>
            <a:ext cx="6429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2239975" y="2294575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6196700" y="2294575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we achieve with a few more weeks? 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Sequential activation of brain areas (by time to first spike, spike decay, etc):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LGN -&gt; V1 -&gt; LM -&gt; RL -&gt; LP -&gt; AL -&gt; PM -&gt; AM (Siegle et al, 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Creation of a spike model with discernable right/left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 of model to predict right/left decisions based only on spike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Try different inputs besides the feedback type and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Extract which areas are more important for the task by calculating and comparing the </a:t>
            </a:r>
            <a:r>
              <a:rPr lang="en"/>
              <a:t>coefficients</a:t>
            </a:r>
            <a:r>
              <a:rPr lang="en"/>
              <a:t> of the model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