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sldIdLst>
    <p:sldId id="423" r:id="rId2"/>
    <p:sldId id="363" r:id="rId3"/>
    <p:sldId id="315" r:id="rId4"/>
    <p:sldId id="262" r:id="rId5"/>
    <p:sldId id="426" r:id="rId6"/>
    <p:sldId id="267" r:id="rId7"/>
    <p:sldId id="424" r:id="rId8"/>
    <p:sldId id="427" r:id="rId9"/>
    <p:sldId id="269" r:id="rId10"/>
    <p:sldId id="425" r:id="rId11"/>
    <p:sldId id="42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063"/>
    <a:srgbClr val="193165"/>
    <a:srgbClr val="1D489B"/>
    <a:srgbClr val="0F2452"/>
    <a:srgbClr val="237CAE"/>
    <a:srgbClr val="18377E"/>
    <a:srgbClr val="336699"/>
    <a:srgbClr val="2162D9"/>
    <a:srgbClr val="016AB5"/>
    <a:srgbClr val="527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2AD2-CA62-4C4E-968E-535B186DCDEA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32AC2-5CA0-41E2-900C-4A9051C0A6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0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6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0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0" y="831095"/>
            <a:ext cx="12192000" cy="0"/>
          </a:xfrm>
          <a:prstGeom prst="line">
            <a:avLst/>
          </a:prstGeom>
          <a:ln w="19050" cmpd="sng">
            <a:solidFill>
              <a:srgbClr val="1D489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282322" y="278463"/>
            <a:ext cx="481766" cy="359098"/>
            <a:chOff x="-2714092" y="2718475"/>
            <a:chExt cx="2989799" cy="2228531"/>
          </a:xfrm>
        </p:grpSpPr>
        <p:sp>
          <p:nvSpPr>
            <p:cNvPr id="17" name="圆角矩形 16"/>
            <p:cNvSpPr/>
            <p:nvPr/>
          </p:nvSpPr>
          <p:spPr>
            <a:xfrm rot="2700000">
              <a:off x="-1952823" y="2718477"/>
              <a:ext cx="2228529" cy="2228530"/>
            </a:xfrm>
            <a:prstGeom prst="roundRect">
              <a:avLst>
                <a:gd name="adj" fmla="val 12461"/>
              </a:avLst>
            </a:prstGeom>
            <a:gradFill>
              <a:gsLst>
                <a:gs pos="0">
                  <a:srgbClr val="2162D9"/>
                </a:gs>
                <a:gs pos="100000">
                  <a:srgbClr val="1D489B"/>
                </a:gs>
              </a:gsLst>
              <a:lin ang="12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-2714091" y="2718474"/>
              <a:ext cx="2228526" cy="2228527"/>
            </a:xfrm>
            <a:prstGeom prst="roundRect">
              <a:avLst>
                <a:gd name="adj" fmla="val 12461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图标+英文+中文（大）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7175" y="203835"/>
            <a:ext cx="1359535" cy="401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4450" y="4434205"/>
            <a:ext cx="12280265" cy="2480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86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2907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684B914-9BB2-4713-9EBF-61770F406B81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 rot="19800000">
            <a:off x="2042160" y="2835275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>
                    <a:lumMod val="85000"/>
                    <a:alpha val="7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湖南创智艾泰克科技有限公司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>
            <a:spLocks noGrp="1"/>
          </p:cNvSpPr>
          <p:nvPr>
            <p:ph type="ctrTitle"/>
          </p:nvPr>
        </p:nvSpPr>
        <p:spPr>
          <a:xfrm>
            <a:off x="2467737" y="2366962"/>
            <a:ext cx="8793480" cy="1354455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rgbClr val="183063"/>
                </a:solidFill>
                <a:cs typeface="微软雅黑" panose="020B0503020204020204" pitchFamily="34" charset="-122"/>
                <a:sym typeface="思源黑体旧字形 Light" panose="020B0300000000000000" pitchFamily="34" charset="-128"/>
              </a:rPr>
              <a:t>姚敏面谈</a:t>
            </a:r>
            <a:r>
              <a:rPr lang="en-US" altLang="zh-CN" sz="6600" b="1" dirty="0">
                <a:solidFill>
                  <a:srgbClr val="183063"/>
                </a:solidFill>
                <a:cs typeface="微软雅黑" panose="020B0503020204020204" pitchFamily="34" charset="-122"/>
                <a:sym typeface="思源黑体旧字形 Light" panose="020B0300000000000000" pitchFamily="34" charset="-128"/>
              </a:rPr>
              <a:t>PPT</a:t>
            </a:r>
            <a:endParaRPr lang="en-US" altLang="zh-CN" sz="6600" b="1" dirty="0">
              <a:solidFill>
                <a:srgbClr val="183063"/>
              </a:solidFill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459" y="-202"/>
            <a:ext cx="4181856" cy="6858000"/>
          </a:xfrm>
          <a:prstGeom prst="rect">
            <a:avLst/>
          </a:prstGeom>
        </p:spPr>
      </p:pic>
      <p:sp>
        <p:nvSpPr>
          <p:cNvPr id="22" name="TextBox 33"/>
          <p:cNvSpPr txBox="1"/>
          <p:nvPr/>
        </p:nvSpPr>
        <p:spPr>
          <a:xfrm>
            <a:off x="5236654" y="4751483"/>
            <a:ext cx="32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日期：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2024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年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月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68270" y="3813810"/>
            <a:ext cx="8872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入职时间</a:t>
            </a:r>
          </a:p>
        </p:txBody>
      </p:sp>
      <p:pic>
        <p:nvPicPr>
          <p:cNvPr id="7" name="图片 6" descr="图标+英文+中文（大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415" y="433070"/>
            <a:ext cx="1688465" cy="4984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023B27C8-1831-2CB1-1BF7-6CDF9843C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49" y="244747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  <p:sp>
        <p:nvSpPr>
          <p:cNvPr id="4" name="矩形 47">
            <a:extLst>
              <a:ext uri="{FF2B5EF4-FFF2-40B4-BE49-F238E27FC236}">
                <a16:creationId xmlns:a16="http://schemas.microsoft.com/office/drawing/2014/main" id="{A6520031-BE91-4315-6DAD-968D27D95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49" y="1574048"/>
            <a:ext cx="9307645" cy="30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现在的计划时将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Vault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同步工具一步步完善好，希望未来能够接触到更多需要线性代数和三维数学的项目</a:t>
            </a:r>
          </a:p>
        </p:txBody>
      </p:sp>
    </p:spTree>
    <p:extLst>
      <p:ext uri="{BB962C8B-B14F-4D97-AF65-F5344CB8AC3E}">
        <p14:creationId xmlns:p14="http://schemas.microsoft.com/office/powerpoint/2010/main" val="7850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0360" y="2186305"/>
            <a:ext cx="389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" y="-202"/>
            <a:ext cx="4181856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6060123" y="1586299"/>
            <a:ext cx="3372658" cy="727831"/>
            <a:chOff x="4101375" y="1905571"/>
            <a:chExt cx="3372658" cy="727831"/>
          </a:xfrm>
        </p:grpSpPr>
        <p:sp>
          <p:nvSpPr>
            <p:cNvPr id="5" name="椭圆 1"/>
            <p:cNvSpPr>
              <a:spLocks noChangeArrowheads="1"/>
            </p:cNvSpPr>
            <p:nvPr/>
          </p:nvSpPr>
          <p:spPr bwMode="auto">
            <a:xfrm>
              <a:off x="4101375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6" name="TextBox 32"/>
            <p:cNvSpPr txBox="1">
              <a:spLocks noChangeArrowheads="1"/>
            </p:cNvSpPr>
            <p:nvPr/>
          </p:nvSpPr>
          <p:spPr bwMode="auto">
            <a:xfrm>
              <a:off x="4164568" y="1983746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TextBox 76"/>
            <p:cNvSpPr txBox="1"/>
            <p:nvPr/>
          </p:nvSpPr>
          <p:spPr>
            <a:xfrm>
              <a:off x="5016696" y="2038653"/>
              <a:ext cx="2457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59488" y="3779361"/>
            <a:ext cx="3373293" cy="727831"/>
            <a:chOff x="2571488" y="3396635"/>
            <a:chExt cx="3373293" cy="727831"/>
          </a:xfrm>
        </p:grpSpPr>
        <p:sp>
          <p:nvSpPr>
            <p:cNvPr id="9" name="椭圆 1"/>
            <p:cNvSpPr>
              <a:spLocks noChangeArrowheads="1"/>
            </p:cNvSpPr>
            <p:nvPr/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2634681" y="3474810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TextBox 76"/>
            <p:cNvSpPr txBox="1"/>
            <p:nvPr/>
          </p:nvSpPr>
          <p:spPr>
            <a:xfrm>
              <a:off x="3487444" y="3509810"/>
              <a:ext cx="2457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工作遇到的挑战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59488" y="2682830"/>
            <a:ext cx="3373293" cy="727831"/>
            <a:chOff x="7742744" y="1905571"/>
            <a:chExt cx="3373293" cy="727831"/>
          </a:xfrm>
        </p:grpSpPr>
        <p:sp>
          <p:nvSpPr>
            <p:cNvPr id="13" name="椭圆 1"/>
            <p:cNvSpPr>
              <a:spLocks noChangeArrowheads="1"/>
            </p:cNvSpPr>
            <p:nvPr/>
          </p:nvSpPr>
          <p:spPr bwMode="auto">
            <a:xfrm>
              <a:off x="7742744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7805937" y="1983746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8658700" y="2038653"/>
              <a:ext cx="2457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059488" y="4875891"/>
            <a:ext cx="3373293" cy="727831"/>
            <a:chOff x="7742744" y="3396635"/>
            <a:chExt cx="3373293" cy="727831"/>
          </a:xfrm>
        </p:grpSpPr>
        <p:sp>
          <p:nvSpPr>
            <p:cNvPr id="17" name="椭圆 1"/>
            <p:cNvSpPr>
              <a:spLocks noChangeArrowheads="1"/>
            </p:cNvSpPr>
            <p:nvPr/>
          </p:nvSpPr>
          <p:spPr bwMode="auto">
            <a:xfrm>
              <a:off x="7742744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7805937" y="3474810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8658700" y="3536364"/>
              <a:ext cx="2457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未来规划</a:t>
              </a:r>
            </a:p>
          </p:txBody>
        </p:sp>
      </p:grpSp>
      <p:sp>
        <p:nvSpPr>
          <p:cNvPr id="21" name="Text Box 3"/>
          <p:cNvSpPr>
            <a:spLocks noChangeArrowheads="1"/>
          </p:cNvSpPr>
          <p:nvPr/>
        </p:nvSpPr>
        <p:spPr bwMode="auto">
          <a:xfrm>
            <a:off x="337070" y="1894957"/>
            <a:ext cx="165827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 录</a:t>
            </a:r>
            <a:endParaRPr lang="en-US" altLang="zh-CN" sz="4400" b="1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</a:p>
        </p:txBody>
      </p:sp>
      <p:pic>
        <p:nvPicPr>
          <p:cNvPr id="4" name="图片 3" descr="图标+英文+中文（大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115" y="282575"/>
            <a:ext cx="1303655" cy="38481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851" y="-99392"/>
            <a:ext cx="12207058" cy="376687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5851" y="-99392"/>
            <a:ext cx="12207058" cy="3766873"/>
          </a:xfrm>
          <a:prstGeom prst="rect">
            <a:avLst/>
          </a:prstGeom>
          <a:gradFill>
            <a:gsLst>
              <a:gs pos="100000">
                <a:srgbClr val="00A3E4">
                  <a:alpha val="0"/>
                </a:srgbClr>
              </a:gs>
              <a:gs pos="0">
                <a:srgbClr val="193165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4007768" y="2624339"/>
            <a:ext cx="418659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3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8"/>
          <p:cNvSpPr>
            <a:spLocks noChangeArrowheads="1"/>
          </p:cNvSpPr>
          <p:nvPr/>
        </p:nvSpPr>
        <p:spPr bwMode="auto">
          <a:xfrm>
            <a:off x="1415480" y="4359512"/>
            <a:ext cx="9505056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我叫姚敏，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岁，毕业于湖南文理学院计算机与电气工程学院建筑与电气工程专业，来贵公司之前从事过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SolidWorks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软件的二次开发，上一家公司是用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MFC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制作界面，数据库用的是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SqlLite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写的逻辑。平时爱好喜欢打羽毛球和英雄联盟。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bldLvl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箭头 2"/>
          <p:cNvSpPr/>
          <p:nvPr/>
        </p:nvSpPr>
        <p:spPr>
          <a:xfrm>
            <a:off x="212506" y="2927379"/>
            <a:ext cx="11979494" cy="379648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53294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48707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29070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2934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52926" y="1798392"/>
            <a:ext cx="962021" cy="962022"/>
            <a:chOff x="4341368" y="2343128"/>
            <a:chExt cx="962021" cy="962021"/>
          </a:xfr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泪滴形 3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12016" y="2624083"/>
              <a:ext cx="82072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6.17</a:t>
              </a:r>
              <a:endParaRPr lang="en-US" altLang="zh-CN" sz="2000" baseline="-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1254" y="1798389"/>
            <a:ext cx="962021" cy="962021"/>
            <a:chOff x="1784435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泪滴形 5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838580" y="2595809"/>
              <a:ext cx="853730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6.3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31323" y="1798392"/>
            <a:ext cx="962021" cy="962022"/>
            <a:chOff x="9455232" y="2343128"/>
            <a:chExt cx="962021" cy="962021"/>
          </a:xfr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8" name="泪滴形 7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525883" y="2652355"/>
              <a:ext cx="82072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7.13</a:t>
              </a:r>
              <a:endParaRPr lang="en-US" altLang="zh-CN" sz="2000" baseline="-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649651" y="1798391"/>
            <a:ext cx="962021" cy="962022"/>
            <a:chOff x="6898301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" name="泪滴形 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52446" y="2624083"/>
              <a:ext cx="853730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6.24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89066" y="3796208"/>
            <a:ext cx="1140038" cy="37932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入职学习</a:t>
            </a:r>
          </a:p>
        </p:txBody>
      </p:sp>
      <p:sp>
        <p:nvSpPr>
          <p:cNvPr id="52" name="矩形 47"/>
          <p:cNvSpPr>
            <a:spLocks noChangeArrowheads="1"/>
          </p:cNvSpPr>
          <p:nvPr/>
        </p:nvSpPr>
        <p:spPr bwMode="auto">
          <a:xfrm>
            <a:off x="73620" y="4184506"/>
            <a:ext cx="2159683" cy="150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第一周了解企业文化，学习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Bentley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软件的使用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第二周学习了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Bentley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的二次开发，根据一步步学习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Mdl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，并且做了相应的练习如标注和画线</a:t>
            </a:r>
          </a:p>
        </p:txBody>
      </p:sp>
      <p:sp>
        <p:nvSpPr>
          <p:cNvPr id="55" name="矩形 54"/>
          <p:cNvSpPr/>
          <p:nvPr/>
        </p:nvSpPr>
        <p:spPr>
          <a:xfrm>
            <a:off x="3062914" y="3794581"/>
            <a:ext cx="1140038" cy="37932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标高标注</a:t>
            </a: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2547462" y="4182879"/>
            <a:ext cx="2159683" cy="222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根据已有的标高标注进行优化，整合了平面标高和剖面标高，修改了标注样式，以及新增标注类型平面带引线平面标高，新增图层选项，修改了标注了动态，使其拖拽移动的值也能实时更新，并且配合洪工出图工具，进行了代码优化</a:t>
            </a:r>
          </a:p>
        </p:txBody>
      </p:sp>
      <p:sp>
        <p:nvSpPr>
          <p:cNvPr id="57" name="矩形 56"/>
          <p:cNvSpPr/>
          <p:nvPr/>
        </p:nvSpPr>
        <p:spPr>
          <a:xfrm>
            <a:off x="4851387" y="3794581"/>
            <a:ext cx="2573122" cy="37932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标识码工具和迁移代码</a:t>
            </a: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5052477" y="4182878"/>
            <a:ext cx="2159683" cy="150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新建了标识码工具：点选或者框选元素，读取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Ec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属性，再找到三维模型对于的数据，进行放置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进行了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autoCad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代码迁移到中望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Cad</a:t>
            </a:r>
          </a:p>
        </p:txBody>
      </p:sp>
      <p:sp>
        <p:nvSpPr>
          <p:cNvPr id="59" name="矩形 58"/>
          <p:cNvSpPr/>
          <p:nvPr/>
        </p:nvSpPr>
        <p:spPr>
          <a:xfrm>
            <a:off x="8046429" y="3798753"/>
            <a:ext cx="1140038" cy="37932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报表模块</a:t>
            </a:r>
          </a:p>
        </p:txBody>
      </p:sp>
      <p:sp>
        <p:nvSpPr>
          <p:cNvPr id="60" name="矩形 47"/>
          <p:cNvSpPr>
            <a:spLocks noChangeArrowheads="1"/>
          </p:cNvSpPr>
          <p:nvPr/>
        </p:nvSpPr>
        <p:spPr bwMode="auto">
          <a:xfrm>
            <a:off x="7530978" y="4187051"/>
            <a:ext cx="2159683" cy="12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C#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创建了报表模块：读取选择元素的全部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EC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，用户自己选择想导出的数据，根据用户的选择可以导出三个类别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Excel,Pdf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，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Dgn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817549" y="244747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工作总结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200DB92-D7FB-5C19-AC9D-19E00B39622B}"/>
              </a:ext>
            </a:extLst>
          </p:cNvPr>
          <p:cNvSpPr/>
          <p:nvPr/>
        </p:nvSpPr>
        <p:spPr>
          <a:xfrm>
            <a:off x="10902325" y="3002064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2BA127-2094-D96B-85CF-960308A40901}"/>
              </a:ext>
            </a:extLst>
          </p:cNvPr>
          <p:cNvGrpSpPr/>
          <p:nvPr/>
        </p:nvGrpSpPr>
        <p:grpSpPr>
          <a:xfrm>
            <a:off x="10504580" y="1766516"/>
            <a:ext cx="962021" cy="962021"/>
            <a:chOff x="1784435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9" name="泪滴形 18">
              <a:extLst>
                <a:ext uri="{FF2B5EF4-FFF2-40B4-BE49-F238E27FC236}">
                  <a16:creationId xmlns:a16="http://schemas.microsoft.com/office/drawing/2014/main" id="{A92F848D-EEE0-E8C7-D8C9-8DA087956748}"/>
                </a:ext>
              </a:extLst>
            </p:cNvPr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ACE61D1-CCCE-68B2-1B93-0B55D331B44A}"/>
                </a:ext>
              </a:extLst>
            </p:cNvPr>
            <p:cNvSpPr txBox="1"/>
            <p:nvPr/>
          </p:nvSpPr>
          <p:spPr>
            <a:xfrm>
              <a:off x="1838580" y="2595809"/>
              <a:ext cx="853730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7.26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983DCFA-AD00-C8B6-6CDF-F0C6DB755794}"/>
              </a:ext>
            </a:extLst>
          </p:cNvPr>
          <p:cNvSpPr/>
          <p:nvPr/>
        </p:nvSpPr>
        <p:spPr>
          <a:xfrm>
            <a:off x="10454454" y="3803230"/>
            <a:ext cx="1140038" cy="37932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标注刷新</a:t>
            </a:r>
          </a:p>
        </p:txBody>
      </p:sp>
      <p:sp>
        <p:nvSpPr>
          <p:cNvPr id="22" name="矩形 47">
            <a:extLst>
              <a:ext uri="{FF2B5EF4-FFF2-40B4-BE49-F238E27FC236}">
                <a16:creationId xmlns:a16="http://schemas.microsoft.com/office/drawing/2014/main" id="{CD005FC2-65D2-0EC0-3DAF-F4B1599D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00" y="4191528"/>
            <a:ext cx="2159683" cy="12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1.C++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创建标注刷新代码工具：根据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Ec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找到可能会刷新的标注，如果在三维模型中文本或者对应数据进行了改变，则进行刷新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900"/>
                            </p:stCondLst>
                            <p:childTnLst>
                              <p:par>
                                <p:cTn id="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1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51" grpId="0"/>
      <p:bldP spid="52" grpId="0"/>
      <p:bldP spid="55" grpId="0"/>
      <p:bldP spid="56" grpId="0"/>
      <p:bldP spid="57" grpId="0"/>
      <p:bldP spid="58" grpId="0"/>
      <p:bldP spid="59" grpId="0"/>
      <p:bldP spid="60" grpId="0"/>
      <p:bldP spid="2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箭头 2"/>
          <p:cNvSpPr/>
          <p:nvPr/>
        </p:nvSpPr>
        <p:spPr>
          <a:xfrm>
            <a:off x="212506" y="2927379"/>
            <a:ext cx="11979494" cy="379648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37975" y="3069945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636059" y="3051542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09153" y="3044545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240232" y="1813519"/>
            <a:ext cx="962021" cy="962022"/>
            <a:chOff x="4341368" y="2343128"/>
            <a:chExt cx="962021" cy="962021"/>
          </a:xfr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泪滴形 3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12016" y="2624083"/>
              <a:ext cx="82072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8.26</a:t>
              </a:r>
              <a:endParaRPr lang="en-US" altLang="zh-CN" sz="2000" baseline="-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11410" y="1813518"/>
            <a:ext cx="962021" cy="962021"/>
            <a:chOff x="1784435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泪滴形 5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838580" y="2595809"/>
              <a:ext cx="853730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8.10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238316" y="1798388"/>
            <a:ext cx="962021" cy="962022"/>
            <a:chOff x="6898301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" name="泪滴形 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52446" y="2624083"/>
              <a:ext cx="853730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9.5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1222400" y="3751130"/>
            <a:ext cx="1140038" cy="37932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优化问题</a:t>
            </a:r>
          </a:p>
        </p:txBody>
      </p:sp>
      <p:sp>
        <p:nvSpPr>
          <p:cNvPr id="52" name="矩形 47"/>
          <p:cNvSpPr>
            <a:spLocks noChangeArrowheads="1"/>
          </p:cNvSpPr>
          <p:nvPr/>
        </p:nvSpPr>
        <p:spPr bwMode="auto">
          <a:xfrm>
            <a:off x="712577" y="4167669"/>
            <a:ext cx="2159683" cy="222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优化了项目的问题，如：读取带单位的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Ec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，报表可以选择参考进行全部导出新增进度条，用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wiconpackager.exe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打包图标等等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标注刷新，支持洞口标注和管道标注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3.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优化专业属性保存支持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OBD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OPM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上</a:t>
            </a:r>
          </a:p>
        </p:txBody>
      </p:sp>
      <p:sp>
        <p:nvSpPr>
          <p:cNvPr id="55" name="矩形 54"/>
          <p:cNvSpPr/>
          <p:nvPr/>
        </p:nvSpPr>
        <p:spPr>
          <a:xfrm>
            <a:off x="4903102" y="3788342"/>
            <a:ext cx="1516679" cy="37932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Vault</a:t>
            </a:r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的调查</a:t>
            </a: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4558133" y="4118248"/>
            <a:ext cx="2159683" cy="102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在服务器上安装破解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Vault2024</a:t>
            </a:r>
          </a:p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2.Vault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二次开发的调查并且写了一些例子</a:t>
            </a:r>
          </a:p>
        </p:txBody>
      </p:sp>
      <p:sp>
        <p:nvSpPr>
          <p:cNvPr id="57" name="矩形 56"/>
          <p:cNvSpPr/>
          <p:nvPr/>
        </p:nvSpPr>
        <p:spPr>
          <a:xfrm>
            <a:off x="8294899" y="3788343"/>
            <a:ext cx="2949764" cy="37932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Vault</a:t>
            </a:r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同步和出图项目维护</a:t>
            </a: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8639483" y="4167670"/>
            <a:ext cx="2159683" cy="102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根据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Pw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同步项目进行修改成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Vault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同步项目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ctr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客户提出一些新的改变优化了出图项目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817549" y="244747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工作总结</a:t>
            </a:r>
          </a:p>
        </p:txBody>
      </p:sp>
    </p:spTree>
    <p:extLst>
      <p:ext uri="{BB962C8B-B14F-4D97-AF65-F5344CB8AC3E}">
        <p14:creationId xmlns:p14="http://schemas.microsoft.com/office/powerpoint/2010/main" val="40057565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2" grpId="0" animBg="1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817549" y="244747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工作总结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246E98E-56A3-C00A-82C7-BEDAEAD2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964672"/>
            <a:ext cx="2515658" cy="26953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FD74D6-CC5C-D9E0-A51E-A7CF9FE08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687" y="1068855"/>
            <a:ext cx="3195638" cy="24869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C1680A7-68D7-5A84-B397-8596E3CDB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92" y="3751376"/>
            <a:ext cx="3948642" cy="30459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41CF18D-6632-8E9F-4BD6-C50D97E99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533" y="3751376"/>
            <a:ext cx="4775201" cy="3035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817549" y="244747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490528-F547-9F6F-023B-AB828E69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92" y="4220945"/>
            <a:ext cx="5158062" cy="21975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150138-3C0B-1AC7-F1A7-4646134078C5}"/>
              </a:ext>
            </a:extLst>
          </p:cNvPr>
          <p:cNvSpPr txBox="1"/>
          <p:nvPr/>
        </p:nvSpPr>
        <p:spPr>
          <a:xfrm>
            <a:off x="1738085" y="3809233"/>
            <a:ext cx="99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UI</a:t>
            </a:r>
            <a:r>
              <a:rPr lang="zh-CN" altLang="en-US" sz="1400" dirty="0"/>
              <a:t>界面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B0AB9C-364C-12A1-E7C9-4F3A7392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041" y="1175063"/>
            <a:ext cx="7603067" cy="13036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540B46-6C29-B858-FBC5-22EAE3C788BE}"/>
              </a:ext>
            </a:extLst>
          </p:cNvPr>
          <p:cNvSpPr txBox="1"/>
          <p:nvPr/>
        </p:nvSpPr>
        <p:spPr>
          <a:xfrm>
            <a:off x="7909060" y="2559678"/>
            <a:ext cx="99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PDF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5D4FA1-9A01-513B-DD1B-5139C3B63AF9}"/>
              </a:ext>
            </a:extLst>
          </p:cNvPr>
          <p:cNvSpPr txBox="1"/>
          <p:nvPr/>
        </p:nvSpPr>
        <p:spPr>
          <a:xfrm>
            <a:off x="2266958" y="6418519"/>
            <a:ext cx="99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Excel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FE8418-92E9-2545-8ACB-64EB460C8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466" y="3963122"/>
            <a:ext cx="6474945" cy="18596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CBA452D-5711-204E-763F-4FE8861421CE}"/>
              </a:ext>
            </a:extLst>
          </p:cNvPr>
          <p:cNvSpPr txBox="1"/>
          <p:nvPr/>
        </p:nvSpPr>
        <p:spPr>
          <a:xfrm>
            <a:off x="8338720" y="5943683"/>
            <a:ext cx="99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Dgn</a:t>
            </a:r>
            <a:r>
              <a:rPr lang="zh-CN" altLang="en-US" sz="1400" dirty="0"/>
              <a:t>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E4821B-F38B-868B-90CA-64D592C02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52" y="866736"/>
            <a:ext cx="2904447" cy="28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741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817549" y="244747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工作总结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1179A1-A0C6-05C1-9C3E-81FD544F8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83921"/>
            <a:ext cx="5129061" cy="5529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C97825-3F9D-8566-24DC-F95061466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33" y="1083921"/>
            <a:ext cx="5877914" cy="55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895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1083597" y="1201515"/>
            <a:ext cx="9307645" cy="78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  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在贵公司的两个月，让我受益匪浅，让我学到很多新技术，并且也遇到很多的挑战，比如关于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C++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的语言新特性很多我都是没有用过的，只是用的很老旧的语法知识，在看公司代码的时候看到经常使用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lambda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表达式，还有智能指针，还有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C++/CLI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技术，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C++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C#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混合开发，如何快速对一个不熟悉的新软件进行开发，等等等</a:t>
            </a:r>
          </a:p>
        </p:txBody>
      </p:sp>
      <p:sp>
        <p:nvSpPr>
          <p:cNvPr id="49" name="矩形 48"/>
          <p:cNvSpPr/>
          <p:nvPr/>
        </p:nvSpPr>
        <p:spPr>
          <a:xfrm>
            <a:off x="1083597" y="2041531"/>
            <a:ext cx="3048136" cy="66632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1865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DgnElementSetTool</a:t>
            </a:r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的框选和一些特性</a:t>
            </a: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1083597" y="2707859"/>
            <a:ext cx="3217562" cy="14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之前在做标识码标注的时候，需要运用到框选单选功能，因为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DgnElementSetTool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里继承了很多函数，有时候要使用一些特性需要重写里的函数，有时候有个地方没重写就运行不了，是访问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Bentley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中国优先和谭工的帮助下还是解决了</a:t>
            </a:r>
          </a:p>
        </p:txBody>
      </p:sp>
      <p:sp>
        <p:nvSpPr>
          <p:cNvPr id="51" name="矩形 50"/>
          <p:cNvSpPr/>
          <p:nvPr/>
        </p:nvSpPr>
        <p:spPr>
          <a:xfrm>
            <a:off x="1070616" y="4363808"/>
            <a:ext cx="3859963" cy="66632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C#</a:t>
            </a:r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引用冲突和</a:t>
            </a:r>
            <a:r>
              <a:rPr lang="en-US" altLang="zh-CN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语言特性</a:t>
            </a:r>
          </a:p>
          <a:p>
            <a:pPr defTabSz="914400"/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1070618" y="4752109"/>
            <a:ext cx="3217561" cy="20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1.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在进行报表模块的时候因为需要引用操作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EXCEL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Pdf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DLL,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在用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NuGet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安装的时候安装了两个最新版本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NPOI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和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PDFSharp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，因为两个项目同时依赖同一个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DLL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但是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DLL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版本又不同，后来是用了老版本不需要依赖该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DLL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2.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有的时候会遇到看不太懂的代码，后面通过网上参考并自己练习了写了一些代码解决了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61419" y="2050503"/>
            <a:ext cx="3769898" cy="379327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defTabSz="914400"/>
            <a:r>
              <a:rPr lang="en-US" altLang="zh-CN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AutoCAD</a:t>
            </a:r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迁移中望</a:t>
            </a:r>
            <a:r>
              <a:rPr lang="en-US" altLang="zh-CN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cad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7261422" y="2429830"/>
            <a:ext cx="2796977" cy="14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在迁移代码的时候因为没安装和没使用过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autocad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和中望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cad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，还有一开始不知道，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arx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文件和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zrx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文件怎么生成的，怎么加载，配置环境还是配置了一些时间，迁移项目也出现了一些奇奇怪怪的问题</a:t>
            </a:r>
          </a:p>
        </p:txBody>
      </p:sp>
      <p:sp>
        <p:nvSpPr>
          <p:cNvPr id="57" name="矩形 56"/>
          <p:cNvSpPr/>
          <p:nvPr/>
        </p:nvSpPr>
        <p:spPr>
          <a:xfrm>
            <a:off x="7261419" y="4437143"/>
            <a:ext cx="3584381" cy="379327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新软件二次开发时</a:t>
            </a:r>
          </a:p>
        </p:txBody>
      </p:sp>
      <p:sp>
        <p:nvSpPr>
          <p:cNvPr id="46" name="矩形 3"/>
          <p:cNvSpPr>
            <a:spLocks noChangeArrowheads="1"/>
          </p:cNvSpPr>
          <p:nvPr/>
        </p:nvSpPr>
        <p:spPr bwMode="auto">
          <a:xfrm>
            <a:off x="817549" y="244747"/>
            <a:ext cx="233908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工作遇到的挑战</a:t>
            </a:r>
          </a:p>
        </p:txBody>
      </p:sp>
      <p:sp>
        <p:nvSpPr>
          <p:cNvPr id="4" name="矩形 47">
            <a:extLst>
              <a:ext uri="{FF2B5EF4-FFF2-40B4-BE49-F238E27FC236}">
                <a16:creationId xmlns:a16="http://schemas.microsoft.com/office/drawing/2014/main" id="{3920F7D1-66BB-B78D-37B3-26966763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422" y="4871381"/>
            <a:ext cx="2796977" cy="7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28600" indent="-228600" defTabSz="914400">
              <a:lnSpc>
                <a:spcPct val="120000"/>
              </a:lnSpc>
              <a:spcBef>
                <a:spcPct val="0"/>
              </a:spcBef>
              <a:buAutoNum type="arabicPeriod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在接触一个新软件二次开发时有些摸不着头脑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228600" indent="-228600" defTabSz="914400">
              <a:lnSpc>
                <a:spcPct val="120000"/>
              </a:lnSpc>
              <a:spcBef>
                <a:spcPct val="0"/>
              </a:spcBef>
              <a:buAutoNum type="arabicPeriod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信息检索能力有些不足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1" grpId="0"/>
      <p:bldP spid="54" grpId="0"/>
      <p:bldP spid="55" grpId="0"/>
      <p:bldP spid="56" grpId="0"/>
      <p:bldP spid="57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商务大气年终年中汇报总结模板"/>
  <p:tag name="ISPRING_ULTRA_SCORM_COURSE_ID" val="584E2C60-2D98-470F-A2C1-044F7E55EA6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xlu0yox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宽屏</PresentationFormat>
  <Paragraphs>77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字魂105号-简雅黑</vt:lpstr>
      <vt:lpstr>Arial</vt:lpstr>
      <vt:lpstr>Calibri</vt:lpstr>
      <vt:lpstr>Office 主题</vt:lpstr>
      <vt:lpstr>姚敏面谈PPT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红色商务大气年终年中汇报总结模板</dc:title>
  <dc:creator/>
  <cp:lastModifiedBy/>
  <cp:revision>45</cp:revision>
  <dcterms:created xsi:type="dcterms:W3CDTF">2020-05-18T10:00:00Z</dcterms:created>
  <dcterms:modified xsi:type="dcterms:W3CDTF">2024-09-14T08:12:24Z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