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423" r:id="rId3"/>
    <p:sldId id="363" r:id="rId4"/>
    <p:sldId id="286" r:id="rId6"/>
    <p:sldId id="452" r:id="rId7"/>
    <p:sldId id="450" r:id="rId8"/>
    <p:sldId id="45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063"/>
    <a:srgbClr val="193165"/>
    <a:srgbClr val="1D489B"/>
    <a:srgbClr val="0F2452"/>
    <a:srgbClr val="237CAE"/>
    <a:srgbClr val="18377E"/>
    <a:srgbClr val="336699"/>
    <a:srgbClr val="2162D9"/>
    <a:srgbClr val="016AB5"/>
    <a:srgbClr val="527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2AD2-CA62-4C4E-968E-535B186DCD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32AC2-5CA0-41E2-900C-4A9051C0A6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E30AB-8515-4AEA-B788-15F4FB3457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BBC58-3C8A-4C23-944B-4AC8A18528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>
            <a:off x="0" y="831095"/>
            <a:ext cx="12192000" cy="0"/>
          </a:xfrm>
          <a:prstGeom prst="line">
            <a:avLst/>
          </a:prstGeom>
          <a:ln w="19050" cmpd="sng">
            <a:solidFill>
              <a:srgbClr val="1D489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282322" y="278463"/>
            <a:ext cx="481766" cy="359098"/>
            <a:chOff x="-2714092" y="2718475"/>
            <a:chExt cx="2989799" cy="2228531"/>
          </a:xfrm>
        </p:grpSpPr>
        <p:sp>
          <p:nvSpPr>
            <p:cNvPr id="17" name="圆角矩形 16"/>
            <p:cNvSpPr/>
            <p:nvPr/>
          </p:nvSpPr>
          <p:spPr>
            <a:xfrm rot="2700000">
              <a:off x="-1952823" y="2718477"/>
              <a:ext cx="2228529" cy="2228530"/>
            </a:xfrm>
            <a:prstGeom prst="roundRect">
              <a:avLst>
                <a:gd name="adj" fmla="val 12461"/>
              </a:avLst>
            </a:prstGeom>
            <a:gradFill>
              <a:gsLst>
                <a:gs pos="0">
                  <a:srgbClr val="2162D9"/>
                </a:gs>
                <a:gs pos="100000">
                  <a:srgbClr val="1D489B"/>
                </a:gs>
              </a:gsLst>
              <a:lin ang="12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2700000">
              <a:off x="-2714091" y="2718474"/>
              <a:ext cx="2228526" cy="2228527"/>
            </a:xfrm>
            <a:prstGeom prst="roundRect">
              <a:avLst>
                <a:gd name="adj" fmla="val 12461"/>
              </a:avLst>
            </a:prstGeom>
            <a:solidFill>
              <a:schemeClr val="accent2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 descr="图标+英文+中文（大）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7175" y="203835"/>
            <a:ext cx="1359535" cy="401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1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4450" y="4434205"/>
            <a:ext cx="12280265" cy="24803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2867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29075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107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 rot="19800000">
            <a:off x="2042160" y="2835275"/>
            <a:ext cx="8107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>
                    <a:lumMod val="85000"/>
                    <a:alpha val="7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湖南创智艾泰克科技有限公司</a:t>
            </a:r>
            <a:endParaRPr lang="zh-CN" altLang="en-US" sz="4800">
              <a:solidFill>
                <a:schemeClr val="bg1">
                  <a:lumMod val="85000"/>
                  <a:alpha val="72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20.xml"/><Relationship Id="rId14" Type="http://schemas.openxmlformats.org/officeDocument/2006/relationships/image" Target="../media/image1.png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9" Type="http://schemas.openxmlformats.org/officeDocument/2006/relationships/notesSlide" Target="../notesSlides/notesSlide3.xml"/><Relationship Id="rId18" Type="http://schemas.openxmlformats.org/officeDocument/2006/relationships/slideLayout" Target="../slideLayouts/slideLayout12.xml"/><Relationship Id="rId17" Type="http://schemas.openxmlformats.org/officeDocument/2006/relationships/image" Target="../media/image8.jpeg"/><Relationship Id="rId16" Type="http://schemas.openxmlformats.org/officeDocument/2006/relationships/image" Target="../media/image7.png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>
            <a:spLocks noGrp="1"/>
          </p:cNvSpPr>
          <p:nvPr>
            <p:ph type="ctrTitle"/>
          </p:nvPr>
        </p:nvSpPr>
        <p:spPr>
          <a:xfrm>
            <a:off x="2467737" y="2366962"/>
            <a:ext cx="8793480" cy="1354455"/>
          </a:xfrm>
        </p:spPr>
        <p:txBody>
          <a:bodyPr>
            <a:noAutofit/>
          </a:bodyPr>
          <a:lstStyle/>
          <a:p>
            <a:r>
              <a:rPr lang="zh-CN" altLang="en-US" sz="6600" b="1" dirty="0">
                <a:solidFill>
                  <a:srgbClr val="183063"/>
                </a:solidFill>
                <a:cs typeface="微软雅黑" panose="020B0503020204020204" pitchFamily="34" charset="-122"/>
                <a:sym typeface="思源黑体旧字形 Light" panose="020B0300000000000000" pitchFamily="34" charset="-128"/>
              </a:rPr>
              <a:t>工作汇报</a:t>
            </a:r>
            <a:endParaRPr lang="en-US" altLang="zh-CN" sz="6600" b="1" dirty="0">
              <a:solidFill>
                <a:srgbClr val="183063"/>
              </a:solidFill>
              <a:cs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459" y="-202"/>
            <a:ext cx="4181856" cy="6858000"/>
          </a:xfrm>
          <a:prstGeom prst="rect">
            <a:avLst/>
          </a:prstGeom>
        </p:spPr>
      </p:pic>
      <p:sp>
        <p:nvSpPr>
          <p:cNvPr id="22" name="TextBox 33"/>
          <p:cNvSpPr txBox="1"/>
          <p:nvPr/>
        </p:nvSpPr>
        <p:spPr>
          <a:xfrm>
            <a:off x="6427279" y="4751483"/>
            <a:ext cx="325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日期：</a:t>
            </a:r>
            <a:fld id="{6BD760BD-2D4E-4ECE-8991-E5FE8869143B}" type="datetime2">
              <a:rPr kumimoji="0" lang="zh-CN" altLang="en-US" sz="20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</a:fld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7" name="图片 6" descr="图标+英文+中文（大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415" y="433070"/>
            <a:ext cx="1688465" cy="498475"/>
          </a:xfrm>
          <a:prstGeom prst="rect">
            <a:avLst/>
          </a:prstGeom>
        </p:spPr>
      </p:pic>
      <p:sp>
        <p:nvSpPr>
          <p:cNvPr id="2" name="TextBox 33"/>
          <p:cNvSpPr txBox="1"/>
          <p:nvPr/>
        </p:nvSpPr>
        <p:spPr>
          <a:xfrm>
            <a:off x="6427279" y="4248563"/>
            <a:ext cx="3255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--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刘思磊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数字设计部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" y="-202"/>
            <a:ext cx="4181856" cy="6858000"/>
          </a:xfrm>
          <a:prstGeom prst="rect">
            <a:avLst/>
          </a:prstGeom>
        </p:spPr>
      </p:pic>
      <p:grpSp>
        <p:nvGrpSpPr>
          <p:cNvPr id="31" name="组合 30"/>
          <p:cNvGrpSpPr/>
          <p:nvPr>
            <p:custDataLst>
              <p:tags r:id="rId2"/>
            </p:custDataLst>
          </p:nvPr>
        </p:nvGrpSpPr>
        <p:grpSpPr>
          <a:xfrm>
            <a:off x="6060123" y="1586299"/>
            <a:ext cx="3373293" cy="727831"/>
            <a:chOff x="4101375" y="1905571"/>
            <a:chExt cx="3373293" cy="727831"/>
          </a:xfrm>
        </p:grpSpPr>
        <p:sp>
          <p:nvSpPr>
            <p:cNvPr id="5" name="椭圆 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101375" y="1905571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6" name="TextBox 3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164568" y="1983746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TextBox 76"/>
            <p:cNvSpPr txBox="1"/>
            <p:nvPr>
              <p:custDataLst>
                <p:tags r:id="rId5"/>
              </p:custDataLst>
            </p:nvPr>
          </p:nvSpPr>
          <p:spPr>
            <a:xfrm>
              <a:off x="5017331" y="2045684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工作收获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6"/>
            </p:custDataLst>
          </p:nvPr>
        </p:nvGrpSpPr>
        <p:grpSpPr>
          <a:xfrm>
            <a:off x="6059488" y="3779361"/>
            <a:ext cx="3373293" cy="727831"/>
            <a:chOff x="2571488" y="3396635"/>
            <a:chExt cx="3373293" cy="727831"/>
          </a:xfrm>
        </p:grpSpPr>
        <p:sp>
          <p:nvSpPr>
            <p:cNvPr id="9" name="椭圆 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71488" y="3396635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0" name="TextBox 3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34681" y="3474810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TextBox 76"/>
            <p:cNvSpPr txBox="1"/>
            <p:nvPr>
              <p:custDataLst>
                <p:tags r:id="rId9"/>
              </p:custDataLst>
            </p:nvPr>
          </p:nvSpPr>
          <p:spPr>
            <a:xfrm>
              <a:off x="3487444" y="3537383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后续工作计划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0"/>
            </p:custDataLst>
          </p:nvPr>
        </p:nvGrpSpPr>
        <p:grpSpPr>
          <a:xfrm>
            <a:off x="6059488" y="2682830"/>
            <a:ext cx="3373928" cy="727831"/>
            <a:chOff x="7742744" y="1905571"/>
            <a:chExt cx="3373928" cy="727831"/>
          </a:xfrm>
        </p:grpSpPr>
        <p:sp>
          <p:nvSpPr>
            <p:cNvPr id="13" name="椭圆 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742744" y="1905571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4" name="TextBox 3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805937" y="1983746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TextBox 76"/>
            <p:cNvSpPr txBox="1"/>
            <p:nvPr>
              <p:custDataLst>
                <p:tags r:id="rId13"/>
              </p:custDataLst>
            </p:nvPr>
          </p:nvSpPr>
          <p:spPr>
            <a:xfrm>
              <a:off x="8659335" y="2045684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遇到的问题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 Box 3"/>
          <p:cNvSpPr>
            <a:spLocks noChangeArrowheads="1"/>
          </p:cNvSpPr>
          <p:nvPr/>
        </p:nvSpPr>
        <p:spPr bwMode="auto">
          <a:xfrm>
            <a:off x="337070" y="1894957"/>
            <a:ext cx="1658274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b="1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 录</a:t>
            </a:r>
            <a:endParaRPr lang="en-US" altLang="zh-CN" sz="4400" b="1" dirty="0">
              <a:solidFill>
                <a:srgbClr val="18306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en-US" altLang="zh-CN" sz="2400" dirty="0">
              <a:solidFill>
                <a:srgbClr val="183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标+英文+中文（大）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72115" y="282575"/>
            <a:ext cx="1303655" cy="38481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1148365" y="3299804"/>
            <a:ext cx="5969877" cy="946800"/>
          </a:xfrm>
          <a:prstGeom prst="homePlate">
            <a:avLst>
              <a:gd name="adj" fmla="val 47961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1451082" y="3309333"/>
            <a:ext cx="860168" cy="934359"/>
          </a:xfrm>
          <a:prstGeom prst="chevron">
            <a:avLst>
              <a:gd name="adj" fmla="val 5442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2194192" y="3309333"/>
            <a:ext cx="860168" cy="934359"/>
          </a:xfrm>
          <a:prstGeom prst="chevron">
            <a:avLst>
              <a:gd name="adj" fmla="val 54429"/>
            </a:avLst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2937300" y="3309333"/>
            <a:ext cx="860168" cy="934359"/>
          </a:xfrm>
          <a:prstGeom prst="chevron">
            <a:avLst>
              <a:gd name="adj" fmla="val 5442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680410" y="3309333"/>
            <a:ext cx="860168" cy="934359"/>
          </a:xfrm>
          <a:prstGeom prst="chevron">
            <a:avLst>
              <a:gd name="adj" fmla="val 54429"/>
            </a:avLst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4633875" y="2865817"/>
            <a:ext cx="2007896" cy="1939609"/>
            <a:chOff x="3197225" y="3458369"/>
            <a:chExt cx="533400" cy="487363"/>
          </a:xfrm>
          <a:solidFill>
            <a:schemeClr val="tx1">
              <a:lumMod val="65000"/>
              <a:lumOff val="35000"/>
            </a:schemeClr>
          </a:solidFill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9" name="Oval 312"/>
            <p:cNvSpPr>
              <a:spLocks noChangeArrowheads="1"/>
            </p:cNvSpPr>
            <p:nvPr/>
          </p:nvSpPr>
          <p:spPr bwMode="auto">
            <a:xfrm>
              <a:off x="3568700" y="3458369"/>
              <a:ext cx="93663" cy="88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Freeform 313"/>
            <p:cNvSpPr/>
            <p:nvPr/>
          </p:nvSpPr>
          <p:spPr bwMode="auto">
            <a:xfrm>
              <a:off x="3197225" y="3513932"/>
              <a:ext cx="533400" cy="431800"/>
            </a:xfrm>
            <a:custGeom>
              <a:avLst/>
              <a:gdLst>
                <a:gd name="T0" fmla="*/ 7 w 142"/>
                <a:gd name="T1" fmla="*/ 60 h 115"/>
                <a:gd name="T2" fmla="*/ 9 w 142"/>
                <a:gd name="T3" fmla="*/ 60 h 115"/>
                <a:gd name="T4" fmla="*/ 36 w 142"/>
                <a:gd name="T5" fmla="*/ 60 h 115"/>
                <a:gd name="T6" fmla="*/ 77 w 142"/>
                <a:gd name="T7" fmla="*/ 12 h 115"/>
                <a:gd name="T8" fmla="*/ 67 w 142"/>
                <a:gd name="T9" fmla="*/ 12 h 115"/>
                <a:gd name="T10" fmla="*/ 48 w 142"/>
                <a:gd name="T11" fmla="*/ 34 h 115"/>
                <a:gd name="T12" fmla="*/ 43 w 142"/>
                <a:gd name="T13" fmla="*/ 36 h 115"/>
                <a:gd name="T14" fmla="*/ 37 w 142"/>
                <a:gd name="T15" fmla="*/ 30 h 115"/>
                <a:gd name="T16" fmla="*/ 39 w 142"/>
                <a:gd name="T17" fmla="*/ 25 h 115"/>
                <a:gd name="T18" fmla="*/ 59 w 142"/>
                <a:gd name="T19" fmla="*/ 2 h 115"/>
                <a:gd name="T20" fmla="*/ 64 w 142"/>
                <a:gd name="T21" fmla="*/ 0 h 115"/>
                <a:gd name="T22" fmla="*/ 93 w 142"/>
                <a:gd name="T23" fmla="*/ 0 h 115"/>
                <a:gd name="T24" fmla="*/ 114 w 142"/>
                <a:gd name="T25" fmla="*/ 15 h 115"/>
                <a:gd name="T26" fmla="*/ 114 w 142"/>
                <a:gd name="T27" fmla="*/ 32 h 115"/>
                <a:gd name="T28" fmla="*/ 135 w 142"/>
                <a:gd name="T29" fmla="*/ 32 h 115"/>
                <a:gd name="T30" fmla="*/ 139 w 142"/>
                <a:gd name="T31" fmla="*/ 34 h 115"/>
                <a:gd name="T32" fmla="*/ 139 w 142"/>
                <a:gd name="T33" fmla="*/ 43 h 115"/>
                <a:gd name="T34" fmla="*/ 135 w 142"/>
                <a:gd name="T35" fmla="*/ 45 h 115"/>
                <a:gd name="T36" fmla="*/ 109 w 142"/>
                <a:gd name="T37" fmla="*/ 45 h 115"/>
                <a:gd name="T38" fmla="*/ 101 w 142"/>
                <a:gd name="T39" fmla="*/ 38 h 115"/>
                <a:gd name="T40" fmla="*/ 101 w 142"/>
                <a:gd name="T41" fmla="*/ 27 h 115"/>
                <a:gd name="T42" fmla="*/ 86 w 142"/>
                <a:gd name="T43" fmla="*/ 45 h 115"/>
                <a:gd name="T44" fmla="*/ 100 w 142"/>
                <a:gd name="T45" fmla="*/ 59 h 115"/>
                <a:gd name="T46" fmla="*/ 101 w 142"/>
                <a:gd name="T47" fmla="*/ 69 h 115"/>
                <a:gd name="T48" fmla="*/ 92 w 142"/>
                <a:gd name="T49" fmla="*/ 109 h 115"/>
                <a:gd name="T50" fmla="*/ 85 w 142"/>
                <a:gd name="T51" fmla="*/ 115 h 115"/>
                <a:gd name="T52" fmla="*/ 77 w 142"/>
                <a:gd name="T53" fmla="*/ 108 h 115"/>
                <a:gd name="T54" fmla="*/ 77 w 142"/>
                <a:gd name="T55" fmla="*/ 106 h 115"/>
                <a:gd name="T56" fmla="*/ 85 w 142"/>
                <a:gd name="T57" fmla="*/ 72 h 115"/>
                <a:gd name="T58" fmla="*/ 66 w 142"/>
                <a:gd name="T59" fmla="*/ 54 h 115"/>
                <a:gd name="T60" fmla="*/ 50 w 142"/>
                <a:gd name="T61" fmla="*/ 72 h 115"/>
                <a:gd name="T62" fmla="*/ 41 w 142"/>
                <a:gd name="T63" fmla="*/ 75 h 115"/>
                <a:gd name="T64" fmla="*/ 8 w 142"/>
                <a:gd name="T65" fmla="*/ 75 h 115"/>
                <a:gd name="T66" fmla="*/ 1 w 142"/>
                <a:gd name="T67" fmla="*/ 69 h 115"/>
                <a:gd name="T68" fmla="*/ 7 w 142"/>
                <a:gd name="T69" fmla="*/ 6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15">
                  <a:moveTo>
                    <a:pt x="7" y="60"/>
                  </a:moveTo>
                  <a:cubicBezTo>
                    <a:pt x="7" y="60"/>
                    <a:pt x="8" y="60"/>
                    <a:pt x="9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5"/>
                    <a:pt x="45" y="36"/>
                    <a:pt x="43" y="36"/>
                  </a:cubicBezTo>
                  <a:cubicBezTo>
                    <a:pt x="40" y="36"/>
                    <a:pt x="37" y="33"/>
                    <a:pt x="37" y="30"/>
                  </a:cubicBezTo>
                  <a:cubicBezTo>
                    <a:pt x="37" y="28"/>
                    <a:pt x="38" y="26"/>
                    <a:pt x="39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112" y="14"/>
                    <a:pt x="114" y="15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7" y="32"/>
                    <a:pt x="138" y="33"/>
                    <a:pt x="139" y="34"/>
                  </a:cubicBezTo>
                  <a:cubicBezTo>
                    <a:pt x="142" y="36"/>
                    <a:pt x="142" y="40"/>
                    <a:pt x="139" y="43"/>
                  </a:cubicBezTo>
                  <a:cubicBezTo>
                    <a:pt x="138" y="44"/>
                    <a:pt x="137" y="44"/>
                    <a:pt x="135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1" y="44"/>
                    <a:pt x="101" y="38"/>
                    <a:pt x="101" y="3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3" y="62"/>
                    <a:pt x="101" y="6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13"/>
                    <a:pt x="88" y="115"/>
                    <a:pt x="85" y="115"/>
                  </a:cubicBezTo>
                  <a:cubicBezTo>
                    <a:pt x="80" y="115"/>
                    <a:pt x="77" y="112"/>
                    <a:pt x="77" y="108"/>
                  </a:cubicBezTo>
                  <a:cubicBezTo>
                    <a:pt x="77" y="107"/>
                    <a:pt x="77" y="106"/>
                    <a:pt x="77" y="10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48" y="75"/>
                    <a:pt x="41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5" y="75"/>
                    <a:pt x="2" y="73"/>
                    <a:pt x="1" y="69"/>
                  </a:cubicBezTo>
                  <a:cubicBezTo>
                    <a:pt x="0" y="65"/>
                    <a:pt x="2" y="61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5339044" y="3843269"/>
            <a:ext cx="424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3793721" y="2931526"/>
            <a:ext cx="756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1079687" y="2925044"/>
            <a:ext cx="75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V="1">
            <a:off x="4953793" y="4617343"/>
            <a:ext cx="75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V="1">
            <a:off x="1817545" y="4617343"/>
            <a:ext cx="75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7820360" y="2626871"/>
            <a:ext cx="2557435" cy="2504629"/>
            <a:chOff x="8605898" y="2461123"/>
            <a:chExt cx="2448000" cy="2504629"/>
          </a:xfrm>
        </p:grpSpPr>
        <p:cxnSp>
          <p:nvCxnSpPr>
            <p:cNvPr id="10" name="直接连接符 9"/>
            <p:cNvCxnSpPr/>
            <p:nvPr>
              <p:custDataLst>
                <p:tags r:id="rId2"/>
              </p:custDataLst>
            </p:nvPr>
          </p:nvCxnSpPr>
          <p:spPr>
            <a:xfrm>
              <a:off x="8605898" y="2461123"/>
              <a:ext cx="2448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3"/>
              </p:custDataLst>
            </p:nvPr>
          </p:nvCxnSpPr>
          <p:spPr>
            <a:xfrm>
              <a:off x="8605898" y="3715625"/>
              <a:ext cx="2448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4"/>
              </p:custDataLst>
            </p:nvPr>
          </p:nvCxnSpPr>
          <p:spPr>
            <a:xfrm>
              <a:off x="8605898" y="4965752"/>
              <a:ext cx="2448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>
            <p:custDataLst>
              <p:tags r:id="rId5"/>
            </p:custDataLst>
          </p:nvPr>
        </p:nvSpPr>
        <p:spPr>
          <a:xfrm>
            <a:off x="7765634" y="1667182"/>
            <a:ext cx="265684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/>
            <a:r>
              <a:rPr lang="zh-CN" altLang="en-US" sz="186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Microstation基础使用</a:t>
            </a:r>
            <a:endParaRPr lang="zh-CN" altLang="en-US" sz="1865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矩形 4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65768" y="2024278"/>
            <a:ext cx="2625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能够使用该软件进行基本的绘图和编辑任务。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>
            <p:custDataLst>
              <p:tags r:id="rId7"/>
            </p:custDataLst>
          </p:nvPr>
        </p:nvSpPr>
        <p:spPr>
          <a:xfrm>
            <a:off x="7765634" y="2722236"/>
            <a:ext cx="160655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86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二次开发能力</a:t>
            </a:r>
            <a:endParaRPr lang="zh-CN" altLang="en-US" sz="186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765768" y="3079332"/>
            <a:ext cx="2625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熟悉了使用MDL和Addins进行Microstation的二次开发。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>
            <p:custDataLst>
              <p:tags r:id="rId9"/>
            </p:custDataLst>
          </p:nvPr>
        </p:nvSpPr>
        <p:spPr>
          <a:xfrm>
            <a:off x="7765634" y="3958220"/>
            <a:ext cx="113157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项目实战</a:t>
            </a:r>
            <a:endParaRPr lang="zh-CN" altLang="en-US" sz="1865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矩形 4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765768" y="4315316"/>
            <a:ext cx="2625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参与了具体的项目操作，对公司项目管理流程进行了一定熟悉。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7630" y="2159449"/>
            <a:ext cx="2217420" cy="33591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Microstation基础学习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37217" y="2159449"/>
            <a:ext cx="3503295" cy="33591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Addins对Microstation二次开发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6314" y="5058051"/>
            <a:ext cx="3284855" cy="33591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使用MDL对Microstation二次开发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30190" y="5058051"/>
            <a:ext cx="2010410" cy="33591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实现注释库功能开发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工作收获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4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42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bldLvl="0" animBg="1"/>
      <p:bldP spid="6" grpId="0" animBg="1"/>
      <p:bldP spid="7" grpId="0" bldLvl="0" animBg="1"/>
      <p:bldP spid="44" grpId="0"/>
      <p:bldP spid="45" grpId="0"/>
      <p:bldP spid="48" grpId="0"/>
      <p:bldP spid="49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610292" y="1699045"/>
            <a:ext cx="5687344" cy="2349070"/>
            <a:chOff x="2876185" y="1057152"/>
            <a:chExt cx="6339632" cy="261848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3" b="53883"/>
            <a:stretch>
              <a:fillRect/>
            </a:stretch>
          </p:blipFill>
          <p:spPr>
            <a:xfrm>
              <a:off x="2876185" y="1057152"/>
              <a:ext cx="6339632" cy="2618488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240" y="1383962"/>
              <a:ext cx="2821003" cy="1872046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549481" y="1699045"/>
            <a:ext cx="5687344" cy="2349070"/>
            <a:chOff x="2876185" y="1057152"/>
            <a:chExt cx="6339632" cy="2618488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3" b="53883"/>
            <a:stretch>
              <a:fillRect/>
            </a:stretch>
          </p:blipFill>
          <p:spPr>
            <a:xfrm>
              <a:off x="2876185" y="1057152"/>
              <a:ext cx="6339632" cy="2618488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162" y="1383962"/>
              <a:ext cx="2866245" cy="1872046"/>
            </a:xfrm>
            <a:prstGeom prst="rect">
              <a:avLst/>
            </a:prstGeom>
          </p:spPr>
        </p:pic>
      </p:grpSp>
      <p:sp>
        <p:nvSpPr>
          <p:cNvPr id="87" name="圆角矩形 86"/>
          <p:cNvSpPr/>
          <p:nvPr>
            <p:custDataLst>
              <p:tags r:id="rId4"/>
            </p:custDataLst>
          </p:nvPr>
        </p:nvSpPr>
        <p:spPr>
          <a:xfrm>
            <a:off x="4627682" y="4831194"/>
            <a:ext cx="2993060" cy="1255116"/>
          </a:xfrm>
          <a:prstGeom prst="roundRect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835" tIns="67916" rIns="135835" bIns="67916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>
            <p:custDataLst>
              <p:tags r:id="rId5"/>
            </p:custDataLst>
          </p:nvPr>
        </p:nvSpPr>
        <p:spPr>
          <a:xfrm>
            <a:off x="7996410" y="4831194"/>
            <a:ext cx="2993060" cy="1255116"/>
          </a:xfrm>
          <a:prstGeom prst="roundRect">
            <a:avLst/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835" tIns="67916" rIns="135835" bIns="67916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>
            <p:custDataLst>
              <p:tags r:id="rId6"/>
            </p:custDataLst>
          </p:nvPr>
        </p:nvSpPr>
        <p:spPr>
          <a:xfrm>
            <a:off x="1258943" y="4831194"/>
            <a:ext cx="2993060" cy="1255116"/>
          </a:xfrm>
          <a:prstGeom prst="roundRect">
            <a:avLst/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835" tIns="67916" rIns="135835" bIns="67916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>
            <p:custDataLst>
              <p:tags r:id="rId7"/>
            </p:custDataLst>
          </p:nvPr>
        </p:nvGrpSpPr>
        <p:grpSpPr>
          <a:xfrm>
            <a:off x="1533336" y="4907394"/>
            <a:ext cx="2667867" cy="1108968"/>
            <a:chOff x="5652119" y="1235968"/>
            <a:chExt cx="1797845" cy="831726"/>
          </a:xfrm>
        </p:grpSpPr>
        <p:sp>
          <p:nvSpPr>
            <p:cNvPr id="112" name="MH_Text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52119" y="1501552"/>
              <a:ext cx="1706322" cy="56614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Bentley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二次开发时，缺少对API的使用范例，开发过程艰难。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3" name="MH_SubTitle_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652120" y="1235968"/>
              <a:ext cx="1797844" cy="32325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参考较少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4" name="组合 113"/>
          <p:cNvGrpSpPr/>
          <p:nvPr>
            <p:custDataLst>
              <p:tags r:id="rId10"/>
            </p:custDataLst>
          </p:nvPr>
        </p:nvGrpSpPr>
        <p:grpSpPr>
          <a:xfrm>
            <a:off x="4893662" y="4907394"/>
            <a:ext cx="2667867" cy="1108968"/>
            <a:chOff x="5652119" y="1235968"/>
            <a:chExt cx="1797845" cy="831726"/>
          </a:xfrm>
        </p:grpSpPr>
        <p:sp>
          <p:nvSpPr>
            <p:cNvPr id="115" name="MH_Text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652119" y="1501552"/>
              <a:ext cx="1706322" cy="56614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使用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Addins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方式进行开发需要在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C#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编程下进行，目前对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C#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开发不熟悉。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6" name="MH_SubTitle_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652120" y="1235968"/>
              <a:ext cx="1797844" cy="32325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C#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和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C++/CLI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不熟悉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7" name="组合 116"/>
          <p:cNvGrpSpPr/>
          <p:nvPr>
            <p:custDataLst>
              <p:tags r:id="rId13"/>
            </p:custDataLst>
          </p:nvPr>
        </p:nvGrpSpPr>
        <p:grpSpPr>
          <a:xfrm>
            <a:off x="8253987" y="4907394"/>
            <a:ext cx="2667867" cy="1108968"/>
            <a:chOff x="5652119" y="1235968"/>
            <a:chExt cx="1797845" cy="831726"/>
          </a:xfrm>
        </p:grpSpPr>
        <p:sp>
          <p:nvSpPr>
            <p:cNvPr id="118" name="MH_Text_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52119" y="1501552"/>
              <a:ext cx="1706322" cy="56614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对于某些设计以及命名规范还需要适应。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9" name="MH_SubTitle_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652120" y="1235968"/>
              <a:ext cx="1797844" cy="32325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不熟悉公司代码规范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7" name="矩形 3"/>
          <p:cNvSpPr>
            <a:spLocks noChangeArrowheads="1"/>
          </p:cNvSpPr>
          <p:nvPr/>
        </p:nvSpPr>
        <p:spPr bwMode="auto">
          <a:xfrm>
            <a:off x="817549" y="244747"/>
            <a:ext cx="17056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遇到的问题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96920" y="1419889"/>
            <a:ext cx="4653277" cy="3037347"/>
            <a:chOff x="3452517" y="1946193"/>
            <a:chExt cx="5186967" cy="338570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64" t="48069" r="15454" b="5795"/>
            <a:stretch>
              <a:fillRect/>
            </a:stretch>
          </p:blipFill>
          <p:spPr>
            <a:xfrm>
              <a:off x="3452517" y="1946193"/>
              <a:ext cx="5186967" cy="3385704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11" r="22411"/>
            <a:stretch>
              <a:fillRect/>
            </a:stretch>
          </p:blipFill>
          <p:spPr>
            <a:xfrm>
              <a:off x="4367085" y="2288037"/>
              <a:ext cx="3481200" cy="223167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ldLvl="0" animBg="1"/>
      <p:bldP spid="88" grpId="0" bldLvl="0" animBg="1"/>
      <p:bldP spid="10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10"/>
          <p:cNvSpPr>
            <a:spLocks noChangeAspect="1"/>
          </p:cNvSpPr>
          <p:nvPr/>
        </p:nvSpPr>
        <p:spPr>
          <a:xfrm>
            <a:off x="9245614" y="1712100"/>
            <a:ext cx="1672836" cy="1823733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-1" fmla="*/ 653528 w 1305333"/>
              <a:gd name="connsiteY0-2" fmla="*/ 0 h 1424419"/>
              <a:gd name="connsiteX1-3" fmla="*/ 757287 w 1305333"/>
              <a:gd name="connsiteY1-4" fmla="*/ 32444 h 1424419"/>
              <a:gd name="connsiteX2-5" fmla="*/ 1206876 w 1305333"/>
              <a:gd name="connsiteY2-6" fmla="*/ 284945 h 1424419"/>
              <a:gd name="connsiteX3-7" fmla="*/ 1233464 w 1305333"/>
              <a:gd name="connsiteY3-8" fmla="*/ 306775 h 1424419"/>
              <a:gd name="connsiteX4-9" fmla="*/ 1301712 w 1305333"/>
              <a:gd name="connsiteY4-10" fmla="*/ 442384 h 1424419"/>
              <a:gd name="connsiteX5-11" fmla="*/ 1303099 w 1305333"/>
              <a:gd name="connsiteY5-12" fmla="*/ 495558 h 1424419"/>
              <a:gd name="connsiteX6-13" fmla="*/ 1303099 w 1305333"/>
              <a:gd name="connsiteY6-14" fmla="*/ 952393 h 1424419"/>
              <a:gd name="connsiteX7-15" fmla="*/ 1299356 w 1305333"/>
              <a:gd name="connsiteY7-16" fmla="*/ 974248 h 1424419"/>
              <a:gd name="connsiteX8-17" fmla="*/ 1193590 w 1305333"/>
              <a:gd name="connsiteY8-18" fmla="*/ 1159518 h 1424419"/>
              <a:gd name="connsiteX9-19" fmla="*/ 1188747 w 1305333"/>
              <a:gd name="connsiteY9-20" fmla="*/ 1163476 h 1424419"/>
              <a:gd name="connsiteX10-21" fmla="*/ 792288 w 1305333"/>
              <a:gd name="connsiteY10-22" fmla="*/ 1385653 h 1424419"/>
              <a:gd name="connsiteX11-23" fmla="*/ 522686 w 1305333"/>
              <a:gd name="connsiteY11-24" fmla="*/ 1384922 h 1424419"/>
              <a:gd name="connsiteX12-25" fmla="*/ 80344 w 1305333"/>
              <a:gd name="connsiteY12-26" fmla="*/ 1139323 h 1424419"/>
              <a:gd name="connsiteX13-27" fmla="*/ 68397 w 1305333"/>
              <a:gd name="connsiteY13-28" fmla="*/ 1130059 h 1424419"/>
              <a:gd name="connsiteX14-29" fmla="*/ 667 w 1305333"/>
              <a:gd name="connsiteY14-30" fmla="*/ 999105 h 1424419"/>
              <a:gd name="connsiteX15-31" fmla="*/ 0 w 1305333"/>
              <a:gd name="connsiteY15-32" fmla="*/ 972364 h 1424419"/>
              <a:gd name="connsiteX16-33" fmla="*/ 2496 w 1305333"/>
              <a:gd name="connsiteY16-34" fmla="*/ 463106 h 1424419"/>
              <a:gd name="connsiteX17-35" fmla="*/ 2458 w 1305333"/>
              <a:gd name="connsiteY17-36" fmla="*/ 429563 h 1424419"/>
              <a:gd name="connsiteX18-37" fmla="*/ 75248 w 1305333"/>
              <a:gd name="connsiteY18-38" fmla="*/ 303202 h 1424419"/>
              <a:gd name="connsiteX19-39" fmla="*/ 103465 w 1305333"/>
              <a:gd name="connsiteY19-40" fmla="*/ 288252 h 1424419"/>
              <a:gd name="connsiteX20-41" fmla="*/ 541533 w 1305333"/>
              <a:gd name="connsiteY20-42" fmla="*/ 38110 h 1424419"/>
              <a:gd name="connsiteX21-43" fmla="*/ 653528 w 1305333"/>
              <a:gd name="connsiteY21-44" fmla="*/ 0 h 1424419"/>
              <a:gd name="connsiteX0-45" fmla="*/ 653528 w 1305333"/>
              <a:gd name="connsiteY0-46" fmla="*/ 0 h 1424419"/>
              <a:gd name="connsiteX1-47" fmla="*/ 757287 w 1305333"/>
              <a:gd name="connsiteY1-48" fmla="*/ 32444 h 1424419"/>
              <a:gd name="connsiteX2-49" fmla="*/ 1206876 w 1305333"/>
              <a:gd name="connsiteY2-50" fmla="*/ 284945 h 1424419"/>
              <a:gd name="connsiteX3-51" fmla="*/ 1233464 w 1305333"/>
              <a:gd name="connsiteY3-52" fmla="*/ 306775 h 1424419"/>
              <a:gd name="connsiteX4-53" fmla="*/ 1301712 w 1305333"/>
              <a:gd name="connsiteY4-54" fmla="*/ 442384 h 1424419"/>
              <a:gd name="connsiteX5-55" fmla="*/ 1303099 w 1305333"/>
              <a:gd name="connsiteY5-56" fmla="*/ 495558 h 1424419"/>
              <a:gd name="connsiteX6-57" fmla="*/ 1303099 w 1305333"/>
              <a:gd name="connsiteY6-58" fmla="*/ 952393 h 1424419"/>
              <a:gd name="connsiteX7-59" fmla="*/ 1299356 w 1305333"/>
              <a:gd name="connsiteY7-60" fmla="*/ 974248 h 1424419"/>
              <a:gd name="connsiteX8-61" fmla="*/ 1193590 w 1305333"/>
              <a:gd name="connsiteY8-62" fmla="*/ 1159518 h 1424419"/>
              <a:gd name="connsiteX9-63" fmla="*/ 1188747 w 1305333"/>
              <a:gd name="connsiteY9-64" fmla="*/ 1163476 h 1424419"/>
              <a:gd name="connsiteX10-65" fmla="*/ 792288 w 1305333"/>
              <a:gd name="connsiteY10-66" fmla="*/ 1385653 h 1424419"/>
              <a:gd name="connsiteX11-67" fmla="*/ 522686 w 1305333"/>
              <a:gd name="connsiteY11-68" fmla="*/ 1384922 h 1424419"/>
              <a:gd name="connsiteX12-69" fmla="*/ 80344 w 1305333"/>
              <a:gd name="connsiteY12-70" fmla="*/ 1139323 h 1424419"/>
              <a:gd name="connsiteX13-71" fmla="*/ 68397 w 1305333"/>
              <a:gd name="connsiteY13-72" fmla="*/ 1130059 h 1424419"/>
              <a:gd name="connsiteX14-73" fmla="*/ 667 w 1305333"/>
              <a:gd name="connsiteY14-74" fmla="*/ 999105 h 1424419"/>
              <a:gd name="connsiteX15-75" fmla="*/ 0 w 1305333"/>
              <a:gd name="connsiteY15-76" fmla="*/ 972364 h 1424419"/>
              <a:gd name="connsiteX16-77" fmla="*/ 2496 w 1305333"/>
              <a:gd name="connsiteY16-78" fmla="*/ 463106 h 1424419"/>
              <a:gd name="connsiteX17-79" fmla="*/ 2458 w 1305333"/>
              <a:gd name="connsiteY17-80" fmla="*/ 429563 h 1424419"/>
              <a:gd name="connsiteX18-81" fmla="*/ 75248 w 1305333"/>
              <a:gd name="connsiteY18-82" fmla="*/ 303202 h 1424419"/>
              <a:gd name="connsiteX19-83" fmla="*/ 103465 w 1305333"/>
              <a:gd name="connsiteY19-84" fmla="*/ 288252 h 1424419"/>
              <a:gd name="connsiteX20-85" fmla="*/ 541533 w 1305333"/>
              <a:gd name="connsiteY20-86" fmla="*/ 38110 h 1424419"/>
              <a:gd name="connsiteX21-87" fmla="*/ 653528 w 1305333"/>
              <a:gd name="connsiteY21-88" fmla="*/ 0 h 1424419"/>
              <a:gd name="connsiteX0-89" fmla="*/ 653528 w 1306046"/>
              <a:gd name="connsiteY0-90" fmla="*/ 0 h 1424419"/>
              <a:gd name="connsiteX1-91" fmla="*/ 757287 w 1306046"/>
              <a:gd name="connsiteY1-92" fmla="*/ 32444 h 1424419"/>
              <a:gd name="connsiteX2-93" fmla="*/ 1206876 w 1306046"/>
              <a:gd name="connsiteY2-94" fmla="*/ 284945 h 1424419"/>
              <a:gd name="connsiteX3-95" fmla="*/ 1233464 w 1306046"/>
              <a:gd name="connsiteY3-96" fmla="*/ 306775 h 1424419"/>
              <a:gd name="connsiteX4-97" fmla="*/ 1301712 w 1306046"/>
              <a:gd name="connsiteY4-98" fmla="*/ 442384 h 1424419"/>
              <a:gd name="connsiteX5-99" fmla="*/ 1303099 w 1306046"/>
              <a:gd name="connsiteY5-100" fmla="*/ 495558 h 1424419"/>
              <a:gd name="connsiteX6-101" fmla="*/ 1303099 w 1306046"/>
              <a:gd name="connsiteY6-102" fmla="*/ 952393 h 1424419"/>
              <a:gd name="connsiteX7-103" fmla="*/ 1305306 w 1306046"/>
              <a:gd name="connsiteY7-104" fmla="*/ 990115 h 1424419"/>
              <a:gd name="connsiteX8-105" fmla="*/ 1193590 w 1306046"/>
              <a:gd name="connsiteY8-106" fmla="*/ 1159518 h 1424419"/>
              <a:gd name="connsiteX9-107" fmla="*/ 1188747 w 1306046"/>
              <a:gd name="connsiteY9-108" fmla="*/ 1163476 h 1424419"/>
              <a:gd name="connsiteX10-109" fmla="*/ 792288 w 1306046"/>
              <a:gd name="connsiteY10-110" fmla="*/ 1385653 h 1424419"/>
              <a:gd name="connsiteX11-111" fmla="*/ 522686 w 1306046"/>
              <a:gd name="connsiteY11-112" fmla="*/ 1384922 h 1424419"/>
              <a:gd name="connsiteX12-113" fmla="*/ 80344 w 1306046"/>
              <a:gd name="connsiteY12-114" fmla="*/ 1139323 h 1424419"/>
              <a:gd name="connsiteX13-115" fmla="*/ 68397 w 1306046"/>
              <a:gd name="connsiteY13-116" fmla="*/ 1130059 h 1424419"/>
              <a:gd name="connsiteX14-117" fmla="*/ 667 w 1306046"/>
              <a:gd name="connsiteY14-118" fmla="*/ 999105 h 1424419"/>
              <a:gd name="connsiteX15-119" fmla="*/ 0 w 1306046"/>
              <a:gd name="connsiteY15-120" fmla="*/ 972364 h 1424419"/>
              <a:gd name="connsiteX16-121" fmla="*/ 2496 w 1306046"/>
              <a:gd name="connsiteY16-122" fmla="*/ 463106 h 1424419"/>
              <a:gd name="connsiteX17-123" fmla="*/ 2458 w 1306046"/>
              <a:gd name="connsiteY17-124" fmla="*/ 429563 h 1424419"/>
              <a:gd name="connsiteX18-125" fmla="*/ 75248 w 1306046"/>
              <a:gd name="connsiteY18-126" fmla="*/ 303202 h 1424419"/>
              <a:gd name="connsiteX19-127" fmla="*/ 103465 w 1306046"/>
              <a:gd name="connsiteY19-128" fmla="*/ 288252 h 1424419"/>
              <a:gd name="connsiteX20-129" fmla="*/ 541533 w 1306046"/>
              <a:gd name="connsiteY20-130" fmla="*/ 38110 h 1424419"/>
              <a:gd name="connsiteX21-131" fmla="*/ 653528 w 1306046"/>
              <a:gd name="connsiteY21-132" fmla="*/ 0 h 1424419"/>
              <a:gd name="connsiteX0-133" fmla="*/ 653528 w 1305333"/>
              <a:gd name="connsiteY0-134" fmla="*/ 0 h 1424419"/>
              <a:gd name="connsiteX1-135" fmla="*/ 757287 w 1305333"/>
              <a:gd name="connsiteY1-136" fmla="*/ 32444 h 1424419"/>
              <a:gd name="connsiteX2-137" fmla="*/ 1206876 w 1305333"/>
              <a:gd name="connsiteY2-138" fmla="*/ 284945 h 1424419"/>
              <a:gd name="connsiteX3-139" fmla="*/ 1233464 w 1305333"/>
              <a:gd name="connsiteY3-140" fmla="*/ 306775 h 1424419"/>
              <a:gd name="connsiteX4-141" fmla="*/ 1301712 w 1305333"/>
              <a:gd name="connsiteY4-142" fmla="*/ 442384 h 1424419"/>
              <a:gd name="connsiteX5-143" fmla="*/ 1303099 w 1305333"/>
              <a:gd name="connsiteY5-144" fmla="*/ 495558 h 1424419"/>
              <a:gd name="connsiteX6-145" fmla="*/ 1303099 w 1305333"/>
              <a:gd name="connsiteY6-146" fmla="*/ 952393 h 1424419"/>
              <a:gd name="connsiteX7-147" fmla="*/ 1305306 w 1305333"/>
              <a:gd name="connsiteY7-148" fmla="*/ 990115 h 1424419"/>
              <a:gd name="connsiteX8-149" fmla="*/ 1193590 w 1305333"/>
              <a:gd name="connsiteY8-150" fmla="*/ 1159518 h 1424419"/>
              <a:gd name="connsiteX9-151" fmla="*/ 1188747 w 1305333"/>
              <a:gd name="connsiteY9-152" fmla="*/ 1163476 h 1424419"/>
              <a:gd name="connsiteX10-153" fmla="*/ 792288 w 1305333"/>
              <a:gd name="connsiteY10-154" fmla="*/ 1385653 h 1424419"/>
              <a:gd name="connsiteX11-155" fmla="*/ 522686 w 1305333"/>
              <a:gd name="connsiteY11-156" fmla="*/ 1384922 h 1424419"/>
              <a:gd name="connsiteX12-157" fmla="*/ 80344 w 1305333"/>
              <a:gd name="connsiteY12-158" fmla="*/ 1139323 h 1424419"/>
              <a:gd name="connsiteX13-159" fmla="*/ 68397 w 1305333"/>
              <a:gd name="connsiteY13-160" fmla="*/ 1130059 h 1424419"/>
              <a:gd name="connsiteX14-161" fmla="*/ 667 w 1305333"/>
              <a:gd name="connsiteY14-162" fmla="*/ 999105 h 1424419"/>
              <a:gd name="connsiteX15-163" fmla="*/ 0 w 1305333"/>
              <a:gd name="connsiteY15-164" fmla="*/ 972364 h 1424419"/>
              <a:gd name="connsiteX16-165" fmla="*/ 2496 w 1305333"/>
              <a:gd name="connsiteY16-166" fmla="*/ 463106 h 1424419"/>
              <a:gd name="connsiteX17-167" fmla="*/ 2458 w 1305333"/>
              <a:gd name="connsiteY17-168" fmla="*/ 429563 h 1424419"/>
              <a:gd name="connsiteX18-169" fmla="*/ 75248 w 1305333"/>
              <a:gd name="connsiteY18-170" fmla="*/ 303202 h 1424419"/>
              <a:gd name="connsiteX19-171" fmla="*/ 103465 w 1305333"/>
              <a:gd name="connsiteY19-172" fmla="*/ 288252 h 1424419"/>
              <a:gd name="connsiteX20-173" fmla="*/ 541533 w 1305333"/>
              <a:gd name="connsiteY20-174" fmla="*/ 38110 h 1424419"/>
              <a:gd name="connsiteX21-175" fmla="*/ 653528 w 1305333"/>
              <a:gd name="connsiteY21-176" fmla="*/ 0 h 1424419"/>
              <a:gd name="connsiteX0-177" fmla="*/ 653528 w 1305333"/>
              <a:gd name="connsiteY0-178" fmla="*/ 0 h 1424419"/>
              <a:gd name="connsiteX1-179" fmla="*/ 757287 w 1305333"/>
              <a:gd name="connsiteY1-180" fmla="*/ 32444 h 1424419"/>
              <a:gd name="connsiteX2-181" fmla="*/ 1206876 w 1305333"/>
              <a:gd name="connsiteY2-182" fmla="*/ 284945 h 1424419"/>
              <a:gd name="connsiteX3-183" fmla="*/ 1233464 w 1305333"/>
              <a:gd name="connsiteY3-184" fmla="*/ 306775 h 1424419"/>
              <a:gd name="connsiteX4-185" fmla="*/ 1301712 w 1305333"/>
              <a:gd name="connsiteY4-186" fmla="*/ 442384 h 1424419"/>
              <a:gd name="connsiteX5-187" fmla="*/ 1303099 w 1305333"/>
              <a:gd name="connsiteY5-188" fmla="*/ 495558 h 1424419"/>
              <a:gd name="connsiteX6-189" fmla="*/ 1303099 w 1305333"/>
              <a:gd name="connsiteY6-190" fmla="*/ 952393 h 1424419"/>
              <a:gd name="connsiteX7-191" fmla="*/ 1305306 w 1305333"/>
              <a:gd name="connsiteY7-192" fmla="*/ 990115 h 1424419"/>
              <a:gd name="connsiteX8-193" fmla="*/ 1193590 w 1305333"/>
              <a:gd name="connsiteY8-194" fmla="*/ 1159518 h 1424419"/>
              <a:gd name="connsiteX9-195" fmla="*/ 1172881 w 1305333"/>
              <a:gd name="connsiteY9-196" fmla="*/ 1179342 h 1424419"/>
              <a:gd name="connsiteX10-197" fmla="*/ 792288 w 1305333"/>
              <a:gd name="connsiteY10-198" fmla="*/ 1385653 h 1424419"/>
              <a:gd name="connsiteX11-199" fmla="*/ 522686 w 1305333"/>
              <a:gd name="connsiteY11-200" fmla="*/ 1384922 h 1424419"/>
              <a:gd name="connsiteX12-201" fmla="*/ 80344 w 1305333"/>
              <a:gd name="connsiteY12-202" fmla="*/ 1139323 h 1424419"/>
              <a:gd name="connsiteX13-203" fmla="*/ 68397 w 1305333"/>
              <a:gd name="connsiteY13-204" fmla="*/ 1130059 h 1424419"/>
              <a:gd name="connsiteX14-205" fmla="*/ 667 w 1305333"/>
              <a:gd name="connsiteY14-206" fmla="*/ 999105 h 1424419"/>
              <a:gd name="connsiteX15-207" fmla="*/ 0 w 1305333"/>
              <a:gd name="connsiteY15-208" fmla="*/ 972364 h 1424419"/>
              <a:gd name="connsiteX16-209" fmla="*/ 2496 w 1305333"/>
              <a:gd name="connsiteY16-210" fmla="*/ 463106 h 1424419"/>
              <a:gd name="connsiteX17-211" fmla="*/ 2458 w 1305333"/>
              <a:gd name="connsiteY17-212" fmla="*/ 429563 h 1424419"/>
              <a:gd name="connsiteX18-213" fmla="*/ 75248 w 1305333"/>
              <a:gd name="connsiteY18-214" fmla="*/ 303202 h 1424419"/>
              <a:gd name="connsiteX19-215" fmla="*/ 103465 w 1305333"/>
              <a:gd name="connsiteY19-216" fmla="*/ 288252 h 1424419"/>
              <a:gd name="connsiteX20-217" fmla="*/ 541533 w 1305333"/>
              <a:gd name="connsiteY20-218" fmla="*/ 38110 h 1424419"/>
              <a:gd name="connsiteX21-219" fmla="*/ 653528 w 1305333"/>
              <a:gd name="connsiteY21-220" fmla="*/ 0 h 1424419"/>
              <a:gd name="connsiteX0-221" fmla="*/ 653528 w 1305333"/>
              <a:gd name="connsiteY0-222" fmla="*/ 0 h 1424419"/>
              <a:gd name="connsiteX1-223" fmla="*/ 757287 w 1305333"/>
              <a:gd name="connsiteY1-224" fmla="*/ 32444 h 1424419"/>
              <a:gd name="connsiteX2-225" fmla="*/ 1206876 w 1305333"/>
              <a:gd name="connsiteY2-226" fmla="*/ 284945 h 1424419"/>
              <a:gd name="connsiteX3-227" fmla="*/ 1233464 w 1305333"/>
              <a:gd name="connsiteY3-228" fmla="*/ 306775 h 1424419"/>
              <a:gd name="connsiteX4-229" fmla="*/ 1301712 w 1305333"/>
              <a:gd name="connsiteY4-230" fmla="*/ 442384 h 1424419"/>
              <a:gd name="connsiteX5-231" fmla="*/ 1303099 w 1305333"/>
              <a:gd name="connsiteY5-232" fmla="*/ 495558 h 1424419"/>
              <a:gd name="connsiteX6-233" fmla="*/ 1303099 w 1305333"/>
              <a:gd name="connsiteY6-234" fmla="*/ 952393 h 1424419"/>
              <a:gd name="connsiteX7-235" fmla="*/ 1305306 w 1305333"/>
              <a:gd name="connsiteY7-236" fmla="*/ 990115 h 1424419"/>
              <a:gd name="connsiteX8-237" fmla="*/ 1193590 w 1305333"/>
              <a:gd name="connsiteY8-238" fmla="*/ 1159518 h 1424419"/>
              <a:gd name="connsiteX9-239" fmla="*/ 1172881 w 1305333"/>
              <a:gd name="connsiteY9-240" fmla="*/ 1179342 h 1424419"/>
              <a:gd name="connsiteX10-241" fmla="*/ 792288 w 1305333"/>
              <a:gd name="connsiteY10-242" fmla="*/ 1385653 h 1424419"/>
              <a:gd name="connsiteX11-243" fmla="*/ 522686 w 1305333"/>
              <a:gd name="connsiteY11-244" fmla="*/ 1384922 h 1424419"/>
              <a:gd name="connsiteX12-245" fmla="*/ 80344 w 1305333"/>
              <a:gd name="connsiteY12-246" fmla="*/ 1139323 h 1424419"/>
              <a:gd name="connsiteX13-247" fmla="*/ 68397 w 1305333"/>
              <a:gd name="connsiteY13-248" fmla="*/ 1130059 h 1424419"/>
              <a:gd name="connsiteX14-249" fmla="*/ 667 w 1305333"/>
              <a:gd name="connsiteY14-250" fmla="*/ 999105 h 1424419"/>
              <a:gd name="connsiteX15-251" fmla="*/ 0 w 1305333"/>
              <a:gd name="connsiteY15-252" fmla="*/ 972364 h 1424419"/>
              <a:gd name="connsiteX16-253" fmla="*/ 2496 w 1305333"/>
              <a:gd name="connsiteY16-254" fmla="*/ 463106 h 1424419"/>
              <a:gd name="connsiteX17-255" fmla="*/ 2458 w 1305333"/>
              <a:gd name="connsiteY17-256" fmla="*/ 429563 h 1424419"/>
              <a:gd name="connsiteX18-257" fmla="*/ 75248 w 1305333"/>
              <a:gd name="connsiteY18-258" fmla="*/ 303202 h 1424419"/>
              <a:gd name="connsiteX19-259" fmla="*/ 103465 w 1305333"/>
              <a:gd name="connsiteY19-260" fmla="*/ 288252 h 1424419"/>
              <a:gd name="connsiteX20-261" fmla="*/ 541533 w 1305333"/>
              <a:gd name="connsiteY20-262" fmla="*/ 38110 h 1424419"/>
              <a:gd name="connsiteX21-263" fmla="*/ 653528 w 1305333"/>
              <a:gd name="connsiteY21-264" fmla="*/ 0 h 1424419"/>
              <a:gd name="connsiteX0-265" fmla="*/ 653528 w 1305333"/>
              <a:gd name="connsiteY0-266" fmla="*/ 0 h 1424419"/>
              <a:gd name="connsiteX1-267" fmla="*/ 757287 w 1305333"/>
              <a:gd name="connsiteY1-268" fmla="*/ 32444 h 1424419"/>
              <a:gd name="connsiteX2-269" fmla="*/ 1206876 w 1305333"/>
              <a:gd name="connsiteY2-270" fmla="*/ 284945 h 1424419"/>
              <a:gd name="connsiteX3-271" fmla="*/ 1233464 w 1305333"/>
              <a:gd name="connsiteY3-272" fmla="*/ 306775 h 1424419"/>
              <a:gd name="connsiteX4-273" fmla="*/ 1301712 w 1305333"/>
              <a:gd name="connsiteY4-274" fmla="*/ 442384 h 1424419"/>
              <a:gd name="connsiteX5-275" fmla="*/ 1303099 w 1305333"/>
              <a:gd name="connsiteY5-276" fmla="*/ 495558 h 1424419"/>
              <a:gd name="connsiteX6-277" fmla="*/ 1303099 w 1305333"/>
              <a:gd name="connsiteY6-278" fmla="*/ 952393 h 1424419"/>
              <a:gd name="connsiteX7-279" fmla="*/ 1305306 w 1305333"/>
              <a:gd name="connsiteY7-280" fmla="*/ 990115 h 1424419"/>
              <a:gd name="connsiteX8-281" fmla="*/ 1193590 w 1305333"/>
              <a:gd name="connsiteY8-282" fmla="*/ 1159518 h 1424419"/>
              <a:gd name="connsiteX9-283" fmla="*/ 1172881 w 1305333"/>
              <a:gd name="connsiteY9-284" fmla="*/ 1179342 h 1424419"/>
              <a:gd name="connsiteX10-285" fmla="*/ 792288 w 1305333"/>
              <a:gd name="connsiteY10-286" fmla="*/ 1385653 h 1424419"/>
              <a:gd name="connsiteX11-287" fmla="*/ 522686 w 1305333"/>
              <a:gd name="connsiteY11-288" fmla="*/ 1384922 h 1424419"/>
              <a:gd name="connsiteX12-289" fmla="*/ 80344 w 1305333"/>
              <a:gd name="connsiteY12-290" fmla="*/ 1139323 h 1424419"/>
              <a:gd name="connsiteX13-291" fmla="*/ 68397 w 1305333"/>
              <a:gd name="connsiteY13-292" fmla="*/ 1130059 h 1424419"/>
              <a:gd name="connsiteX14-293" fmla="*/ 667 w 1305333"/>
              <a:gd name="connsiteY14-294" fmla="*/ 999105 h 1424419"/>
              <a:gd name="connsiteX15-295" fmla="*/ 0 w 1305333"/>
              <a:gd name="connsiteY15-296" fmla="*/ 972364 h 1424419"/>
              <a:gd name="connsiteX16-297" fmla="*/ 2496 w 1305333"/>
              <a:gd name="connsiteY16-298" fmla="*/ 463106 h 1424419"/>
              <a:gd name="connsiteX17-299" fmla="*/ 2458 w 1305333"/>
              <a:gd name="connsiteY17-300" fmla="*/ 429563 h 1424419"/>
              <a:gd name="connsiteX18-301" fmla="*/ 75248 w 1305333"/>
              <a:gd name="connsiteY18-302" fmla="*/ 303202 h 1424419"/>
              <a:gd name="connsiteX19-303" fmla="*/ 103465 w 1305333"/>
              <a:gd name="connsiteY19-304" fmla="*/ 288252 h 1424419"/>
              <a:gd name="connsiteX20-305" fmla="*/ 541533 w 1305333"/>
              <a:gd name="connsiteY20-306" fmla="*/ 38110 h 1424419"/>
              <a:gd name="connsiteX21-307" fmla="*/ 653528 w 1305333"/>
              <a:gd name="connsiteY21-308" fmla="*/ 0 h 1424419"/>
              <a:gd name="connsiteX0-309" fmla="*/ 653528 w 1305333"/>
              <a:gd name="connsiteY0-310" fmla="*/ 0 h 1424419"/>
              <a:gd name="connsiteX1-311" fmla="*/ 757287 w 1305333"/>
              <a:gd name="connsiteY1-312" fmla="*/ 32444 h 1424419"/>
              <a:gd name="connsiteX2-313" fmla="*/ 1206876 w 1305333"/>
              <a:gd name="connsiteY2-314" fmla="*/ 284945 h 1424419"/>
              <a:gd name="connsiteX3-315" fmla="*/ 1233464 w 1305333"/>
              <a:gd name="connsiteY3-316" fmla="*/ 306775 h 1424419"/>
              <a:gd name="connsiteX4-317" fmla="*/ 1301712 w 1305333"/>
              <a:gd name="connsiteY4-318" fmla="*/ 442384 h 1424419"/>
              <a:gd name="connsiteX5-319" fmla="*/ 1303099 w 1305333"/>
              <a:gd name="connsiteY5-320" fmla="*/ 495558 h 1424419"/>
              <a:gd name="connsiteX6-321" fmla="*/ 1303099 w 1305333"/>
              <a:gd name="connsiteY6-322" fmla="*/ 952393 h 1424419"/>
              <a:gd name="connsiteX7-323" fmla="*/ 1305306 w 1305333"/>
              <a:gd name="connsiteY7-324" fmla="*/ 990115 h 1424419"/>
              <a:gd name="connsiteX8-325" fmla="*/ 1193590 w 1305333"/>
              <a:gd name="connsiteY8-326" fmla="*/ 1159518 h 1424419"/>
              <a:gd name="connsiteX9-327" fmla="*/ 1172881 w 1305333"/>
              <a:gd name="connsiteY9-328" fmla="*/ 1179342 h 1424419"/>
              <a:gd name="connsiteX10-329" fmla="*/ 792288 w 1305333"/>
              <a:gd name="connsiteY10-330" fmla="*/ 1385653 h 1424419"/>
              <a:gd name="connsiteX11-331" fmla="*/ 522686 w 1305333"/>
              <a:gd name="connsiteY11-332" fmla="*/ 1384922 h 1424419"/>
              <a:gd name="connsiteX12-333" fmla="*/ 80344 w 1305333"/>
              <a:gd name="connsiteY12-334" fmla="*/ 1139323 h 1424419"/>
              <a:gd name="connsiteX13-335" fmla="*/ 68397 w 1305333"/>
              <a:gd name="connsiteY13-336" fmla="*/ 1130059 h 1424419"/>
              <a:gd name="connsiteX14-337" fmla="*/ 667 w 1305333"/>
              <a:gd name="connsiteY14-338" fmla="*/ 999105 h 1424419"/>
              <a:gd name="connsiteX15-339" fmla="*/ 0 w 1305333"/>
              <a:gd name="connsiteY15-340" fmla="*/ 972364 h 1424419"/>
              <a:gd name="connsiteX16-341" fmla="*/ 2496 w 1305333"/>
              <a:gd name="connsiteY16-342" fmla="*/ 463106 h 1424419"/>
              <a:gd name="connsiteX17-343" fmla="*/ 2458 w 1305333"/>
              <a:gd name="connsiteY17-344" fmla="*/ 429563 h 1424419"/>
              <a:gd name="connsiteX18-345" fmla="*/ 75248 w 1305333"/>
              <a:gd name="connsiteY18-346" fmla="*/ 303202 h 1424419"/>
              <a:gd name="connsiteX19-347" fmla="*/ 103465 w 1305333"/>
              <a:gd name="connsiteY19-348" fmla="*/ 288252 h 1424419"/>
              <a:gd name="connsiteX20-349" fmla="*/ 541533 w 1305333"/>
              <a:gd name="connsiteY20-350" fmla="*/ 38110 h 1424419"/>
              <a:gd name="connsiteX21-351" fmla="*/ 653528 w 1305333"/>
              <a:gd name="connsiteY21-352" fmla="*/ 0 h 1424419"/>
              <a:gd name="connsiteX0-353" fmla="*/ 653528 w 1305333"/>
              <a:gd name="connsiteY0-354" fmla="*/ 0 h 1424419"/>
              <a:gd name="connsiteX1-355" fmla="*/ 757287 w 1305333"/>
              <a:gd name="connsiteY1-356" fmla="*/ 32444 h 1424419"/>
              <a:gd name="connsiteX2-357" fmla="*/ 1206876 w 1305333"/>
              <a:gd name="connsiteY2-358" fmla="*/ 284945 h 1424419"/>
              <a:gd name="connsiteX3-359" fmla="*/ 1233464 w 1305333"/>
              <a:gd name="connsiteY3-360" fmla="*/ 306775 h 1424419"/>
              <a:gd name="connsiteX4-361" fmla="*/ 1301712 w 1305333"/>
              <a:gd name="connsiteY4-362" fmla="*/ 442384 h 1424419"/>
              <a:gd name="connsiteX5-363" fmla="*/ 1303099 w 1305333"/>
              <a:gd name="connsiteY5-364" fmla="*/ 495558 h 1424419"/>
              <a:gd name="connsiteX6-365" fmla="*/ 1303099 w 1305333"/>
              <a:gd name="connsiteY6-366" fmla="*/ 952393 h 1424419"/>
              <a:gd name="connsiteX7-367" fmla="*/ 1305306 w 1305333"/>
              <a:gd name="connsiteY7-368" fmla="*/ 990115 h 1424419"/>
              <a:gd name="connsiteX8-369" fmla="*/ 1193590 w 1305333"/>
              <a:gd name="connsiteY8-370" fmla="*/ 1159518 h 1424419"/>
              <a:gd name="connsiteX9-371" fmla="*/ 1172881 w 1305333"/>
              <a:gd name="connsiteY9-372" fmla="*/ 1179342 h 1424419"/>
              <a:gd name="connsiteX10-373" fmla="*/ 792288 w 1305333"/>
              <a:gd name="connsiteY10-374" fmla="*/ 1385653 h 1424419"/>
              <a:gd name="connsiteX11-375" fmla="*/ 522686 w 1305333"/>
              <a:gd name="connsiteY11-376" fmla="*/ 1384922 h 1424419"/>
              <a:gd name="connsiteX12-377" fmla="*/ 80344 w 1305333"/>
              <a:gd name="connsiteY12-378" fmla="*/ 1139323 h 1424419"/>
              <a:gd name="connsiteX13-379" fmla="*/ 68397 w 1305333"/>
              <a:gd name="connsiteY13-380" fmla="*/ 1130059 h 1424419"/>
              <a:gd name="connsiteX14-381" fmla="*/ 667 w 1305333"/>
              <a:gd name="connsiteY14-382" fmla="*/ 999105 h 1424419"/>
              <a:gd name="connsiteX15-383" fmla="*/ 0 w 1305333"/>
              <a:gd name="connsiteY15-384" fmla="*/ 972364 h 1424419"/>
              <a:gd name="connsiteX16-385" fmla="*/ 2496 w 1305333"/>
              <a:gd name="connsiteY16-386" fmla="*/ 463106 h 1424419"/>
              <a:gd name="connsiteX17-387" fmla="*/ 2458 w 1305333"/>
              <a:gd name="connsiteY17-388" fmla="*/ 429563 h 1424419"/>
              <a:gd name="connsiteX18-389" fmla="*/ 75248 w 1305333"/>
              <a:gd name="connsiteY18-390" fmla="*/ 303202 h 1424419"/>
              <a:gd name="connsiteX19-391" fmla="*/ 106293 w 1305333"/>
              <a:gd name="connsiteY19-392" fmla="*/ 282597 h 1424419"/>
              <a:gd name="connsiteX20-393" fmla="*/ 541533 w 1305333"/>
              <a:gd name="connsiteY20-394" fmla="*/ 38110 h 1424419"/>
              <a:gd name="connsiteX21-395" fmla="*/ 653528 w 1305333"/>
              <a:gd name="connsiteY21-396" fmla="*/ 0 h 1424419"/>
              <a:gd name="connsiteX0-397" fmla="*/ 653528 w 1305333"/>
              <a:gd name="connsiteY0-398" fmla="*/ 0 h 1424419"/>
              <a:gd name="connsiteX1-399" fmla="*/ 757287 w 1305333"/>
              <a:gd name="connsiteY1-400" fmla="*/ 32444 h 1424419"/>
              <a:gd name="connsiteX2-401" fmla="*/ 1206876 w 1305333"/>
              <a:gd name="connsiteY2-402" fmla="*/ 284945 h 1424419"/>
              <a:gd name="connsiteX3-403" fmla="*/ 1237706 w 1305333"/>
              <a:gd name="connsiteY3-404" fmla="*/ 306775 h 1424419"/>
              <a:gd name="connsiteX4-405" fmla="*/ 1301712 w 1305333"/>
              <a:gd name="connsiteY4-406" fmla="*/ 442384 h 1424419"/>
              <a:gd name="connsiteX5-407" fmla="*/ 1303099 w 1305333"/>
              <a:gd name="connsiteY5-408" fmla="*/ 495558 h 1424419"/>
              <a:gd name="connsiteX6-409" fmla="*/ 1303099 w 1305333"/>
              <a:gd name="connsiteY6-410" fmla="*/ 952393 h 1424419"/>
              <a:gd name="connsiteX7-411" fmla="*/ 1305306 w 1305333"/>
              <a:gd name="connsiteY7-412" fmla="*/ 990115 h 1424419"/>
              <a:gd name="connsiteX8-413" fmla="*/ 1193590 w 1305333"/>
              <a:gd name="connsiteY8-414" fmla="*/ 1159518 h 1424419"/>
              <a:gd name="connsiteX9-415" fmla="*/ 1172881 w 1305333"/>
              <a:gd name="connsiteY9-416" fmla="*/ 1179342 h 1424419"/>
              <a:gd name="connsiteX10-417" fmla="*/ 792288 w 1305333"/>
              <a:gd name="connsiteY10-418" fmla="*/ 1385653 h 1424419"/>
              <a:gd name="connsiteX11-419" fmla="*/ 522686 w 1305333"/>
              <a:gd name="connsiteY11-420" fmla="*/ 1384922 h 1424419"/>
              <a:gd name="connsiteX12-421" fmla="*/ 80344 w 1305333"/>
              <a:gd name="connsiteY12-422" fmla="*/ 1139323 h 1424419"/>
              <a:gd name="connsiteX13-423" fmla="*/ 68397 w 1305333"/>
              <a:gd name="connsiteY13-424" fmla="*/ 1130059 h 1424419"/>
              <a:gd name="connsiteX14-425" fmla="*/ 667 w 1305333"/>
              <a:gd name="connsiteY14-426" fmla="*/ 999105 h 1424419"/>
              <a:gd name="connsiteX15-427" fmla="*/ 0 w 1305333"/>
              <a:gd name="connsiteY15-428" fmla="*/ 972364 h 1424419"/>
              <a:gd name="connsiteX16-429" fmla="*/ 2496 w 1305333"/>
              <a:gd name="connsiteY16-430" fmla="*/ 463106 h 1424419"/>
              <a:gd name="connsiteX17-431" fmla="*/ 2458 w 1305333"/>
              <a:gd name="connsiteY17-432" fmla="*/ 429563 h 1424419"/>
              <a:gd name="connsiteX18-433" fmla="*/ 75248 w 1305333"/>
              <a:gd name="connsiteY18-434" fmla="*/ 303202 h 1424419"/>
              <a:gd name="connsiteX19-435" fmla="*/ 106293 w 1305333"/>
              <a:gd name="connsiteY19-436" fmla="*/ 282597 h 1424419"/>
              <a:gd name="connsiteX20-437" fmla="*/ 541533 w 1305333"/>
              <a:gd name="connsiteY20-438" fmla="*/ 38110 h 1424419"/>
              <a:gd name="connsiteX21-439" fmla="*/ 653528 w 1305333"/>
              <a:gd name="connsiteY21-440" fmla="*/ 0 h 1424419"/>
              <a:gd name="connsiteX0-441" fmla="*/ 653528 w 1305333"/>
              <a:gd name="connsiteY0-442" fmla="*/ 0 h 1424419"/>
              <a:gd name="connsiteX1-443" fmla="*/ 757287 w 1305333"/>
              <a:gd name="connsiteY1-444" fmla="*/ 32444 h 1424419"/>
              <a:gd name="connsiteX2-445" fmla="*/ 1206876 w 1305333"/>
              <a:gd name="connsiteY2-446" fmla="*/ 284945 h 1424419"/>
              <a:gd name="connsiteX3-447" fmla="*/ 1237706 w 1305333"/>
              <a:gd name="connsiteY3-448" fmla="*/ 306775 h 1424419"/>
              <a:gd name="connsiteX4-449" fmla="*/ 1301712 w 1305333"/>
              <a:gd name="connsiteY4-450" fmla="*/ 442384 h 1424419"/>
              <a:gd name="connsiteX5-451" fmla="*/ 1303099 w 1305333"/>
              <a:gd name="connsiteY5-452" fmla="*/ 495558 h 1424419"/>
              <a:gd name="connsiteX6-453" fmla="*/ 1303099 w 1305333"/>
              <a:gd name="connsiteY6-454" fmla="*/ 952393 h 1424419"/>
              <a:gd name="connsiteX7-455" fmla="*/ 1305306 w 1305333"/>
              <a:gd name="connsiteY7-456" fmla="*/ 990115 h 1424419"/>
              <a:gd name="connsiteX8-457" fmla="*/ 1211970 w 1305333"/>
              <a:gd name="connsiteY8-458" fmla="*/ 1149621 h 1424419"/>
              <a:gd name="connsiteX9-459" fmla="*/ 1172881 w 1305333"/>
              <a:gd name="connsiteY9-460" fmla="*/ 1179342 h 1424419"/>
              <a:gd name="connsiteX10-461" fmla="*/ 792288 w 1305333"/>
              <a:gd name="connsiteY10-462" fmla="*/ 1385653 h 1424419"/>
              <a:gd name="connsiteX11-463" fmla="*/ 522686 w 1305333"/>
              <a:gd name="connsiteY11-464" fmla="*/ 1384922 h 1424419"/>
              <a:gd name="connsiteX12-465" fmla="*/ 80344 w 1305333"/>
              <a:gd name="connsiteY12-466" fmla="*/ 1139323 h 1424419"/>
              <a:gd name="connsiteX13-467" fmla="*/ 68397 w 1305333"/>
              <a:gd name="connsiteY13-468" fmla="*/ 1130059 h 1424419"/>
              <a:gd name="connsiteX14-469" fmla="*/ 667 w 1305333"/>
              <a:gd name="connsiteY14-470" fmla="*/ 999105 h 1424419"/>
              <a:gd name="connsiteX15-471" fmla="*/ 0 w 1305333"/>
              <a:gd name="connsiteY15-472" fmla="*/ 972364 h 1424419"/>
              <a:gd name="connsiteX16-473" fmla="*/ 2496 w 1305333"/>
              <a:gd name="connsiteY16-474" fmla="*/ 463106 h 1424419"/>
              <a:gd name="connsiteX17-475" fmla="*/ 2458 w 1305333"/>
              <a:gd name="connsiteY17-476" fmla="*/ 429563 h 1424419"/>
              <a:gd name="connsiteX18-477" fmla="*/ 75248 w 1305333"/>
              <a:gd name="connsiteY18-478" fmla="*/ 303202 h 1424419"/>
              <a:gd name="connsiteX19-479" fmla="*/ 106293 w 1305333"/>
              <a:gd name="connsiteY19-480" fmla="*/ 282597 h 1424419"/>
              <a:gd name="connsiteX20-481" fmla="*/ 541533 w 1305333"/>
              <a:gd name="connsiteY20-482" fmla="*/ 38110 h 1424419"/>
              <a:gd name="connsiteX21-483" fmla="*/ 653528 w 1305333"/>
              <a:gd name="connsiteY21-484" fmla="*/ 0 h 1424419"/>
              <a:gd name="connsiteX0-485" fmla="*/ 653528 w 1305333"/>
              <a:gd name="connsiteY0-486" fmla="*/ 0 h 1424419"/>
              <a:gd name="connsiteX1-487" fmla="*/ 757287 w 1305333"/>
              <a:gd name="connsiteY1-488" fmla="*/ 32444 h 1424419"/>
              <a:gd name="connsiteX2-489" fmla="*/ 1206876 w 1305333"/>
              <a:gd name="connsiteY2-490" fmla="*/ 284945 h 1424419"/>
              <a:gd name="connsiteX3-491" fmla="*/ 1237706 w 1305333"/>
              <a:gd name="connsiteY3-492" fmla="*/ 306775 h 1424419"/>
              <a:gd name="connsiteX4-493" fmla="*/ 1301712 w 1305333"/>
              <a:gd name="connsiteY4-494" fmla="*/ 442384 h 1424419"/>
              <a:gd name="connsiteX5-495" fmla="*/ 1303099 w 1305333"/>
              <a:gd name="connsiteY5-496" fmla="*/ 495558 h 1424419"/>
              <a:gd name="connsiteX6-497" fmla="*/ 1303099 w 1305333"/>
              <a:gd name="connsiteY6-498" fmla="*/ 952393 h 1424419"/>
              <a:gd name="connsiteX7-499" fmla="*/ 1305306 w 1305333"/>
              <a:gd name="connsiteY7-500" fmla="*/ 990115 h 1424419"/>
              <a:gd name="connsiteX8-501" fmla="*/ 1236006 w 1305333"/>
              <a:gd name="connsiteY8-502" fmla="*/ 1160932 h 1424419"/>
              <a:gd name="connsiteX9-503" fmla="*/ 1172881 w 1305333"/>
              <a:gd name="connsiteY9-504" fmla="*/ 1179342 h 1424419"/>
              <a:gd name="connsiteX10-505" fmla="*/ 792288 w 1305333"/>
              <a:gd name="connsiteY10-506" fmla="*/ 1385653 h 1424419"/>
              <a:gd name="connsiteX11-507" fmla="*/ 522686 w 1305333"/>
              <a:gd name="connsiteY11-508" fmla="*/ 1384922 h 1424419"/>
              <a:gd name="connsiteX12-509" fmla="*/ 80344 w 1305333"/>
              <a:gd name="connsiteY12-510" fmla="*/ 1139323 h 1424419"/>
              <a:gd name="connsiteX13-511" fmla="*/ 68397 w 1305333"/>
              <a:gd name="connsiteY13-512" fmla="*/ 1130059 h 1424419"/>
              <a:gd name="connsiteX14-513" fmla="*/ 667 w 1305333"/>
              <a:gd name="connsiteY14-514" fmla="*/ 999105 h 1424419"/>
              <a:gd name="connsiteX15-515" fmla="*/ 0 w 1305333"/>
              <a:gd name="connsiteY15-516" fmla="*/ 972364 h 1424419"/>
              <a:gd name="connsiteX16-517" fmla="*/ 2496 w 1305333"/>
              <a:gd name="connsiteY16-518" fmla="*/ 463106 h 1424419"/>
              <a:gd name="connsiteX17-519" fmla="*/ 2458 w 1305333"/>
              <a:gd name="connsiteY17-520" fmla="*/ 429563 h 1424419"/>
              <a:gd name="connsiteX18-521" fmla="*/ 75248 w 1305333"/>
              <a:gd name="connsiteY18-522" fmla="*/ 303202 h 1424419"/>
              <a:gd name="connsiteX19-523" fmla="*/ 106293 w 1305333"/>
              <a:gd name="connsiteY19-524" fmla="*/ 282597 h 1424419"/>
              <a:gd name="connsiteX20-525" fmla="*/ 541533 w 1305333"/>
              <a:gd name="connsiteY20-526" fmla="*/ 38110 h 1424419"/>
              <a:gd name="connsiteX21-527" fmla="*/ 653528 w 1305333"/>
              <a:gd name="connsiteY21-528" fmla="*/ 0 h 1424419"/>
              <a:gd name="connsiteX0-529" fmla="*/ 653528 w 1313169"/>
              <a:gd name="connsiteY0-530" fmla="*/ 0 h 1424419"/>
              <a:gd name="connsiteX1-531" fmla="*/ 757287 w 1313169"/>
              <a:gd name="connsiteY1-532" fmla="*/ 32444 h 1424419"/>
              <a:gd name="connsiteX2-533" fmla="*/ 1206876 w 1313169"/>
              <a:gd name="connsiteY2-534" fmla="*/ 284945 h 1424419"/>
              <a:gd name="connsiteX3-535" fmla="*/ 1237706 w 1313169"/>
              <a:gd name="connsiteY3-536" fmla="*/ 306775 h 1424419"/>
              <a:gd name="connsiteX4-537" fmla="*/ 1301712 w 1313169"/>
              <a:gd name="connsiteY4-538" fmla="*/ 442384 h 1424419"/>
              <a:gd name="connsiteX5-539" fmla="*/ 1303099 w 1313169"/>
              <a:gd name="connsiteY5-540" fmla="*/ 495558 h 1424419"/>
              <a:gd name="connsiteX6-541" fmla="*/ 1303099 w 1313169"/>
              <a:gd name="connsiteY6-542" fmla="*/ 952393 h 1424419"/>
              <a:gd name="connsiteX7-543" fmla="*/ 1305306 w 1313169"/>
              <a:gd name="connsiteY7-544" fmla="*/ 990115 h 1424419"/>
              <a:gd name="connsiteX8-545" fmla="*/ 1271352 w 1313169"/>
              <a:gd name="connsiteY8-546" fmla="*/ 1142552 h 1424419"/>
              <a:gd name="connsiteX9-547" fmla="*/ 1172881 w 1313169"/>
              <a:gd name="connsiteY9-548" fmla="*/ 1179342 h 1424419"/>
              <a:gd name="connsiteX10-549" fmla="*/ 792288 w 1313169"/>
              <a:gd name="connsiteY10-550" fmla="*/ 1385653 h 1424419"/>
              <a:gd name="connsiteX11-551" fmla="*/ 522686 w 1313169"/>
              <a:gd name="connsiteY11-552" fmla="*/ 1384922 h 1424419"/>
              <a:gd name="connsiteX12-553" fmla="*/ 80344 w 1313169"/>
              <a:gd name="connsiteY12-554" fmla="*/ 1139323 h 1424419"/>
              <a:gd name="connsiteX13-555" fmla="*/ 68397 w 1313169"/>
              <a:gd name="connsiteY13-556" fmla="*/ 1130059 h 1424419"/>
              <a:gd name="connsiteX14-557" fmla="*/ 667 w 1313169"/>
              <a:gd name="connsiteY14-558" fmla="*/ 999105 h 1424419"/>
              <a:gd name="connsiteX15-559" fmla="*/ 0 w 1313169"/>
              <a:gd name="connsiteY15-560" fmla="*/ 972364 h 1424419"/>
              <a:gd name="connsiteX16-561" fmla="*/ 2496 w 1313169"/>
              <a:gd name="connsiteY16-562" fmla="*/ 463106 h 1424419"/>
              <a:gd name="connsiteX17-563" fmla="*/ 2458 w 1313169"/>
              <a:gd name="connsiteY17-564" fmla="*/ 429563 h 1424419"/>
              <a:gd name="connsiteX18-565" fmla="*/ 75248 w 1313169"/>
              <a:gd name="connsiteY18-566" fmla="*/ 303202 h 1424419"/>
              <a:gd name="connsiteX19-567" fmla="*/ 106293 w 1313169"/>
              <a:gd name="connsiteY19-568" fmla="*/ 282597 h 1424419"/>
              <a:gd name="connsiteX20-569" fmla="*/ 541533 w 1313169"/>
              <a:gd name="connsiteY20-570" fmla="*/ 38110 h 1424419"/>
              <a:gd name="connsiteX21-571" fmla="*/ 653528 w 1313169"/>
              <a:gd name="connsiteY21-572" fmla="*/ 0 h 1424419"/>
              <a:gd name="connsiteX0-573" fmla="*/ 653528 w 1306267"/>
              <a:gd name="connsiteY0-574" fmla="*/ 0 h 1424419"/>
              <a:gd name="connsiteX1-575" fmla="*/ 757287 w 1306267"/>
              <a:gd name="connsiteY1-576" fmla="*/ 32444 h 1424419"/>
              <a:gd name="connsiteX2-577" fmla="*/ 1206876 w 1306267"/>
              <a:gd name="connsiteY2-578" fmla="*/ 284945 h 1424419"/>
              <a:gd name="connsiteX3-579" fmla="*/ 1237706 w 1306267"/>
              <a:gd name="connsiteY3-580" fmla="*/ 306775 h 1424419"/>
              <a:gd name="connsiteX4-581" fmla="*/ 1301712 w 1306267"/>
              <a:gd name="connsiteY4-582" fmla="*/ 442384 h 1424419"/>
              <a:gd name="connsiteX5-583" fmla="*/ 1303099 w 1306267"/>
              <a:gd name="connsiteY5-584" fmla="*/ 495558 h 1424419"/>
              <a:gd name="connsiteX6-585" fmla="*/ 1303099 w 1306267"/>
              <a:gd name="connsiteY6-586" fmla="*/ 952393 h 1424419"/>
              <a:gd name="connsiteX7-587" fmla="*/ 1305306 w 1306267"/>
              <a:gd name="connsiteY7-588" fmla="*/ 990115 h 1424419"/>
              <a:gd name="connsiteX8-589" fmla="*/ 1255800 w 1306267"/>
              <a:gd name="connsiteY8-590" fmla="*/ 1142552 h 1424419"/>
              <a:gd name="connsiteX9-591" fmla="*/ 1172881 w 1306267"/>
              <a:gd name="connsiteY9-592" fmla="*/ 1179342 h 1424419"/>
              <a:gd name="connsiteX10-593" fmla="*/ 792288 w 1306267"/>
              <a:gd name="connsiteY10-594" fmla="*/ 1385653 h 1424419"/>
              <a:gd name="connsiteX11-595" fmla="*/ 522686 w 1306267"/>
              <a:gd name="connsiteY11-596" fmla="*/ 1384922 h 1424419"/>
              <a:gd name="connsiteX12-597" fmla="*/ 80344 w 1306267"/>
              <a:gd name="connsiteY12-598" fmla="*/ 1139323 h 1424419"/>
              <a:gd name="connsiteX13-599" fmla="*/ 68397 w 1306267"/>
              <a:gd name="connsiteY13-600" fmla="*/ 1130059 h 1424419"/>
              <a:gd name="connsiteX14-601" fmla="*/ 667 w 1306267"/>
              <a:gd name="connsiteY14-602" fmla="*/ 999105 h 1424419"/>
              <a:gd name="connsiteX15-603" fmla="*/ 0 w 1306267"/>
              <a:gd name="connsiteY15-604" fmla="*/ 972364 h 1424419"/>
              <a:gd name="connsiteX16-605" fmla="*/ 2496 w 1306267"/>
              <a:gd name="connsiteY16-606" fmla="*/ 463106 h 1424419"/>
              <a:gd name="connsiteX17-607" fmla="*/ 2458 w 1306267"/>
              <a:gd name="connsiteY17-608" fmla="*/ 429563 h 1424419"/>
              <a:gd name="connsiteX18-609" fmla="*/ 75248 w 1306267"/>
              <a:gd name="connsiteY18-610" fmla="*/ 303202 h 1424419"/>
              <a:gd name="connsiteX19-611" fmla="*/ 106293 w 1306267"/>
              <a:gd name="connsiteY19-612" fmla="*/ 282597 h 1424419"/>
              <a:gd name="connsiteX20-613" fmla="*/ 541533 w 1306267"/>
              <a:gd name="connsiteY20-614" fmla="*/ 38110 h 1424419"/>
              <a:gd name="connsiteX21-615" fmla="*/ 653528 w 1306267"/>
              <a:gd name="connsiteY21-616" fmla="*/ 0 h 1424419"/>
              <a:gd name="connsiteX0-617" fmla="*/ 653528 w 1306267"/>
              <a:gd name="connsiteY0-618" fmla="*/ 0 h 1424419"/>
              <a:gd name="connsiteX1-619" fmla="*/ 757287 w 1306267"/>
              <a:gd name="connsiteY1-620" fmla="*/ 32444 h 1424419"/>
              <a:gd name="connsiteX2-621" fmla="*/ 1206876 w 1306267"/>
              <a:gd name="connsiteY2-622" fmla="*/ 284945 h 1424419"/>
              <a:gd name="connsiteX3-623" fmla="*/ 1237706 w 1306267"/>
              <a:gd name="connsiteY3-624" fmla="*/ 306775 h 1424419"/>
              <a:gd name="connsiteX4-625" fmla="*/ 1301712 w 1306267"/>
              <a:gd name="connsiteY4-626" fmla="*/ 442384 h 1424419"/>
              <a:gd name="connsiteX5-627" fmla="*/ 1303099 w 1306267"/>
              <a:gd name="connsiteY5-628" fmla="*/ 495558 h 1424419"/>
              <a:gd name="connsiteX6-629" fmla="*/ 1303099 w 1306267"/>
              <a:gd name="connsiteY6-630" fmla="*/ 952393 h 1424419"/>
              <a:gd name="connsiteX7-631" fmla="*/ 1305306 w 1306267"/>
              <a:gd name="connsiteY7-632" fmla="*/ 990115 h 1424419"/>
              <a:gd name="connsiteX8-633" fmla="*/ 1255800 w 1306267"/>
              <a:gd name="connsiteY8-634" fmla="*/ 1142552 h 1424419"/>
              <a:gd name="connsiteX9-635" fmla="*/ 1172881 w 1306267"/>
              <a:gd name="connsiteY9-636" fmla="*/ 1179342 h 1424419"/>
              <a:gd name="connsiteX10-637" fmla="*/ 792288 w 1306267"/>
              <a:gd name="connsiteY10-638" fmla="*/ 1385653 h 1424419"/>
              <a:gd name="connsiteX11-639" fmla="*/ 522686 w 1306267"/>
              <a:gd name="connsiteY11-640" fmla="*/ 1384922 h 1424419"/>
              <a:gd name="connsiteX12-641" fmla="*/ 80344 w 1306267"/>
              <a:gd name="connsiteY12-642" fmla="*/ 1139323 h 1424419"/>
              <a:gd name="connsiteX13-643" fmla="*/ 61328 w 1306267"/>
              <a:gd name="connsiteY13-644" fmla="*/ 1127231 h 1424419"/>
              <a:gd name="connsiteX14-645" fmla="*/ 667 w 1306267"/>
              <a:gd name="connsiteY14-646" fmla="*/ 999105 h 1424419"/>
              <a:gd name="connsiteX15-647" fmla="*/ 0 w 1306267"/>
              <a:gd name="connsiteY15-648" fmla="*/ 972364 h 1424419"/>
              <a:gd name="connsiteX16-649" fmla="*/ 2496 w 1306267"/>
              <a:gd name="connsiteY16-650" fmla="*/ 463106 h 1424419"/>
              <a:gd name="connsiteX17-651" fmla="*/ 2458 w 1306267"/>
              <a:gd name="connsiteY17-652" fmla="*/ 429563 h 1424419"/>
              <a:gd name="connsiteX18-653" fmla="*/ 75248 w 1306267"/>
              <a:gd name="connsiteY18-654" fmla="*/ 303202 h 1424419"/>
              <a:gd name="connsiteX19-655" fmla="*/ 106293 w 1306267"/>
              <a:gd name="connsiteY19-656" fmla="*/ 282597 h 1424419"/>
              <a:gd name="connsiteX20-657" fmla="*/ 541533 w 1306267"/>
              <a:gd name="connsiteY20-658" fmla="*/ 38110 h 1424419"/>
              <a:gd name="connsiteX21-659" fmla="*/ 653528 w 1306267"/>
              <a:gd name="connsiteY21-660" fmla="*/ 0 h 1424419"/>
              <a:gd name="connsiteX0-661" fmla="*/ 653528 w 1306267"/>
              <a:gd name="connsiteY0-662" fmla="*/ 0 h 1424419"/>
              <a:gd name="connsiteX1-663" fmla="*/ 757287 w 1306267"/>
              <a:gd name="connsiteY1-664" fmla="*/ 32444 h 1424419"/>
              <a:gd name="connsiteX2-665" fmla="*/ 1206876 w 1306267"/>
              <a:gd name="connsiteY2-666" fmla="*/ 284945 h 1424419"/>
              <a:gd name="connsiteX3-667" fmla="*/ 1237706 w 1306267"/>
              <a:gd name="connsiteY3-668" fmla="*/ 306775 h 1424419"/>
              <a:gd name="connsiteX4-669" fmla="*/ 1301712 w 1306267"/>
              <a:gd name="connsiteY4-670" fmla="*/ 442384 h 1424419"/>
              <a:gd name="connsiteX5-671" fmla="*/ 1303099 w 1306267"/>
              <a:gd name="connsiteY5-672" fmla="*/ 495558 h 1424419"/>
              <a:gd name="connsiteX6-673" fmla="*/ 1303099 w 1306267"/>
              <a:gd name="connsiteY6-674" fmla="*/ 952393 h 1424419"/>
              <a:gd name="connsiteX7-675" fmla="*/ 1305306 w 1306267"/>
              <a:gd name="connsiteY7-676" fmla="*/ 990115 h 1424419"/>
              <a:gd name="connsiteX8-677" fmla="*/ 1255800 w 1306267"/>
              <a:gd name="connsiteY8-678" fmla="*/ 1142552 h 1424419"/>
              <a:gd name="connsiteX9-679" fmla="*/ 1172881 w 1306267"/>
              <a:gd name="connsiteY9-680" fmla="*/ 1179342 h 1424419"/>
              <a:gd name="connsiteX10-681" fmla="*/ 792288 w 1306267"/>
              <a:gd name="connsiteY10-682" fmla="*/ 1385653 h 1424419"/>
              <a:gd name="connsiteX11-683" fmla="*/ 522686 w 1306267"/>
              <a:gd name="connsiteY11-684" fmla="*/ 1384922 h 1424419"/>
              <a:gd name="connsiteX12-685" fmla="*/ 80344 w 1306267"/>
              <a:gd name="connsiteY12-686" fmla="*/ 1139323 h 1424419"/>
              <a:gd name="connsiteX13-687" fmla="*/ 61328 w 1306267"/>
              <a:gd name="connsiteY13-688" fmla="*/ 1127231 h 1424419"/>
              <a:gd name="connsiteX14-689" fmla="*/ 667 w 1306267"/>
              <a:gd name="connsiteY14-690" fmla="*/ 999105 h 1424419"/>
              <a:gd name="connsiteX15-691" fmla="*/ 0 w 1306267"/>
              <a:gd name="connsiteY15-692" fmla="*/ 972364 h 1424419"/>
              <a:gd name="connsiteX16-693" fmla="*/ 2496 w 1306267"/>
              <a:gd name="connsiteY16-694" fmla="*/ 463106 h 1424419"/>
              <a:gd name="connsiteX17-695" fmla="*/ 2458 w 1306267"/>
              <a:gd name="connsiteY17-696" fmla="*/ 429563 h 1424419"/>
              <a:gd name="connsiteX18-697" fmla="*/ 75248 w 1306267"/>
              <a:gd name="connsiteY18-698" fmla="*/ 303202 h 1424419"/>
              <a:gd name="connsiteX19-699" fmla="*/ 106293 w 1306267"/>
              <a:gd name="connsiteY19-700" fmla="*/ 282597 h 1424419"/>
              <a:gd name="connsiteX20-701" fmla="*/ 541533 w 1306267"/>
              <a:gd name="connsiteY20-702" fmla="*/ 38110 h 1424419"/>
              <a:gd name="connsiteX21-703" fmla="*/ 653528 w 1306267"/>
              <a:gd name="connsiteY21-704" fmla="*/ 0 h 1424419"/>
              <a:gd name="connsiteX0-705" fmla="*/ 653528 w 1306267"/>
              <a:gd name="connsiteY0-706" fmla="*/ 0 h 1424419"/>
              <a:gd name="connsiteX1-707" fmla="*/ 757287 w 1306267"/>
              <a:gd name="connsiteY1-708" fmla="*/ 32444 h 1424419"/>
              <a:gd name="connsiteX2-709" fmla="*/ 1206876 w 1306267"/>
              <a:gd name="connsiteY2-710" fmla="*/ 284945 h 1424419"/>
              <a:gd name="connsiteX3-711" fmla="*/ 1237706 w 1306267"/>
              <a:gd name="connsiteY3-712" fmla="*/ 306775 h 1424419"/>
              <a:gd name="connsiteX4-713" fmla="*/ 1301712 w 1306267"/>
              <a:gd name="connsiteY4-714" fmla="*/ 442384 h 1424419"/>
              <a:gd name="connsiteX5-715" fmla="*/ 1303099 w 1306267"/>
              <a:gd name="connsiteY5-716" fmla="*/ 495558 h 1424419"/>
              <a:gd name="connsiteX6-717" fmla="*/ 1303099 w 1306267"/>
              <a:gd name="connsiteY6-718" fmla="*/ 952393 h 1424419"/>
              <a:gd name="connsiteX7-719" fmla="*/ 1305306 w 1306267"/>
              <a:gd name="connsiteY7-720" fmla="*/ 990115 h 1424419"/>
              <a:gd name="connsiteX8-721" fmla="*/ 1255800 w 1306267"/>
              <a:gd name="connsiteY8-722" fmla="*/ 1142552 h 1424419"/>
              <a:gd name="connsiteX9-723" fmla="*/ 1172881 w 1306267"/>
              <a:gd name="connsiteY9-724" fmla="*/ 1179342 h 1424419"/>
              <a:gd name="connsiteX10-725" fmla="*/ 792288 w 1306267"/>
              <a:gd name="connsiteY10-726" fmla="*/ 1385653 h 1424419"/>
              <a:gd name="connsiteX11-727" fmla="*/ 522686 w 1306267"/>
              <a:gd name="connsiteY11-728" fmla="*/ 1384922 h 1424419"/>
              <a:gd name="connsiteX12-729" fmla="*/ 90241 w 1306267"/>
              <a:gd name="connsiteY12-730" fmla="*/ 1150634 h 1424419"/>
              <a:gd name="connsiteX13-731" fmla="*/ 61328 w 1306267"/>
              <a:gd name="connsiteY13-732" fmla="*/ 1127231 h 1424419"/>
              <a:gd name="connsiteX14-733" fmla="*/ 667 w 1306267"/>
              <a:gd name="connsiteY14-734" fmla="*/ 999105 h 1424419"/>
              <a:gd name="connsiteX15-735" fmla="*/ 0 w 1306267"/>
              <a:gd name="connsiteY15-736" fmla="*/ 972364 h 1424419"/>
              <a:gd name="connsiteX16-737" fmla="*/ 2496 w 1306267"/>
              <a:gd name="connsiteY16-738" fmla="*/ 463106 h 1424419"/>
              <a:gd name="connsiteX17-739" fmla="*/ 2458 w 1306267"/>
              <a:gd name="connsiteY17-740" fmla="*/ 429563 h 1424419"/>
              <a:gd name="connsiteX18-741" fmla="*/ 75248 w 1306267"/>
              <a:gd name="connsiteY18-742" fmla="*/ 303202 h 1424419"/>
              <a:gd name="connsiteX19-743" fmla="*/ 106293 w 1306267"/>
              <a:gd name="connsiteY19-744" fmla="*/ 282597 h 1424419"/>
              <a:gd name="connsiteX20-745" fmla="*/ 541533 w 1306267"/>
              <a:gd name="connsiteY20-746" fmla="*/ 38110 h 1424419"/>
              <a:gd name="connsiteX21-747" fmla="*/ 653528 w 1306267"/>
              <a:gd name="connsiteY21-748" fmla="*/ 0 h 1424419"/>
              <a:gd name="connsiteX0-749" fmla="*/ 653528 w 1306267"/>
              <a:gd name="connsiteY0-750" fmla="*/ 0 h 1424419"/>
              <a:gd name="connsiteX1-751" fmla="*/ 757287 w 1306267"/>
              <a:gd name="connsiteY1-752" fmla="*/ 32444 h 1424419"/>
              <a:gd name="connsiteX2-753" fmla="*/ 1206876 w 1306267"/>
              <a:gd name="connsiteY2-754" fmla="*/ 284945 h 1424419"/>
              <a:gd name="connsiteX3-755" fmla="*/ 1237706 w 1306267"/>
              <a:gd name="connsiteY3-756" fmla="*/ 306775 h 1424419"/>
              <a:gd name="connsiteX4-757" fmla="*/ 1301712 w 1306267"/>
              <a:gd name="connsiteY4-758" fmla="*/ 442384 h 1424419"/>
              <a:gd name="connsiteX5-759" fmla="*/ 1303099 w 1306267"/>
              <a:gd name="connsiteY5-760" fmla="*/ 495558 h 1424419"/>
              <a:gd name="connsiteX6-761" fmla="*/ 1303099 w 1306267"/>
              <a:gd name="connsiteY6-762" fmla="*/ 952393 h 1424419"/>
              <a:gd name="connsiteX7-763" fmla="*/ 1305306 w 1306267"/>
              <a:gd name="connsiteY7-764" fmla="*/ 990115 h 1424419"/>
              <a:gd name="connsiteX8-765" fmla="*/ 1255800 w 1306267"/>
              <a:gd name="connsiteY8-766" fmla="*/ 1142552 h 1424419"/>
              <a:gd name="connsiteX9-767" fmla="*/ 1172881 w 1306267"/>
              <a:gd name="connsiteY9-768" fmla="*/ 1179342 h 1424419"/>
              <a:gd name="connsiteX10-769" fmla="*/ 792288 w 1306267"/>
              <a:gd name="connsiteY10-770" fmla="*/ 1385653 h 1424419"/>
              <a:gd name="connsiteX11-771" fmla="*/ 522686 w 1306267"/>
              <a:gd name="connsiteY11-772" fmla="*/ 1384922 h 1424419"/>
              <a:gd name="connsiteX12-773" fmla="*/ 90241 w 1306267"/>
              <a:gd name="connsiteY12-774" fmla="*/ 1150634 h 1424419"/>
              <a:gd name="connsiteX13-775" fmla="*/ 61328 w 1306267"/>
              <a:gd name="connsiteY13-776" fmla="*/ 1127231 h 1424419"/>
              <a:gd name="connsiteX14-777" fmla="*/ 667 w 1306267"/>
              <a:gd name="connsiteY14-778" fmla="*/ 999105 h 1424419"/>
              <a:gd name="connsiteX15-779" fmla="*/ 0 w 1306267"/>
              <a:gd name="connsiteY15-780" fmla="*/ 972364 h 1424419"/>
              <a:gd name="connsiteX16-781" fmla="*/ 2496 w 1306267"/>
              <a:gd name="connsiteY16-782" fmla="*/ 463106 h 1424419"/>
              <a:gd name="connsiteX17-783" fmla="*/ 2458 w 1306267"/>
              <a:gd name="connsiteY17-784" fmla="*/ 429563 h 1424419"/>
              <a:gd name="connsiteX18-785" fmla="*/ 75248 w 1306267"/>
              <a:gd name="connsiteY18-786" fmla="*/ 303202 h 1424419"/>
              <a:gd name="connsiteX19-787" fmla="*/ 106293 w 1306267"/>
              <a:gd name="connsiteY19-788" fmla="*/ 282597 h 1424419"/>
              <a:gd name="connsiteX20-789" fmla="*/ 541533 w 1306267"/>
              <a:gd name="connsiteY20-790" fmla="*/ 38110 h 1424419"/>
              <a:gd name="connsiteX21-791" fmla="*/ 653528 w 1306267"/>
              <a:gd name="connsiteY21-792" fmla="*/ 0 h 1424419"/>
              <a:gd name="connsiteX0-793" fmla="*/ 653528 w 1306267"/>
              <a:gd name="connsiteY0-794" fmla="*/ 0 h 1424419"/>
              <a:gd name="connsiteX1-795" fmla="*/ 757287 w 1306267"/>
              <a:gd name="connsiteY1-796" fmla="*/ 32444 h 1424419"/>
              <a:gd name="connsiteX2-797" fmla="*/ 1206876 w 1306267"/>
              <a:gd name="connsiteY2-798" fmla="*/ 284945 h 1424419"/>
              <a:gd name="connsiteX3-799" fmla="*/ 1237706 w 1306267"/>
              <a:gd name="connsiteY3-800" fmla="*/ 306775 h 1424419"/>
              <a:gd name="connsiteX4-801" fmla="*/ 1301712 w 1306267"/>
              <a:gd name="connsiteY4-802" fmla="*/ 442384 h 1424419"/>
              <a:gd name="connsiteX5-803" fmla="*/ 1303099 w 1306267"/>
              <a:gd name="connsiteY5-804" fmla="*/ 495558 h 1424419"/>
              <a:gd name="connsiteX6-805" fmla="*/ 1303099 w 1306267"/>
              <a:gd name="connsiteY6-806" fmla="*/ 952393 h 1424419"/>
              <a:gd name="connsiteX7-807" fmla="*/ 1305306 w 1306267"/>
              <a:gd name="connsiteY7-808" fmla="*/ 990115 h 1424419"/>
              <a:gd name="connsiteX8-809" fmla="*/ 1255800 w 1306267"/>
              <a:gd name="connsiteY8-810" fmla="*/ 1142552 h 1424419"/>
              <a:gd name="connsiteX9-811" fmla="*/ 1172881 w 1306267"/>
              <a:gd name="connsiteY9-812" fmla="*/ 1179342 h 1424419"/>
              <a:gd name="connsiteX10-813" fmla="*/ 792288 w 1306267"/>
              <a:gd name="connsiteY10-814" fmla="*/ 1385653 h 1424419"/>
              <a:gd name="connsiteX11-815" fmla="*/ 522686 w 1306267"/>
              <a:gd name="connsiteY11-816" fmla="*/ 1384922 h 1424419"/>
              <a:gd name="connsiteX12-817" fmla="*/ 90241 w 1306267"/>
              <a:gd name="connsiteY12-818" fmla="*/ 1150634 h 1424419"/>
              <a:gd name="connsiteX13-819" fmla="*/ 61328 w 1306267"/>
              <a:gd name="connsiteY13-820" fmla="*/ 1127231 h 1424419"/>
              <a:gd name="connsiteX14-821" fmla="*/ 667 w 1306267"/>
              <a:gd name="connsiteY14-822" fmla="*/ 999105 h 1424419"/>
              <a:gd name="connsiteX15-823" fmla="*/ 0 w 1306267"/>
              <a:gd name="connsiteY15-824" fmla="*/ 972364 h 1424419"/>
              <a:gd name="connsiteX16-825" fmla="*/ 2496 w 1306267"/>
              <a:gd name="connsiteY16-826" fmla="*/ 463106 h 1424419"/>
              <a:gd name="connsiteX17-827" fmla="*/ 2458 w 1306267"/>
              <a:gd name="connsiteY17-828" fmla="*/ 429563 h 1424419"/>
              <a:gd name="connsiteX18-829" fmla="*/ 75248 w 1306267"/>
              <a:gd name="connsiteY18-830" fmla="*/ 303202 h 1424419"/>
              <a:gd name="connsiteX19-831" fmla="*/ 106293 w 1306267"/>
              <a:gd name="connsiteY19-832" fmla="*/ 282597 h 1424419"/>
              <a:gd name="connsiteX20-833" fmla="*/ 541533 w 1306267"/>
              <a:gd name="connsiteY20-834" fmla="*/ 38110 h 1424419"/>
              <a:gd name="connsiteX21-835" fmla="*/ 653528 w 1306267"/>
              <a:gd name="connsiteY21-836" fmla="*/ 0 h 1424419"/>
              <a:gd name="connsiteX0-837" fmla="*/ 653528 w 1306267"/>
              <a:gd name="connsiteY0-838" fmla="*/ 0 h 1424419"/>
              <a:gd name="connsiteX1-839" fmla="*/ 757287 w 1306267"/>
              <a:gd name="connsiteY1-840" fmla="*/ 32444 h 1424419"/>
              <a:gd name="connsiteX2-841" fmla="*/ 1206876 w 1306267"/>
              <a:gd name="connsiteY2-842" fmla="*/ 284945 h 1424419"/>
              <a:gd name="connsiteX3-843" fmla="*/ 1237706 w 1306267"/>
              <a:gd name="connsiteY3-844" fmla="*/ 306775 h 1424419"/>
              <a:gd name="connsiteX4-845" fmla="*/ 1301712 w 1306267"/>
              <a:gd name="connsiteY4-846" fmla="*/ 442384 h 1424419"/>
              <a:gd name="connsiteX5-847" fmla="*/ 1303099 w 1306267"/>
              <a:gd name="connsiteY5-848" fmla="*/ 495558 h 1424419"/>
              <a:gd name="connsiteX6-849" fmla="*/ 1303099 w 1306267"/>
              <a:gd name="connsiteY6-850" fmla="*/ 952393 h 1424419"/>
              <a:gd name="connsiteX7-851" fmla="*/ 1305306 w 1306267"/>
              <a:gd name="connsiteY7-852" fmla="*/ 990115 h 1424419"/>
              <a:gd name="connsiteX8-853" fmla="*/ 1255800 w 1306267"/>
              <a:gd name="connsiteY8-854" fmla="*/ 1142552 h 1424419"/>
              <a:gd name="connsiteX9-855" fmla="*/ 1172881 w 1306267"/>
              <a:gd name="connsiteY9-856" fmla="*/ 1179342 h 1424419"/>
              <a:gd name="connsiteX10-857" fmla="*/ 792288 w 1306267"/>
              <a:gd name="connsiteY10-858" fmla="*/ 1385653 h 1424419"/>
              <a:gd name="connsiteX11-859" fmla="*/ 522686 w 1306267"/>
              <a:gd name="connsiteY11-860" fmla="*/ 1384922 h 1424419"/>
              <a:gd name="connsiteX12-861" fmla="*/ 90241 w 1306267"/>
              <a:gd name="connsiteY12-862" fmla="*/ 1150634 h 1424419"/>
              <a:gd name="connsiteX13-863" fmla="*/ 61328 w 1306267"/>
              <a:gd name="connsiteY13-864" fmla="*/ 1127231 h 1424419"/>
              <a:gd name="connsiteX14-865" fmla="*/ 667 w 1306267"/>
              <a:gd name="connsiteY14-866" fmla="*/ 999105 h 1424419"/>
              <a:gd name="connsiteX15-867" fmla="*/ 0 w 1306267"/>
              <a:gd name="connsiteY15-868" fmla="*/ 972364 h 1424419"/>
              <a:gd name="connsiteX16-869" fmla="*/ 2496 w 1306267"/>
              <a:gd name="connsiteY16-870" fmla="*/ 463106 h 1424419"/>
              <a:gd name="connsiteX17-871" fmla="*/ 2458 w 1306267"/>
              <a:gd name="connsiteY17-872" fmla="*/ 429563 h 1424419"/>
              <a:gd name="connsiteX18-873" fmla="*/ 75248 w 1306267"/>
              <a:gd name="connsiteY18-874" fmla="*/ 303202 h 1424419"/>
              <a:gd name="connsiteX19-875" fmla="*/ 106293 w 1306267"/>
              <a:gd name="connsiteY19-876" fmla="*/ 282597 h 1424419"/>
              <a:gd name="connsiteX20-877" fmla="*/ 541533 w 1306267"/>
              <a:gd name="connsiteY20-878" fmla="*/ 38110 h 1424419"/>
              <a:gd name="connsiteX21-879" fmla="*/ 653528 w 1306267"/>
              <a:gd name="connsiteY21-880" fmla="*/ 0 h 1424419"/>
              <a:gd name="connsiteX0-881" fmla="*/ 653528 w 1306267"/>
              <a:gd name="connsiteY0-882" fmla="*/ 0 h 1424419"/>
              <a:gd name="connsiteX1-883" fmla="*/ 757287 w 1306267"/>
              <a:gd name="connsiteY1-884" fmla="*/ 32444 h 1424419"/>
              <a:gd name="connsiteX2-885" fmla="*/ 1206876 w 1306267"/>
              <a:gd name="connsiteY2-886" fmla="*/ 284945 h 1424419"/>
              <a:gd name="connsiteX3-887" fmla="*/ 1237706 w 1306267"/>
              <a:gd name="connsiteY3-888" fmla="*/ 306775 h 1424419"/>
              <a:gd name="connsiteX4-889" fmla="*/ 1301712 w 1306267"/>
              <a:gd name="connsiteY4-890" fmla="*/ 442384 h 1424419"/>
              <a:gd name="connsiteX5-891" fmla="*/ 1303099 w 1306267"/>
              <a:gd name="connsiteY5-892" fmla="*/ 495558 h 1424419"/>
              <a:gd name="connsiteX6-893" fmla="*/ 1303099 w 1306267"/>
              <a:gd name="connsiteY6-894" fmla="*/ 952393 h 1424419"/>
              <a:gd name="connsiteX7-895" fmla="*/ 1305306 w 1306267"/>
              <a:gd name="connsiteY7-896" fmla="*/ 990115 h 1424419"/>
              <a:gd name="connsiteX8-897" fmla="*/ 1255800 w 1306267"/>
              <a:gd name="connsiteY8-898" fmla="*/ 1142552 h 1424419"/>
              <a:gd name="connsiteX9-899" fmla="*/ 1172881 w 1306267"/>
              <a:gd name="connsiteY9-900" fmla="*/ 1179342 h 1424419"/>
              <a:gd name="connsiteX10-901" fmla="*/ 792288 w 1306267"/>
              <a:gd name="connsiteY10-902" fmla="*/ 1385653 h 1424419"/>
              <a:gd name="connsiteX11-903" fmla="*/ 522686 w 1306267"/>
              <a:gd name="connsiteY11-904" fmla="*/ 1384922 h 1424419"/>
              <a:gd name="connsiteX12-905" fmla="*/ 90241 w 1306267"/>
              <a:gd name="connsiteY12-906" fmla="*/ 1150634 h 1424419"/>
              <a:gd name="connsiteX13-907" fmla="*/ 55672 w 1306267"/>
              <a:gd name="connsiteY13-908" fmla="*/ 1124403 h 1424419"/>
              <a:gd name="connsiteX14-909" fmla="*/ 667 w 1306267"/>
              <a:gd name="connsiteY14-910" fmla="*/ 999105 h 1424419"/>
              <a:gd name="connsiteX15-911" fmla="*/ 0 w 1306267"/>
              <a:gd name="connsiteY15-912" fmla="*/ 972364 h 1424419"/>
              <a:gd name="connsiteX16-913" fmla="*/ 2496 w 1306267"/>
              <a:gd name="connsiteY16-914" fmla="*/ 463106 h 1424419"/>
              <a:gd name="connsiteX17-915" fmla="*/ 2458 w 1306267"/>
              <a:gd name="connsiteY17-916" fmla="*/ 429563 h 1424419"/>
              <a:gd name="connsiteX18-917" fmla="*/ 75248 w 1306267"/>
              <a:gd name="connsiteY18-918" fmla="*/ 303202 h 1424419"/>
              <a:gd name="connsiteX19-919" fmla="*/ 106293 w 1306267"/>
              <a:gd name="connsiteY19-920" fmla="*/ 282597 h 1424419"/>
              <a:gd name="connsiteX20-921" fmla="*/ 541533 w 1306267"/>
              <a:gd name="connsiteY20-922" fmla="*/ 38110 h 1424419"/>
              <a:gd name="connsiteX21-923" fmla="*/ 653528 w 1306267"/>
              <a:gd name="connsiteY21-924" fmla="*/ 0 h 1424419"/>
              <a:gd name="connsiteX0-925" fmla="*/ 653528 w 1306267"/>
              <a:gd name="connsiteY0-926" fmla="*/ 0 h 1424419"/>
              <a:gd name="connsiteX1-927" fmla="*/ 757287 w 1306267"/>
              <a:gd name="connsiteY1-928" fmla="*/ 32444 h 1424419"/>
              <a:gd name="connsiteX2-929" fmla="*/ 1206876 w 1306267"/>
              <a:gd name="connsiteY2-930" fmla="*/ 284945 h 1424419"/>
              <a:gd name="connsiteX3-931" fmla="*/ 1237706 w 1306267"/>
              <a:gd name="connsiteY3-932" fmla="*/ 306775 h 1424419"/>
              <a:gd name="connsiteX4-933" fmla="*/ 1301712 w 1306267"/>
              <a:gd name="connsiteY4-934" fmla="*/ 442384 h 1424419"/>
              <a:gd name="connsiteX5-935" fmla="*/ 1303099 w 1306267"/>
              <a:gd name="connsiteY5-936" fmla="*/ 495558 h 1424419"/>
              <a:gd name="connsiteX6-937" fmla="*/ 1303099 w 1306267"/>
              <a:gd name="connsiteY6-938" fmla="*/ 952393 h 1424419"/>
              <a:gd name="connsiteX7-939" fmla="*/ 1305306 w 1306267"/>
              <a:gd name="connsiteY7-940" fmla="*/ 990115 h 1424419"/>
              <a:gd name="connsiteX8-941" fmla="*/ 1255800 w 1306267"/>
              <a:gd name="connsiteY8-942" fmla="*/ 1142552 h 1424419"/>
              <a:gd name="connsiteX9-943" fmla="*/ 1172881 w 1306267"/>
              <a:gd name="connsiteY9-944" fmla="*/ 1179342 h 1424419"/>
              <a:gd name="connsiteX10-945" fmla="*/ 792288 w 1306267"/>
              <a:gd name="connsiteY10-946" fmla="*/ 1385653 h 1424419"/>
              <a:gd name="connsiteX11-947" fmla="*/ 522686 w 1306267"/>
              <a:gd name="connsiteY11-948" fmla="*/ 1384922 h 1424419"/>
              <a:gd name="connsiteX12-949" fmla="*/ 90241 w 1306267"/>
              <a:gd name="connsiteY12-950" fmla="*/ 1150634 h 1424419"/>
              <a:gd name="connsiteX13-951" fmla="*/ 55672 w 1306267"/>
              <a:gd name="connsiteY13-952" fmla="*/ 1124403 h 1424419"/>
              <a:gd name="connsiteX14-953" fmla="*/ 667 w 1306267"/>
              <a:gd name="connsiteY14-954" fmla="*/ 999105 h 1424419"/>
              <a:gd name="connsiteX15-955" fmla="*/ 0 w 1306267"/>
              <a:gd name="connsiteY15-956" fmla="*/ 972364 h 1424419"/>
              <a:gd name="connsiteX16-957" fmla="*/ 2496 w 1306267"/>
              <a:gd name="connsiteY16-958" fmla="*/ 463106 h 1424419"/>
              <a:gd name="connsiteX17-959" fmla="*/ 2458 w 1306267"/>
              <a:gd name="connsiteY17-960" fmla="*/ 429563 h 1424419"/>
              <a:gd name="connsiteX18-961" fmla="*/ 75248 w 1306267"/>
              <a:gd name="connsiteY18-962" fmla="*/ 303202 h 1424419"/>
              <a:gd name="connsiteX19-963" fmla="*/ 106293 w 1306267"/>
              <a:gd name="connsiteY19-964" fmla="*/ 282597 h 1424419"/>
              <a:gd name="connsiteX20-965" fmla="*/ 541533 w 1306267"/>
              <a:gd name="connsiteY20-966" fmla="*/ 38110 h 1424419"/>
              <a:gd name="connsiteX21-967" fmla="*/ 653528 w 1306267"/>
              <a:gd name="connsiteY21-968" fmla="*/ 0 h 1424419"/>
              <a:gd name="connsiteX0-969" fmla="*/ 653528 w 1306267"/>
              <a:gd name="connsiteY0-970" fmla="*/ 0 h 1424419"/>
              <a:gd name="connsiteX1-971" fmla="*/ 757287 w 1306267"/>
              <a:gd name="connsiteY1-972" fmla="*/ 32444 h 1424419"/>
              <a:gd name="connsiteX2-973" fmla="*/ 1206876 w 1306267"/>
              <a:gd name="connsiteY2-974" fmla="*/ 284945 h 1424419"/>
              <a:gd name="connsiteX3-975" fmla="*/ 1237706 w 1306267"/>
              <a:gd name="connsiteY3-976" fmla="*/ 306775 h 1424419"/>
              <a:gd name="connsiteX4-977" fmla="*/ 1301712 w 1306267"/>
              <a:gd name="connsiteY4-978" fmla="*/ 442384 h 1424419"/>
              <a:gd name="connsiteX5-979" fmla="*/ 1303099 w 1306267"/>
              <a:gd name="connsiteY5-980" fmla="*/ 495558 h 1424419"/>
              <a:gd name="connsiteX6-981" fmla="*/ 1303099 w 1306267"/>
              <a:gd name="connsiteY6-982" fmla="*/ 952393 h 1424419"/>
              <a:gd name="connsiteX7-983" fmla="*/ 1305306 w 1306267"/>
              <a:gd name="connsiteY7-984" fmla="*/ 990115 h 1424419"/>
              <a:gd name="connsiteX8-985" fmla="*/ 1255800 w 1306267"/>
              <a:gd name="connsiteY8-986" fmla="*/ 1142552 h 1424419"/>
              <a:gd name="connsiteX9-987" fmla="*/ 1172881 w 1306267"/>
              <a:gd name="connsiteY9-988" fmla="*/ 1179342 h 1424419"/>
              <a:gd name="connsiteX10-989" fmla="*/ 792288 w 1306267"/>
              <a:gd name="connsiteY10-990" fmla="*/ 1385653 h 1424419"/>
              <a:gd name="connsiteX11-991" fmla="*/ 522686 w 1306267"/>
              <a:gd name="connsiteY11-992" fmla="*/ 1384922 h 1424419"/>
              <a:gd name="connsiteX12-993" fmla="*/ 90241 w 1306267"/>
              <a:gd name="connsiteY12-994" fmla="*/ 1150634 h 1424419"/>
              <a:gd name="connsiteX13-995" fmla="*/ 55672 w 1306267"/>
              <a:gd name="connsiteY13-996" fmla="*/ 1124403 h 1424419"/>
              <a:gd name="connsiteX14-997" fmla="*/ 667 w 1306267"/>
              <a:gd name="connsiteY14-998" fmla="*/ 999105 h 1424419"/>
              <a:gd name="connsiteX15-999" fmla="*/ 0 w 1306267"/>
              <a:gd name="connsiteY15-1000" fmla="*/ 972364 h 1424419"/>
              <a:gd name="connsiteX16-1001" fmla="*/ 2496 w 1306267"/>
              <a:gd name="connsiteY16-1002" fmla="*/ 463106 h 1424419"/>
              <a:gd name="connsiteX17-1003" fmla="*/ 2458 w 1306267"/>
              <a:gd name="connsiteY17-1004" fmla="*/ 429563 h 1424419"/>
              <a:gd name="connsiteX18-1005" fmla="*/ 75248 w 1306267"/>
              <a:gd name="connsiteY18-1006" fmla="*/ 303202 h 1424419"/>
              <a:gd name="connsiteX19-1007" fmla="*/ 106293 w 1306267"/>
              <a:gd name="connsiteY19-1008" fmla="*/ 282597 h 1424419"/>
              <a:gd name="connsiteX20-1009" fmla="*/ 541533 w 1306267"/>
              <a:gd name="connsiteY20-1010" fmla="*/ 38110 h 1424419"/>
              <a:gd name="connsiteX21-1011" fmla="*/ 653528 w 1306267"/>
              <a:gd name="connsiteY21-1012" fmla="*/ 0 h 1424419"/>
              <a:gd name="connsiteX0-1013" fmla="*/ 653528 w 1306267"/>
              <a:gd name="connsiteY0-1014" fmla="*/ 0 h 1424419"/>
              <a:gd name="connsiteX1-1015" fmla="*/ 757287 w 1306267"/>
              <a:gd name="connsiteY1-1016" fmla="*/ 32444 h 1424419"/>
              <a:gd name="connsiteX2-1017" fmla="*/ 1206876 w 1306267"/>
              <a:gd name="connsiteY2-1018" fmla="*/ 284945 h 1424419"/>
              <a:gd name="connsiteX3-1019" fmla="*/ 1237706 w 1306267"/>
              <a:gd name="connsiteY3-1020" fmla="*/ 306775 h 1424419"/>
              <a:gd name="connsiteX4-1021" fmla="*/ 1301712 w 1306267"/>
              <a:gd name="connsiteY4-1022" fmla="*/ 442384 h 1424419"/>
              <a:gd name="connsiteX5-1023" fmla="*/ 1303099 w 1306267"/>
              <a:gd name="connsiteY5-1024" fmla="*/ 495558 h 1424419"/>
              <a:gd name="connsiteX6-1025" fmla="*/ 1303099 w 1306267"/>
              <a:gd name="connsiteY6-1026" fmla="*/ 952393 h 1424419"/>
              <a:gd name="connsiteX7-1027" fmla="*/ 1305306 w 1306267"/>
              <a:gd name="connsiteY7-1028" fmla="*/ 990115 h 1424419"/>
              <a:gd name="connsiteX8-1029" fmla="*/ 1255800 w 1306267"/>
              <a:gd name="connsiteY8-1030" fmla="*/ 1142552 h 1424419"/>
              <a:gd name="connsiteX9-1031" fmla="*/ 1172881 w 1306267"/>
              <a:gd name="connsiteY9-1032" fmla="*/ 1179342 h 1424419"/>
              <a:gd name="connsiteX10-1033" fmla="*/ 792288 w 1306267"/>
              <a:gd name="connsiteY10-1034" fmla="*/ 1385653 h 1424419"/>
              <a:gd name="connsiteX11-1035" fmla="*/ 522686 w 1306267"/>
              <a:gd name="connsiteY11-1036" fmla="*/ 1384922 h 1424419"/>
              <a:gd name="connsiteX12-1037" fmla="*/ 90241 w 1306267"/>
              <a:gd name="connsiteY12-1038" fmla="*/ 1150634 h 1424419"/>
              <a:gd name="connsiteX13-1039" fmla="*/ 55672 w 1306267"/>
              <a:gd name="connsiteY13-1040" fmla="*/ 1124403 h 1424419"/>
              <a:gd name="connsiteX14-1041" fmla="*/ 667 w 1306267"/>
              <a:gd name="connsiteY14-1042" fmla="*/ 999105 h 1424419"/>
              <a:gd name="connsiteX15-1043" fmla="*/ 0 w 1306267"/>
              <a:gd name="connsiteY15-1044" fmla="*/ 972364 h 1424419"/>
              <a:gd name="connsiteX16-1045" fmla="*/ 2496 w 1306267"/>
              <a:gd name="connsiteY16-1046" fmla="*/ 463106 h 1424419"/>
              <a:gd name="connsiteX17-1047" fmla="*/ 2458 w 1306267"/>
              <a:gd name="connsiteY17-1048" fmla="*/ 429563 h 1424419"/>
              <a:gd name="connsiteX18-1049" fmla="*/ 75248 w 1306267"/>
              <a:gd name="connsiteY18-1050" fmla="*/ 303202 h 1424419"/>
              <a:gd name="connsiteX19-1051" fmla="*/ 106293 w 1306267"/>
              <a:gd name="connsiteY19-1052" fmla="*/ 282597 h 1424419"/>
              <a:gd name="connsiteX20-1053" fmla="*/ 541533 w 1306267"/>
              <a:gd name="connsiteY20-1054" fmla="*/ 38110 h 1424419"/>
              <a:gd name="connsiteX21-1055" fmla="*/ 653528 w 1306267"/>
              <a:gd name="connsiteY21-1056" fmla="*/ 0 h 1424419"/>
              <a:gd name="connsiteX0-1057" fmla="*/ 653528 w 1306267"/>
              <a:gd name="connsiteY0-1058" fmla="*/ 0 h 1424419"/>
              <a:gd name="connsiteX1-1059" fmla="*/ 757287 w 1306267"/>
              <a:gd name="connsiteY1-1060" fmla="*/ 32444 h 1424419"/>
              <a:gd name="connsiteX2-1061" fmla="*/ 1206876 w 1306267"/>
              <a:gd name="connsiteY2-1062" fmla="*/ 284945 h 1424419"/>
              <a:gd name="connsiteX3-1063" fmla="*/ 1237706 w 1306267"/>
              <a:gd name="connsiteY3-1064" fmla="*/ 306775 h 1424419"/>
              <a:gd name="connsiteX4-1065" fmla="*/ 1301712 w 1306267"/>
              <a:gd name="connsiteY4-1066" fmla="*/ 442384 h 1424419"/>
              <a:gd name="connsiteX5-1067" fmla="*/ 1303099 w 1306267"/>
              <a:gd name="connsiteY5-1068" fmla="*/ 495558 h 1424419"/>
              <a:gd name="connsiteX6-1069" fmla="*/ 1303099 w 1306267"/>
              <a:gd name="connsiteY6-1070" fmla="*/ 952393 h 1424419"/>
              <a:gd name="connsiteX7-1071" fmla="*/ 1305306 w 1306267"/>
              <a:gd name="connsiteY7-1072" fmla="*/ 990115 h 1424419"/>
              <a:gd name="connsiteX8-1073" fmla="*/ 1255800 w 1306267"/>
              <a:gd name="connsiteY8-1074" fmla="*/ 1142552 h 1424419"/>
              <a:gd name="connsiteX9-1075" fmla="*/ 1172881 w 1306267"/>
              <a:gd name="connsiteY9-1076" fmla="*/ 1179342 h 1424419"/>
              <a:gd name="connsiteX10-1077" fmla="*/ 792288 w 1306267"/>
              <a:gd name="connsiteY10-1078" fmla="*/ 1385653 h 1424419"/>
              <a:gd name="connsiteX11-1079" fmla="*/ 522686 w 1306267"/>
              <a:gd name="connsiteY11-1080" fmla="*/ 1384922 h 1424419"/>
              <a:gd name="connsiteX12-1081" fmla="*/ 90241 w 1306267"/>
              <a:gd name="connsiteY12-1082" fmla="*/ 1150634 h 1424419"/>
              <a:gd name="connsiteX13-1083" fmla="*/ 55672 w 1306267"/>
              <a:gd name="connsiteY13-1084" fmla="*/ 1124403 h 1424419"/>
              <a:gd name="connsiteX14-1085" fmla="*/ 667 w 1306267"/>
              <a:gd name="connsiteY14-1086" fmla="*/ 999105 h 1424419"/>
              <a:gd name="connsiteX15-1087" fmla="*/ 0 w 1306267"/>
              <a:gd name="connsiteY15-1088" fmla="*/ 972364 h 1424419"/>
              <a:gd name="connsiteX16-1089" fmla="*/ 2496 w 1306267"/>
              <a:gd name="connsiteY16-1090" fmla="*/ 463106 h 1424419"/>
              <a:gd name="connsiteX17-1091" fmla="*/ 2458 w 1306267"/>
              <a:gd name="connsiteY17-1092" fmla="*/ 429563 h 1424419"/>
              <a:gd name="connsiteX18-1093" fmla="*/ 75248 w 1306267"/>
              <a:gd name="connsiteY18-1094" fmla="*/ 303202 h 1424419"/>
              <a:gd name="connsiteX19-1095" fmla="*/ 106293 w 1306267"/>
              <a:gd name="connsiteY19-1096" fmla="*/ 282597 h 1424419"/>
              <a:gd name="connsiteX20-1097" fmla="*/ 541533 w 1306267"/>
              <a:gd name="connsiteY20-1098" fmla="*/ 38110 h 1424419"/>
              <a:gd name="connsiteX21-1099" fmla="*/ 653528 w 1306267"/>
              <a:gd name="connsiteY21-1100" fmla="*/ 0 h 1424419"/>
              <a:gd name="connsiteX0-1101" fmla="*/ 653528 w 1306267"/>
              <a:gd name="connsiteY0-1102" fmla="*/ 0 h 1424419"/>
              <a:gd name="connsiteX1-1103" fmla="*/ 757287 w 1306267"/>
              <a:gd name="connsiteY1-1104" fmla="*/ 32444 h 1424419"/>
              <a:gd name="connsiteX2-1105" fmla="*/ 1206876 w 1306267"/>
              <a:gd name="connsiteY2-1106" fmla="*/ 284945 h 1424419"/>
              <a:gd name="connsiteX3-1107" fmla="*/ 1237706 w 1306267"/>
              <a:gd name="connsiteY3-1108" fmla="*/ 306775 h 1424419"/>
              <a:gd name="connsiteX4-1109" fmla="*/ 1301712 w 1306267"/>
              <a:gd name="connsiteY4-1110" fmla="*/ 442384 h 1424419"/>
              <a:gd name="connsiteX5-1111" fmla="*/ 1303099 w 1306267"/>
              <a:gd name="connsiteY5-1112" fmla="*/ 495558 h 1424419"/>
              <a:gd name="connsiteX6-1113" fmla="*/ 1303099 w 1306267"/>
              <a:gd name="connsiteY6-1114" fmla="*/ 952393 h 1424419"/>
              <a:gd name="connsiteX7-1115" fmla="*/ 1305306 w 1306267"/>
              <a:gd name="connsiteY7-1116" fmla="*/ 990115 h 1424419"/>
              <a:gd name="connsiteX8-1117" fmla="*/ 1255800 w 1306267"/>
              <a:gd name="connsiteY8-1118" fmla="*/ 1142552 h 1424419"/>
              <a:gd name="connsiteX9-1119" fmla="*/ 1172881 w 1306267"/>
              <a:gd name="connsiteY9-1120" fmla="*/ 1179342 h 1424419"/>
              <a:gd name="connsiteX10-1121" fmla="*/ 792288 w 1306267"/>
              <a:gd name="connsiteY10-1122" fmla="*/ 1385653 h 1424419"/>
              <a:gd name="connsiteX11-1123" fmla="*/ 522686 w 1306267"/>
              <a:gd name="connsiteY11-1124" fmla="*/ 1384922 h 1424419"/>
              <a:gd name="connsiteX12-1125" fmla="*/ 90241 w 1306267"/>
              <a:gd name="connsiteY12-1126" fmla="*/ 1150634 h 1424419"/>
              <a:gd name="connsiteX13-1127" fmla="*/ 48904 w 1306267"/>
              <a:gd name="connsiteY13-1128" fmla="*/ 1124403 h 1424419"/>
              <a:gd name="connsiteX14-1129" fmla="*/ 667 w 1306267"/>
              <a:gd name="connsiteY14-1130" fmla="*/ 999105 h 1424419"/>
              <a:gd name="connsiteX15-1131" fmla="*/ 0 w 1306267"/>
              <a:gd name="connsiteY15-1132" fmla="*/ 972364 h 1424419"/>
              <a:gd name="connsiteX16-1133" fmla="*/ 2496 w 1306267"/>
              <a:gd name="connsiteY16-1134" fmla="*/ 463106 h 1424419"/>
              <a:gd name="connsiteX17-1135" fmla="*/ 2458 w 1306267"/>
              <a:gd name="connsiteY17-1136" fmla="*/ 429563 h 1424419"/>
              <a:gd name="connsiteX18-1137" fmla="*/ 75248 w 1306267"/>
              <a:gd name="connsiteY18-1138" fmla="*/ 303202 h 1424419"/>
              <a:gd name="connsiteX19-1139" fmla="*/ 106293 w 1306267"/>
              <a:gd name="connsiteY19-1140" fmla="*/ 282597 h 1424419"/>
              <a:gd name="connsiteX20-1141" fmla="*/ 541533 w 1306267"/>
              <a:gd name="connsiteY20-1142" fmla="*/ 38110 h 1424419"/>
              <a:gd name="connsiteX21-1143" fmla="*/ 653528 w 1306267"/>
              <a:gd name="connsiteY21-1144" fmla="*/ 0 h 1424419"/>
              <a:gd name="connsiteX0-1145" fmla="*/ 653528 w 1306267"/>
              <a:gd name="connsiteY0-1146" fmla="*/ 0 h 1424419"/>
              <a:gd name="connsiteX1-1147" fmla="*/ 757287 w 1306267"/>
              <a:gd name="connsiteY1-1148" fmla="*/ 32444 h 1424419"/>
              <a:gd name="connsiteX2-1149" fmla="*/ 1206876 w 1306267"/>
              <a:gd name="connsiteY2-1150" fmla="*/ 284945 h 1424419"/>
              <a:gd name="connsiteX3-1151" fmla="*/ 1237706 w 1306267"/>
              <a:gd name="connsiteY3-1152" fmla="*/ 306775 h 1424419"/>
              <a:gd name="connsiteX4-1153" fmla="*/ 1301712 w 1306267"/>
              <a:gd name="connsiteY4-1154" fmla="*/ 442384 h 1424419"/>
              <a:gd name="connsiteX5-1155" fmla="*/ 1303099 w 1306267"/>
              <a:gd name="connsiteY5-1156" fmla="*/ 495558 h 1424419"/>
              <a:gd name="connsiteX6-1157" fmla="*/ 1303099 w 1306267"/>
              <a:gd name="connsiteY6-1158" fmla="*/ 952393 h 1424419"/>
              <a:gd name="connsiteX7-1159" fmla="*/ 1305306 w 1306267"/>
              <a:gd name="connsiteY7-1160" fmla="*/ 990115 h 1424419"/>
              <a:gd name="connsiteX8-1161" fmla="*/ 1255800 w 1306267"/>
              <a:gd name="connsiteY8-1162" fmla="*/ 1142552 h 1424419"/>
              <a:gd name="connsiteX9-1163" fmla="*/ 1172881 w 1306267"/>
              <a:gd name="connsiteY9-1164" fmla="*/ 1179342 h 1424419"/>
              <a:gd name="connsiteX10-1165" fmla="*/ 792288 w 1306267"/>
              <a:gd name="connsiteY10-1166" fmla="*/ 1385653 h 1424419"/>
              <a:gd name="connsiteX11-1167" fmla="*/ 522686 w 1306267"/>
              <a:gd name="connsiteY11-1168" fmla="*/ 1384922 h 1424419"/>
              <a:gd name="connsiteX12-1169" fmla="*/ 90241 w 1306267"/>
              <a:gd name="connsiteY12-1170" fmla="*/ 1150634 h 1424419"/>
              <a:gd name="connsiteX13-1171" fmla="*/ 48904 w 1306267"/>
              <a:gd name="connsiteY13-1172" fmla="*/ 1124403 h 1424419"/>
              <a:gd name="connsiteX14-1173" fmla="*/ 667 w 1306267"/>
              <a:gd name="connsiteY14-1174" fmla="*/ 999105 h 1424419"/>
              <a:gd name="connsiteX15-1175" fmla="*/ 0 w 1306267"/>
              <a:gd name="connsiteY15-1176" fmla="*/ 972364 h 1424419"/>
              <a:gd name="connsiteX16-1177" fmla="*/ 2496 w 1306267"/>
              <a:gd name="connsiteY16-1178" fmla="*/ 463106 h 1424419"/>
              <a:gd name="connsiteX17-1179" fmla="*/ 2458 w 1306267"/>
              <a:gd name="connsiteY17-1180" fmla="*/ 429563 h 1424419"/>
              <a:gd name="connsiteX18-1181" fmla="*/ 75248 w 1306267"/>
              <a:gd name="connsiteY18-1182" fmla="*/ 303202 h 1424419"/>
              <a:gd name="connsiteX19-1183" fmla="*/ 106293 w 1306267"/>
              <a:gd name="connsiteY19-1184" fmla="*/ 282597 h 1424419"/>
              <a:gd name="connsiteX20-1185" fmla="*/ 541533 w 1306267"/>
              <a:gd name="connsiteY20-1186" fmla="*/ 38110 h 1424419"/>
              <a:gd name="connsiteX21-1187" fmla="*/ 653528 w 1306267"/>
              <a:gd name="connsiteY21-1188" fmla="*/ 0 h 1424419"/>
              <a:gd name="connsiteX0-1189" fmla="*/ 653528 w 1306267"/>
              <a:gd name="connsiteY0-1190" fmla="*/ 0 h 1424419"/>
              <a:gd name="connsiteX1-1191" fmla="*/ 757287 w 1306267"/>
              <a:gd name="connsiteY1-1192" fmla="*/ 32444 h 1424419"/>
              <a:gd name="connsiteX2-1193" fmla="*/ 1206876 w 1306267"/>
              <a:gd name="connsiteY2-1194" fmla="*/ 284945 h 1424419"/>
              <a:gd name="connsiteX3-1195" fmla="*/ 1237706 w 1306267"/>
              <a:gd name="connsiteY3-1196" fmla="*/ 306775 h 1424419"/>
              <a:gd name="connsiteX4-1197" fmla="*/ 1301712 w 1306267"/>
              <a:gd name="connsiteY4-1198" fmla="*/ 442384 h 1424419"/>
              <a:gd name="connsiteX5-1199" fmla="*/ 1303099 w 1306267"/>
              <a:gd name="connsiteY5-1200" fmla="*/ 495558 h 1424419"/>
              <a:gd name="connsiteX6-1201" fmla="*/ 1303099 w 1306267"/>
              <a:gd name="connsiteY6-1202" fmla="*/ 952393 h 1424419"/>
              <a:gd name="connsiteX7-1203" fmla="*/ 1305306 w 1306267"/>
              <a:gd name="connsiteY7-1204" fmla="*/ 990115 h 1424419"/>
              <a:gd name="connsiteX8-1205" fmla="*/ 1255800 w 1306267"/>
              <a:gd name="connsiteY8-1206" fmla="*/ 1142552 h 1424419"/>
              <a:gd name="connsiteX9-1207" fmla="*/ 1172881 w 1306267"/>
              <a:gd name="connsiteY9-1208" fmla="*/ 1179342 h 1424419"/>
              <a:gd name="connsiteX10-1209" fmla="*/ 792288 w 1306267"/>
              <a:gd name="connsiteY10-1210" fmla="*/ 1385653 h 1424419"/>
              <a:gd name="connsiteX11-1211" fmla="*/ 522686 w 1306267"/>
              <a:gd name="connsiteY11-1212" fmla="*/ 1384922 h 1424419"/>
              <a:gd name="connsiteX12-1213" fmla="*/ 90241 w 1306267"/>
              <a:gd name="connsiteY12-1214" fmla="*/ 1150634 h 1424419"/>
              <a:gd name="connsiteX13-1215" fmla="*/ 48904 w 1306267"/>
              <a:gd name="connsiteY13-1216" fmla="*/ 1124403 h 1424419"/>
              <a:gd name="connsiteX14-1217" fmla="*/ 667 w 1306267"/>
              <a:gd name="connsiteY14-1218" fmla="*/ 999105 h 1424419"/>
              <a:gd name="connsiteX15-1219" fmla="*/ 0 w 1306267"/>
              <a:gd name="connsiteY15-1220" fmla="*/ 972364 h 1424419"/>
              <a:gd name="connsiteX16-1221" fmla="*/ 2496 w 1306267"/>
              <a:gd name="connsiteY16-1222" fmla="*/ 463106 h 1424419"/>
              <a:gd name="connsiteX17-1223" fmla="*/ 2458 w 1306267"/>
              <a:gd name="connsiteY17-1224" fmla="*/ 429563 h 1424419"/>
              <a:gd name="connsiteX18-1225" fmla="*/ 75248 w 1306267"/>
              <a:gd name="connsiteY18-1226" fmla="*/ 303202 h 1424419"/>
              <a:gd name="connsiteX19-1227" fmla="*/ 106293 w 1306267"/>
              <a:gd name="connsiteY19-1228" fmla="*/ 282597 h 1424419"/>
              <a:gd name="connsiteX20-1229" fmla="*/ 541533 w 1306267"/>
              <a:gd name="connsiteY20-1230" fmla="*/ 38110 h 1424419"/>
              <a:gd name="connsiteX21-1231" fmla="*/ 653528 w 1306267"/>
              <a:gd name="connsiteY21-1232" fmla="*/ 0 h 1424419"/>
              <a:gd name="connsiteX0-1233" fmla="*/ 653528 w 1306267"/>
              <a:gd name="connsiteY0-1234" fmla="*/ 0 h 1424419"/>
              <a:gd name="connsiteX1-1235" fmla="*/ 757287 w 1306267"/>
              <a:gd name="connsiteY1-1236" fmla="*/ 32444 h 1424419"/>
              <a:gd name="connsiteX2-1237" fmla="*/ 1206876 w 1306267"/>
              <a:gd name="connsiteY2-1238" fmla="*/ 284945 h 1424419"/>
              <a:gd name="connsiteX3-1239" fmla="*/ 1237706 w 1306267"/>
              <a:gd name="connsiteY3-1240" fmla="*/ 306775 h 1424419"/>
              <a:gd name="connsiteX4-1241" fmla="*/ 1301712 w 1306267"/>
              <a:gd name="connsiteY4-1242" fmla="*/ 442384 h 1424419"/>
              <a:gd name="connsiteX5-1243" fmla="*/ 1303099 w 1306267"/>
              <a:gd name="connsiteY5-1244" fmla="*/ 495558 h 1424419"/>
              <a:gd name="connsiteX6-1245" fmla="*/ 1303099 w 1306267"/>
              <a:gd name="connsiteY6-1246" fmla="*/ 952393 h 1424419"/>
              <a:gd name="connsiteX7-1247" fmla="*/ 1305306 w 1306267"/>
              <a:gd name="connsiteY7-1248" fmla="*/ 990115 h 1424419"/>
              <a:gd name="connsiteX8-1249" fmla="*/ 1255800 w 1306267"/>
              <a:gd name="connsiteY8-1250" fmla="*/ 1142552 h 1424419"/>
              <a:gd name="connsiteX9-1251" fmla="*/ 1172881 w 1306267"/>
              <a:gd name="connsiteY9-1252" fmla="*/ 1179342 h 1424419"/>
              <a:gd name="connsiteX10-1253" fmla="*/ 792288 w 1306267"/>
              <a:gd name="connsiteY10-1254" fmla="*/ 1385653 h 1424419"/>
              <a:gd name="connsiteX11-1255" fmla="*/ 522686 w 1306267"/>
              <a:gd name="connsiteY11-1256" fmla="*/ 1384922 h 1424419"/>
              <a:gd name="connsiteX12-1257" fmla="*/ 90241 w 1306267"/>
              <a:gd name="connsiteY12-1258" fmla="*/ 1150634 h 1424419"/>
              <a:gd name="connsiteX13-1259" fmla="*/ 48904 w 1306267"/>
              <a:gd name="connsiteY13-1260" fmla="*/ 1124403 h 1424419"/>
              <a:gd name="connsiteX14-1261" fmla="*/ 667 w 1306267"/>
              <a:gd name="connsiteY14-1262" fmla="*/ 999105 h 1424419"/>
              <a:gd name="connsiteX15-1263" fmla="*/ 0 w 1306267"/>
              <a:gd name="connsiteY15-1264" fmla="*/ 972364 h 1424419"/>
              <a:gd name="connsiteX16-1265" fmla="*/ 2496 w 1306267"/>
              <a:gd name="connsiteY16-1266" fmla="*/ 463106 h 1424419"/>
              <a:gd name="connsiteX17-1267" fmla="*/ 2458 w 1306267"/>
              <a:gd name="connsiteY17-1268" fmla="*/ 429563 h 1424419"/>
              <a:gd name="connsiteX18-1269" fmla="*/ 75248 w 1306267"/>
              <a:gd name="connsiteY18-1270" fmla="*/ 303202 h 1424419"/>
              <a:gd name="connsiteX19-1271" fmla="*/ 106293 w 1306267"/>
              <a:gd name="connsiteY19-1272" fmla="*/ 282597 h 1424419"/>
              <a:gd name="connsiteX20-1273" fmla="*/ 541533 w 1306267"/>
              <a:gd name="connsiteY20-1274" fmla="*/ 38110 h 1424419"/>
              <a:gd name="connsiteX21-1275" fmla="*/ 653528 w 1306267"/>
              <a:gd name="connsiteY21-1276" fmla="*/ 0 h 1424419"/>
              <a:gd name="connsiteX0-1277" fmla="*/ 653528 w 1306267"/>
              <a:gd name="connsiteY0-1278" fmla="*/ 0 h 1424419"/>
              <a:gd name="connsiteX1-1279" fmla="*/ 757287 w 1306267"/>
              <a:gd name="connsiteY1-1280" fmla="*/ 32444 h 1424419"/>
              <a:gd name="connsiteX2-1281" fmla="*/ 1206876 w 1306267"/>
              <a:gd name="connsiteY2-1282" fmla="*/ 284945 h 1424419"/>
              <a:gd name="connsiteX3-1283" fmla="*/ 1237706 w 1306267"/>
              <a:gd name="connsiteY3-1284" fmla="*/ 306775 h 1424419"/>
              <a:gd name="connsiteX4-1285" fmla="*/ 1301712 w 1306267"/>
              <a:gd name="connsiteY4-1286" fmla="*/ 442384 h 1424419"/>
              <a:gd name="connsiteX5-1287" fmla="*/ 1303099 w 1306267"/>
              <a:gd name="connsiteY5-1288" fmla="*/ 495558 h 1424419"/>
              <a:gd name="connsiteX6-1289" fmla="*/ 1303099 w 1306267"/>
              <a:gd name="connsiteY6-1290" fmla="*/ 952393 h 1424419"/>
              <a:gd name="connsiteX7-1291" fmla="*/ 1305306 w 1306267"/>
              <a:gd name="connsiteY7-1292" fmla="*/ 990115 h 1424419"/>
              <a:gd name="connsiteX8-1293" fmla="*/ 1255800 w 1306267"/>
              <a:gd name="connsiteY8-1294" fmla="*/ 1142552 h 1424419"/>
              <a:gd name="connsiteX9-1295" fmla="*/ 1172881 w 1306267"/>
              <a:gd name="connsiteY9-1296" fmla="*/ 1179342 h 1424419"/>
              <a:gd name="connsiteX10-1297" fmla="*/ 792288 w 1306267"/>
              <a:gd name="connsiteY10-1298" fmla="*/ 1385653 h 1424419"/>
              <a:gd name="connsiteX11-1299" fmla="*/ 522686 w 1306267"/>
              <a:gd name="connsiteY11-1300" fmla="*/ 1384922 h 1424419"/>
              <a:gd name="connsiteX12-1301" fmla="*/ 97009 w 1306267"/>
              <a:gd name="connsiteY12-1302" fmla="*/ 1161462 h 1424419"/>
              <a:gd name="connsiteX13-1303" fmla="*/ 48904 w 1306267"/>
              <a:gd name="connsiteY13-1304" fmla="*/ 1124403 h 1424419"/>
              <a:gd name="connsiteX14-1305" fmla="*/ 667 w 1306267"/>
              <a:gd name="connsiteY14-1306" fmla="*/ 999105 h 1424419"/>
              <a:gd name="connsiteX15-1307" fmla="*/ 0 w 1306267"/>
              <a:gd name="connsiteY15-1308" fmla="*/ 972364 h 1424419"/>
              <a:gd name="connsiteX16-1309" fmla="*/ 2496 w 1306267"/>
              <a:gd name="connsiteY16-1310" fmla="*/ 463106 h 1424419"/>
              <a:gd name="connsiteX17-1311" fmla="*/ 2458 w 1306267"/>
              <a:gd name="connsiteY17-1312" fmla="*/ 429563 h 1424419"/>
              <a:gd name="connsiteX18-1313" fmla="*/ 75248 w 1306267"/>
              <a:gd name="connsiteY18-1314" fmla="*/ 303202 h 1424419"/>
              <a:gd name="connsiteX19-1315" fmla="*/ 106293 w 1306267"/>
              <a:gd name="connsiteY19-1316" fmla="*/ 282597 h 1424419"/>
              <a:gd name="connsiteX20-1317" fmla="*/ 541533 w 1306267"/>
              <a:gd name="connsiteY20-1318" fmla="*/ 38110 h 1424419"/>
              <a:gd name="connsiteX21-1319" fmla="*/ 653528 w 1306267"/>
              <a:gd name="connsiteY21-1320" fmla="*/ 0 h 1424419"/>
              <a:gd name="connsiteX0-1321" fmla="*/ 653528 w 1306267"/>
              <a:gd name="connsiteY0-1322" fmla="*/ 0 h 1424419"/>
              <a:gd name="connsiteX1-1323" fmla="*/ 757287 w 1306267"/>
              <a:gd name="connsiteY1-1324" fmla="*/ 32444 h 1424419"/>
              <a:gd name="connsiteX2-1325" fmla="*/ 1206876 w 1306267"/>
              <a:gd name="connsiteY2-1326" fmla="*/ 284945 h 1424419"/>
              <a:gd name="connsiteX3-1327" fmla="*/ 1237706 w 1306267"/>
              <a:gd name="connsiteY3-1328" fmla="*/ 306775 h 1424419"/>
              <a:gd name="connsiteX4-1329" fmla="*/ 1301712 w 1306267"/>
              <a:gd name="connsiteY4-1330" fmla="*/ 442384 h 1424419"/>
              <a:gd name="connsiteX5-1331" fmla="*/ 1303099 w 1306267"/>
              <a:gd name="connsiteY5-1332" fmla="*/ 495558 h 1424419"/>
              <a:gd name="connsiteX6-1333" fmla="*/ 1303099 w 1306267"/>
              <a:gd name="connsiteY6-1334" fmla="*/ 952393 h 1424419"/>
              <a:gd name="connsiteX7-1335" fmla="*/ 1305306 w 1306267"/>
              <a:gd name="connsiteY7-1336" fmla="*/ 990115 h 1424419"/>
              <a:gd name="connsiteX8-1337" fmla="*/ 1255800 w 1306267"/>
              <a:gd name="connsiteY8-1338" fmla="*/ 1142552 h 1424419"/>
              <a:gd name="connsiteX9-1339" fmla="*/ 1172881 w 1306267"/>
              <a:gd name="connsiteY9-1340" fmla="*/ 1179342 h 1424419"/>
              <a:gd name="connsiteX10-1341" fmla="*/ 792288 w 1306267"/>
              <a:gd name="connsiteY10-1342" fmla="*/ 1385653 h 1424419"/>
              <a:gd name="connsiteX11-1343" fmla="*/ 522686 w 1306267"/>
              <a:gd name="connsiteY11-1344" fmla="*/ 1384922 h 1424419"/>
              <a:gd name="connsiteX12-1345" fmla="*/ 97009 w 1306267"/>
              <a:gd name="connsiteY12-1346" fmla="*/ 1161462 h 1424419"/>
              <a:gd name="connsiteX13-1347" fmla="*/ 48904 w 1306267"/>
              <a:gd name="connsiteY13-1348" fmla="*/ 1124403 h 1424419"/>
              <a:gd name="connsiteX14-1349" fmla="*/ 667 w 1306267"/>
              <a:gd name="connsiteY14-1350" fmla="*/ 999105 h 1424419"/>
              <a:gd name="connsiteX15-1351" fmla="*/ 0 w 1306267"/>
              <a:gd name="connsiteY15-1352" fmla="*/ 972364 h 1424419"/>
              <a:gd name="connsiteX16-1353" fmla="*/ 2496 w 1306267"/>
              <a:gd name="connsiteY16-1354" fmla="*/ 463106 h 1424419"/>
              <a:gd name="connsiteX17-1355" fmla="*/ 2458 w 1306267"/>
              <a:gd name="connsiteY17-1356" fmla="*/ 429563 h 1424419"/>
              <a:gd name="connsiteX18-1357" fmla="*/ 75248 w 1306267"/>
              <a:gd name="connsiteY18-1358" fmla="*/ 303202 h 1424419"/>
              <a:gd name="connsiteX19-1359" fmla="*/ 106293 w 1306267"/>
              <a:gd name="connsiteY19-1360" fmla="*/ 282597 h 1424419"/>
              <a:gd name="connsiteX20-1361" fmla="*/ 541533 w 1306267"/>
              <a:gd name="connsiteY20-1362" fmla="*/ 38110 h 1424419"/>
              <a:gd name="connsiteX21-1363" fmla="*/ 653528 w 1306267"/>
              <a:gd name="connsiteY21-1364" fmla="*/ 0 h 1424419"/>
              <a:gd name="connsiteX0-1365" fmla="*/ 653528 w 1306267"/>
              <a:gd name="connsiteY0-1366" fmla="*/ 0 h 1424419"/>
              <a:gd name="connsiteX1-1367" fmla="*/ 757287 w 1306267"/>
              <a:gd name="connsiteY1-1368" fmla="*/ 32444 h 1424419"/>
              <a:gd name="connsiteX2-1369" fmla="*/ 1206876 w 1306267"/>
              <a:gd name="connsiteY2-1370" fmla="*/ 284945 h 1424419"/>
              <a:gd name="connsiteX3-1371" fmla="*/ 1237706 w 1306267"/>
              <a:gd name="connsiteY3-1372" fmla="*/ 306775 h 1424419"/>
              <a:gd name="connsiteX4-1373" fmla="*/ 1301712 w 1306267"/>
              <a:gd name="connsiteY4-1374" fmla="*/ 442384 h 1424419"/>
              <a:gd name="connsiteX5-1375" fmla="*/ 1303099 w 1306267"/>
              <a:gd name="connsiteY5-1376" fmla="*/ 495558 h 1424419"/>
              <a:gd name="connsiteX6-1377" fmla="*/ 1303099 w 1306267"/>
              <a:gd name="connsiteY6-1378" fmla="*/ 952393 h 1424419"/>
              <a:gd name="connsiteX7-1379" fmla="*/ 1305306 w 1306267"/>
              <a:gd name="connsiteY7-1380" fmla="*/ 990115 h 1424419"/>
              <a:gd name="connsiteX8-1381" fmla="*/ 1255800 w 1306267"/>
              <a:gd name="connsiteY8-1382" fmla="*/ 1142552 h 1424419"/>
              <a:gd name="connsiteX9-1383" fmla="*/ 1172881 w 1306267"/>
              <a:gd name="connsiteY9-1384" fmla="*/ 1179342 h 1424419"/>
              <a:gd name="connsiteX10-1385" fmla="*/ 792288 w 1306267"/>
              <a:gd name="connsiteY10-1386" fmla="*/ 1385653 h 1424419"/>
              <a:gd name="connsiteX11-1387" fmla="*/ 522686 w 1306267"/>
              <a:gd name="connsiteY11-1388" fmla="*/ 1384922 h 1424419"/>
              <a:gd name="connsiteX12-1389" fmla="*/ 97009 w 1306267"/>
              <a:gd name="connsiteY12-1390" fmla="*/ 1161462 h 1424419"/>
              <a:gd name="connsiteX13-1391" fmla="*/ 44843 w 1306267"/>
              <a:gd name="connsiteY13-1392" fmla="*/ 1118989 h 1424419"/>
              <a:gd name="connsiteX14-1393" fmla="*/ 667 w 1306267"/>
              <a:gd name="connsiteY14-1394" fmla="*/ 999105 h 1424419"/>
              <a:gd name="connsiteX15-1395" fmla="*/ 0 w 1306267"/>
              <a:gd name="connsiteY15-1396" fmla="*/ 972364 h 1424419"/>
              <a:gd name="connsiteX16-1397" fmla="*/ 2496 w 1306267"/>
              <a:gd name="connsiteY16-1398" fmla="*/ 463106 h 1424419"/>
              <a:gd name="connsiteX17-1399" fmla="*/ 2458 w 1306267"/>
              <a:gd name="connsiteY17-1400" fmla="*/ 429563 h 1424419"/>
              <a:gd name="connsiteX18-1401" fmla="*/ 75248 w 1306267"/>
              <a:gd name="connsiteY18-1402" fmla="*/ 303202 h 1424419"/>
              <a:gd name="connsiteX19-1403" fmla="*/ 106293 w 1306267"/>
              <a:gd name="connsiteY19-1404" fmla="*/ 282597 h 1424419"/>
              <a:gd name="connsiteX20-1405" fmla="*/ 541533 w 1306267"/>
              <a:gd name="connsiteY20-1406" fmla="*/ 38110 h 1424419"/>
              <a:gd name="connsiteX21-1407" fmla="*/ 653528 w 1306267"/>
              <a:gd name="connsiteY21-1408" fmla="*/ 0 h 1424419"/>
              <a:gd name="connsiteX0-1409" fmla="*/ 653528 w 1306267"/>
              <a:gd name="connsiteY0-1410" fmla="*/ 0 h 1424419"/>
              <a:gd name="connsiteX1-1411" fmla="*/ 757287 w 1306267"/>
              <a:gd name="connsiteY1-1412" fmla="*/ 32444 h 1424419"/>
              <a:gd name="connsiteX2-1413" fmla="*/ 1206876 w 1306267"/>
              <a:gd name="connsiteY2-1414" fmla="*/ 284945 h 1424419"/>
              <a:gd name="connsiteX3-1415" fmla="*/ 1237706 w 1306267"/>
              <a:gd name="connsiteY3-1416" fmla="*/ 306775 h 1424419"/>
              <a:gd name="connsiteX4-1417" fmla="*/ 1301712 w 1306267"/>
              <a:gd name="connsiteY4-1418" fmla="*/ 442384 h 1424419"/>
              <a:gd name="connsiteX5-1419" fmla="*/ 1303099 w 1306267"/>
              <a:gd name="connsiteY5-1420" fmla="*/ 495558 h 1424419"/>
              <a:gd name="connsiteX6-1421" fmla="*/ 1303099 w 1306267"/>
              <a:gd name="connsiteY6-1422" fmla="*/ 952393 h 1424419"/>
              <a:gd name="connsiteX7-1423" fmla="*/ 1305306 w 1306267"/>
              <a:gd name="connsiteY7-1424" fmla="*/ 990115 h 1424419"/>
              <a:gd name="connsiteX8-1425" fmla="*/ 1255800 w 1306267"/>
              <a:gd name="connsiteY8-1426" fmla="*/ 1142552 h 1424419"/>
              <a:gd name="connsiteX9-1427" fmla="*/ 1172881 w 1306267"/>
              <a:gd name="connsiteY9-1428" fmla="*/ 1179342 h 1424419"/>
              <a:gd name="connsiteX10-1429" fmla="*/ 792288 w 1306267"/>
              <a:gd name="connsiteY10-1430" fmla="*/ 1385653 h 1424419"/>
              <a:gd name="connsiteX11-1431" fmla="*/ 522686 w 1306267"/>
              <a:gd name="connsiteY11-1432" fmla="*/ 1384922 h 1424419"/>
              <a:gd name="connsiteX12-1433" fmla="*/ 97009 w 1306267"/>
              <a:gd name="connsiteY12-1434" fmla="*/ 1161462 h 1424419"/>
              <a:gd name="connsiteX13-1435" fmla="*/ 44843 w 1306267"/>
              <a:gd name="connsiteY13-1436" fmla="*/ 1118989 h 1424419"/>
              <a:gd name="connsiteX14-1437" fmla="*/ 667 w 1306267"/>
              <a:gd name="connsiteY14-1438" fmla="*/ 999105 h 1424419"/>
              <a:gd name="connsiteX15-1439" fmla="*/ 0 w 1306267"/>
              <a:gd name="connsiteY15-1440" fmla="*/ 972364 h 1424419"/>
              <a:gd name="connsiteX16-1441" fmla="*/ 2496 w 1306267"/>
              <a:gd name="connsiteY16-1442" fmla="*/ 463106 h 1424419"/>
              <a:gd name="connsiteX17-1443" fmla="*/ 2458 w 1306267"/>
              <a:gd name="connsiteY17-1444" fmla="*/ 429563 h 1424419"/>
              <a:gd name="connsiteX18-1445" fmla="*/ 75248 w 1306267"/>
              <a:gd name="connsiteY18-1446" fmla="*/ 303202 h 1424419"/>
              <a:gd name="connsiteX19-1447" fmla="*/ 106293 w 1306267"/>
              <a:gd name="connsiteY19-1448" fmla="*/ 282597 h 1424419"/>
              <a:gd name="connsiteX20-1449" fmla="*/ 541533 w 1306267"/>
              <a:gd name="connsiteY20-1450" fmla="*/ 38110 h 1424419"/>
              <a:gd name="connsiteX21-1451" fmla="*/ 653528 w 1306267"/>
              <a:gd name="connsiteY21-1452" fmla="*/ 0 h 1424419"/>
              <a:gd name="connsiteX0-1453" fmla="*/ 653528 w 1306267"/>
              <a:gd name="connsiteY0-1454" fmla="*/ 0 h 1424419"/>
              <a:gd name="connsiteX1-1455" fmla="*/ 757287 w 1306267"/>
              <a:gd name="connsiteY1-1456" fmla="*/ 32444 h 1424419"/>
              <a:gd name="connsiteX2-1457" fmla="*/ 1206876 w 1306267"/>
              <a:gd name="connsiteY2-1458" fmla="*/ 284945 h 1424419"/>
              <a:gd name="connsiteX3-1459" fmla="*/ 1237706 w 1306267"/>
              <a:gd name="connsiteY3-1460" fmla="*/ 306775 h 1424419"/>
              <a:gd name="connsiteX4-1461" fmla="*/ 1301712 w 1306267"/>
              <a:gd name="connsiteY4-1462" fmla="*/ 442384 h 1424419"/>
              <a:gd name="connsiteX5-1463" fmla="*/ 1303099 w 1306267"/>
              <a:gd name="connsiteY5-1464" fmla="*/ 495558 h 1424419"/>
              <a:gd name="connsiteX6-1465" fmla="*/ 1303099 w 1306267"/>
              <a:gd name="connsiteY6-1466" fmla="*/ 952393 h 1424419"/>
              <a:gd name="connsiteX7-1467" fmla="*/ 1305306 w 1306267"/>
              <a:gd name="connsiteY7-1468" fmla="*/ 990115 h 1424419"/>
              <a:gd name="connsiteX8-1469" fmla="*/ 1255800 w 1306267"/>
              <a:gd name="connsiteY8-1470" fmla="*/ 1142552 h 1424419"/>
              <a:gd name="connsiteX9-1471" fmla="*/ 1172881 w 1306267"/>
              <a:gd name="connsiteY9-1472" fmla="*/ 1179342 h 1424419"/>
              <a:gd name="connsiteX10-1473" fmla="*/ 792288 w 1306267"/>
              <a:gd name="connsiteY10-1474" fmla="*/ 1385653 h 1424419"/>
              <a:gd name="connsiteX11-1475" fmla="*/ 522686 w 1306267"/>
              <a:gd name="connsiteY11-1476" fmla="*/ 1384922 h 1424419"/>
              <a:gd name="connsiteX12-1477" fmla="*/ 97009 w 1306267"/>
              <a:gd name="connsiteY12-1478" fmla="*/ 1161462 h 1424419"/>
              <a:gd name="connsiteX13-1479" fmla="*/ 44843 w 1306267"/>
              <a:gd name="connsiteY13-1480" fmla="*/ 1118989 h 1424419"/>
              <a:gd name="connsiteX14-1481" fmla="*/ 667 w 1306267"/>
              <a:gd name="connsiteY14-1482" fmla="*/ 999105 h 1424419"/>
              <a:gd name="connsiteX15-1483" fmla="*/ 0 w 1306267"/>
              <a:gd name="connsiteY15-1484" fmla="*/ 972364 h 1424419"/>
              <a:gd name="connsiteX16-1485" fmla="*/ 2496 w 1306267"/>
              <a:gd name="connsiteY16-1486" fmla="*/ 463106 h 1424419"/>
              <a:gd name="connsiteX17-1487" fmla="*/ 2458 w 1306267"/>
              <a:gd name="connsiteY17-1488" fmla="*/ 429563 h 1424419"/>
              <a:gd name="connsiteX18-1489" fmla="*/ 75248 w 1306267"/>
              <a:gd name="connsiteY18-1490" fmla="*/ 303202 h 1424419"/>
              <a:gd name="connsiteX19-1491" fmla="*/ 106293 w 1306267"/>
              <a:gd name="connsiteY19-1492" fmla="*/ 282597 h 1424419"/>
              <a:gd name="connsiteX20-1493" fmla="*/ 541533 w 1306267"/>
              <a:gd name="connsiteY20-1494" fmla="*/ 38110 h 1424419"/>
              <a:gd name="connsiteX21-1495" fmla="*/ 653528 w 1306267"/>
              <a:gd name="connsiteY21-1496" fmla="*/ 0 h 1424419"/>
              <a:gd name="connsiteX0-1497" fmla="*/ 653528 w 1306267"/>
              <a:gd name="connsiteY0-1498" fmla="*/ 0 h 1424419"/>
              <a:gd name="connsiteX1-1499" fmla="*/ 757287 w 1306267"/>
              <a:gd name="connsiteY1-1500" fmla="*/ 32444 h 1424419"/>
              <a:gd name="connsiteX2-1501" fmla="*/ 1206876 w 1306267"/>
              <a:gd name="connsiteY2-1502" fmla="*/ 284945 h 1424419"/>
              <a:gd name="connsiteX3-1503" fmla="*/ 1237706 w 1306267"/>
              <a:gd name="connsiteY3-1504" fmla="*/ 306775 h 1424419"/>
              <a:gd name="connsiteX4-1505" fmla="*/ 1301712 w 1306267"/>
              <a:gd name="connsiteY4-1506" fmla="*/ 442384 h 1424419"/>
              <a:gd name="connsiteX5-1507" fmla="*/ 1303099 w 1306267"/>
              <a:gd name="connsiteY5-1508" fmla="*/ 495558 h 1424419"/>
              <a:gd name="connsiteX6-1509" fmla="*/ 1303099 w 1306267"/>
              <a:gd name="connsiteY6-1510" fmla="*/ 952393 h 1424419"/>
              <a:gd name="connsiteX7-1511" fmla="*/ 1305306 w 1306267"/>
              <a:gd name="connsiteY7-1512" fmla="*/ 990115 h 1424419"/>
              <a:gd name="connsiteX8-1513" fmla="*/ 1255800 w 1306267"/>
              <a:gd name="connsiteY8-1514" fmla="*/ 1142552 h 1424419"/>
              <a:gd name="connsiteX9-1515" fmla="*/ 1172881 w 1306267"/>
              <a:gd name="connsiteY9-1516" fmla="*/ 1179342 h 1424419"/>
              <a:gd name="connsiteX10-1517" fmla="*/ 792288 w 1306267"/>
              <a:gd name="connsiteY10-1518" fmla="*/ 1385653 h 1424419"/>
              <a:gd name="connsiteX11-1519" fmla="*/ 522686 w 1306267"/>
              <a:gd name="connsiteY11-1520" fmla="*/ 1384922 h 1424419"/>
              <a:gd name="connsiteX12-1521" fmla="*/ 94302 w 1306267"/>
              <a:gd name="connsiteY12-1522" fmla="*/ 1158755 h 1424419"/>
              <a:gd name="connsiteX13-1523" fmla="*/ 44843 w 1306267"/>
              <a:gd name="connsiteY13-1524" fmla="*/ 1118989 h 1424419"/>
              <a:gd name="connsiteX14-1525" fmla="*/ 667 w 1306267"/>
              <a:gd name="connsiteY14-1526" fmla="*/ 999105 h 1424419"/>
              <a:gd name="connsiteX15-1527" fmla="*/ 0 w 1306267"/>
              <a:gd name="connsiteY15-1528" fmla="*/ 972364 h 1424419"/>
              <a:gd name="connsiteX16-1529" fmla="*/ 2496 w 1306267"/>
              <a:gd name="connsiteY16-1530" fmla="*/ 463106 h 1424419"/>
              <a:gd name="connsiteX17-1531" fmla="*/ 2458 w 1306267"/>
              <a:gd name="connsiteY17-1532" fmla="*/ 429563 h 1424419"/>
              <a:gd name="connsiteX18-1533" fmla="*/ 75248 w 1306267"/>
              <a:gd name="connsiteY18-1534" fmla="*/ 303202 h 1424419"/>
              <a:gd name="connsiteX19-1535" fmla="*/ 106293 w 1306267"/>
              <a:gd name="connsiteY19-1536" fmla="*/ 282597 h 1424419"/>
              <a:gd name="connsiteX20-1537" fmla="*/ 541533 w 1306267"/>
              <a:gd name="connsiteY20-1538" fmla="*/ 38110 h 1424419"/>
              <a:gd name="connsiteX21-1539" fmla="*/ 653528 w 1306267"/>
              <a:gd name="connsiteY21-1540" fmla="*/ 0 h 1424419"/>
              <a:gd name="connsiteX0-1541" fmla="*/ 653528 w 1306267"/>
              <a:gd name="connsiteY0-1542" fmla="*/ 0 h 1424419"/>
              <a:gd name="connsiteX1-1543" fmla="*/ 757287 w 1306267"/>
              <a:gd name="connsiteY1-1544" fmla="*/ 32444 h 1424419"/>
              <a:gd name="connsiteX2-1545" fmla="*/ 1206876 w 1306267"/>
              <a:gd name="connsiteY2-1546" fmla="*/ 284945 h 1424419"/>
              <a:gd name="connsiteX3-1547" fmla="*/ 1237706 w 1306267"/>
              <a:gd name="connsiteY3-1548" fmla="*/ 306775 h 1424419"/>
              <a:gd name="connsiteX4-1549" fmla="*/ 1301712 w 1306267"/>
              <a:gd name="connsiteY4-1550" fmla="*/ 442384 h 1424419"/>
              <a:gd name="connsiteX5-1551" fmla="*/ 1303099 w 1306267"/>
              <a:gd name="connsiteY5-1552" fmla="*/ 495558 h 1424419"/>
              <a:gd name="connsiteX6-1553" fmla="*/ 1303099 w 1306267"/>
              <a:gd name="connsiteY6-1554" fmla="*/ 952393 h 1424419"/>
              <a:gd name="connsiteX7-1555" fmla="*/ 1305306 w 1306267"/>
              <a:gd name="connsiteY7-1556" fmla="*/ 990115 h 1424419"/>
              <a:gd name="connsiteX8-1557" fmla="*/ 1255800 w 1306267"/>
              <a:gd name="connsiteY8-1558" fmla="*/ 1142552 h 1424419"/>
              <a:gd name="connsiteX9-1559" fmla="*/ 1172881 w 1306267"/>
              <a:gd name="connsiteY9-1560" fmla="*/ 1179342 h 1424419"/>
              <a:gd name="connsiteX10-1561" fmla="*/ 792288 w 1306267"/>
              <a:gd name="connsiteY10-1562" fmla="*/ 1385653 h 1424419"/>
              <a:gd name="connsiteX11-1563" fmla="*/ 522686 w 1306267"/>
              <a:gd name="connsiteY11-1564" fmla="*/ 1384922 h 1424419"/>
              <a:gd name="connsiteX12-1565" fmla="*/ 94302 w 1306267"/>
              <a:gd name="connsiteY12-1566" fmla="*/ 1158755 h 1424419"/>
              <a:gd name="connsiteX13-1567" fmla="*/ 39429 w 1306267"/>
              <a:gd name="connsiteY13-1568" fmla="*/ 1117635 h 1424419"/>
              <a:gd name="connsiteX14-1569" fmla="*/ 667 w 1306267"/>
              <a:gd name="connsiteY14-1570" fmla="*/ 999105 h 1424419"/>
              <a:gd name="connsiteX15-1571" fmla="*/ 0 w 1306267"/>
              <a:gd name="connsiteY15-1572" fmla="*/ 972364 h 1424419"/>
              <a:gd name="connsiteX16-1573" fmla="*/ 2496 w 1306267"/>
              <a:gd name="connsiteY16-1574" fmla="*/ 463106 h 1424419"/>
              <a:gd name="connsiteX17-1575" fmla="*/ 2458 w 1306267"/>
              <a:gd name="connsiteY17-1576" fmla="*/ 429563 h 1424419"/>
              <a:gd name="connsiteX18-1577" fmla="*/ 75248 w 1306267"/>
              <a:gd name="connsiteY18-1578" fmla="*/ 303202 h 1424419"/>
              <a:gd name="connsiteX19-1579" fmla="*/ 106293 w 1306267"/>
              <a:gd name="connsiteY19-1580" fmla="*/ 282597 h 1424419"/>
              <a:gd name="connsiteX20-1581" fmla="*/ 541533 w 1306267"/>
              <a:gd name="connsiteY20-1582" fmla="*/ 38110 h 1424419"/>
              <a:gd name="connsiteX21-1583" fmla="*/ 653528 w 1306267"/>
              <a:gd name="connsiteY21-1584" fmla="*/ 0 h 1424419"/>
              <a:gd name="connsiteX0-1585" fmla="*/ 653528 w 1305333"/>
              <a:gd name="connsiteY0-1586" fmla="*/ 0 h 1424419"/>
              <a:gd name="connsiteX1-1587" fmla="*/ 757287 w 1305333"/>
              <a:gd name="connsiteY1-1588" fmla="*/ 32444 h 1424419"/>
              <a:gd name="connsiteX2-1589" fmla="*/ 1206876 w 1305333"/>
              <a:gd name="connsiteY2-1590" fmla="*/ 284945 h 1424419"/>
              <a:gd name="connsiteX3-1591" fmla="*/ 1237706 w 1305333"/>
              <a:gd name="connsiteY3-1592" fmla="*/ 306775 h 1424419"/>
              <a:gd name="connsiteX4-1593" fmla="*/ 1301712 w 1305333"/>
              <a:gd name="connsiteY4-1594" fmla="*/ 442384 h 1424419"/>
              <a:gd name="connsiteX5-1595" fmla="*/ 1303099 w 1305333"/>
              <a:gd name="connsiteY5-1596" fmla="*/ 495558 h 1424419"/>
              <a:gd name="connsiteX6-1597" fmla="*/ 1303099 w 1305333"/>
              <a:gd name="connsiteY6-1598" fmla="*/ 952393 h 1424419"/>
              <a:gd name="connsiteX7-1599" fmla="*/ 1305306 w 1305333"/>
              <a:gd name="connsiteY7-1600" fmla="*/ 990115 h 1424419"/>
              <a:gd name="connsiteX8-1601" fmla="*/ 1227376 w 1305333"/>
              <a:gd name="connsiteY8-1602" fmla="*/ 1152027 h 1424419"/>
              <a:gd name="connsiteX9-1603" fmla="*/ 1172881 w 1305333"/>
              <a:gd name="connsiteY9-1604" fmla="*/ 1179342 h 1424419"/>
              <a:gd name="connsiteX10-1605" fmla="*/ 792288 w 1305333"/>
              <a:gd name="connsiteY10-1606" fmla="*/ 1385653 h 1424419"/>
              <a:gd name="connsiteX11-1607" fmla="*/ 522686 w 1305333"/>
              <a:gd name="connsiteY11-1608" fmla="*/ 1384922 h 1424419"/>
              <a:gd name="connsiteX12-1609" fmla="*/ 94302 w 1305333"/>
              <a:gd name="connsiteY12-1610" fmla="*/ 1158755 h 1424419"/>
              <a:gd name="connsiteX13-1611" fmla="*/ 39429 w 1305333"/>
              <a:gd name="connsiteY13-1612" fmla="*/ 1117635 h 1424419"/>
              <a:gd name="connsiteX14-1613" fmla="*/ 667 w 1305333"/>
              <a:gd name="connsiteY14-1614" fmla="*/ 999105 h 1424419"/>
              <a:gd name="connsiteX15-1615" fmla="*/ 0 w 1305333"/>
              <a:gd name="connsiteY15-1616" fmla="*/ 972364 h 1424419"/>
              <a:gd name="connsiteX16-1617" fmla="*/ 2496 w 1305333"/>
              <a:gd name="connsiteY16-1618" fmla="*/ 463106 h 1424419"/>
              <a:gd name="connsiteX17-1619" fmla="*/ 2458 w 1305333"/>
              <a:gd name="connsiteY17-1620" fmla="*/ 429563 h 1424419"/>
              <a:gd name="connsiteX18-1621" fmla="*/ 75248 w 1305333"/>
              <a:gd name="connsiteY18-1622" fmla="*/ 303202 h 1424419"/>
              <a:gd name="connsiteX19-1623" fmla="*/ 106293 w 1305333"/>
              <a:gd name="connsiteY19-1624" fmla="*/ 282597 h 1424419"/>
              <a:gd name="connsiteX20-1625" fmla="*/ 541533 w 1305333"/>
              <a:gd name="connsiteY20-1626" fmla="*/ 38110 h 1424419"/>
              <a:gd name="connsiteX21-1627" fmla="*/ 653528 w 1305333"/>
              <a:gd name="connsiteY21-1628" fmla="*/ 0 h 1424419"/>
              <a:gd name="connsiteX0-1629" fmla="*/ 653528 w 1305333"/>
              <a:gd name="connsiteY0-1630" fmla="*/ 0 h 1424419"/>
              <a:gd name="connsiteX1-1631" fmla="*/ 757287 w 1305333"/>
              <a:gd name="connsiteY1-1632" fmla="*/ 32444 h 1424419"/>
              <a:gd name="connsiteX2-1633" fmla="*/ 1206876 w 1305333"/>
              <a:gd name="connsiteY2-1634" fmla="*/ 284945 h 1424419"/>
              <a:gd name="connsiteX3-1635" fmla="*/ 1237706 w 1305333"/>
              <a:gd name="connsiteY3-1636" fmla="*/ 306775 h 1424419"/>
              <a:gd name="connsiteX4-1637" fmla="*/ 1301712 w 1305333"/>
              <a:gd name="connsiteY4-1638" fmla="*/ 442384 h 1424419"/>
              <a:gd name="connsiteX5-1639" fmla="*/ 1303099 w 1305333"/>
              <a:gd name="connsiteY5-1640" fmla="*/ 495558 h 1424419"/>
              <a:gd name="connsiteX6-1641" fmla="*/ 1303099 w 1305333"/>
              <a:gd name="connsiteY6-1642" fmla="*/ 952393 h 1424419"/>
              <a:gd name="connsiteX7-1643" fmla="*/ 1302599 w 1305333"/>
              <a:gd name="connsiteY7-1644" fmla="*/ 1003650 h 1424419"/>
              <a:gd name="connsiteX8-1645" fmla="*/ 1227376 w 1305333"/>
              <a:gd name="connsiteY8-1646" fmla="*/ 1152027 h 1424419"/>
              <a:gd name="connsiteX9-1647" fmla="*/ 1172881 w 1305333"/>
              <a:gd name="connsiteY9-1648" fmla="*/ 1179342 h 1424419"/>
              <a:gd name="connsiteX10-1649" fmla="*/ 792288 w 1305333"/>
              <a:gd name="connsiteY10-1650" fmla="*/ 1385653 h 1424419"/>
              <a:gd name="connsiteX11-1651" fmla="*/ 522686 w 1305333"/>
              <a:gd name="connsiteY11-1652" fmla="*/ 1384922 h 1424419"/>
              <a:gd name="connsiteX12-1653" fmla="*/ 94302 w 1305333"/>
              <a:gd name="connsiteY12-1654" fmla="*/ 1158755 h 1424419"/>
              <a:gd name="connsiteX13-1655" fmla="*/ 39429 w 1305333"/>
              <a:gd name="connsiteY13-1656" fmla="*/ 1117635 h 1424419"/>
              <a:gd name="connsiteX14-1657" fmla="*/ 667 w 1305333"/>
              <a:gd name="connsiteY14-1658" fmla="*/ 999105 h 1424419"/>
              <a:gd name="connsiteX15-1659" fmla="*/ 0 w 1305333"/>
              <a:gd name="connsiteY15-1660" fmla="*/ 972364 h 1424419"/>
              <a:gd name="connsiteX16-1661" fmla="*/ 2496 w 1305333"/>
              <a:gd name="connsiteY16-1662" fmla="*/ 463106 h 1424419"/>
              <a:gd name="connsiteX17-1663" fmla="*/ 2458 w 1305333"/>
              <a:gd name="connsiteY17-1664" fmla="*/ 429563 h 1424419"/>
              <a:gd name="connsiteX18-1665" fmla="*/ 75248 w 1305333"/>
              <a:gd name="connsiteY18-1666" fmla="*/ 303202 h 1424419"/>
              <a:gd name="connsiteX19-1667" fmla="*/ 106293 w 1305333"/>
              <a:gd name="connsiteY19-1668" fmla="*/ 282597 h 1424419"/>
              <a:gd name="connsiteX20-1669" fmla="*/ 541533 w 1305333"/>
              <a:gd name="connsiteY20-1670" fmla="*/ 38110 h 1424419"/>
              <a:gd name="connsiteX21-1671" fmla="*/ 653528 w 1305333"/>
              <a:gd name="connsiteY21-1672" fmla="*/ 0 h 1424419"/>
              <a:gd name="connsiteX0-1673" fmla="*/ 653528 w 1305080"/>
              <a:gd name="connsiteY0-1674" fmla="*/ 0 h 1424419"/>
              <a:gd name="connsiteX1-1675" fmla="*/ 757287 w 1305080"/>
              <a:gd name="connsiteY1-1676" fmla="*/ 32444 h 1424419"/>
              <a:gd name="connsiteX2-1677" fmla="*/ 1206876 w 1305080"/>
              <a:gd name="connsiteY2-1678" fmla="*/ 284945 h 1424419"/>
              <a:gd name="connsiteX3-1679" fmla="*/ 1237706 w 1305080"/>
              <a:gd name="connsiteY3-1680" fmla="*/ 306775 h 1424419"/>
              <a:gd name="connsiteX4-1681" fmla="*/ 1301712 w 1305080"/>
              <a:gd name="connsiteY4-1682" fmla="*/ 442384 h 1424419"/>
              <a:gd name="connsiteX5-1683" fmla="*/ 1303099 w 1305080"/>
              <a:gd name="connsiteY5-1684" fmla="*/ 495558 h 1424419"/>
              <a:gd name="connsiteX6-1685" fmla="*/ 1301746 w 1305080"/>
              <a:gd name="connsiteY6-1686" fmla="*/ 953747 h 1424419"/>
              <a:gd name="connsiteX7-1687" fmla="*/ 1302599 w 1305080"/>
              <a:gd name="connsiteY7-1688" fmla="*/ 1003650 h 1424419"/>
              <a:gd name="connsiteX8-1689" fmla="*/ 1227376 w 1305080"/>
              <a:gd name="connsiteY8-1690" fmla="*/ 1152027 h 1424419"/>
              <a:gd name="connsiteX9-1691" fmla="*/ 1172881 w 1305080"/>
              <a:gd name="connsiteY9-1692" fmla="*/ 1179342 h 1424419"/>
              <a:gd name="connsiteX10-1693" fmla="*/ 792288 w 1305080"/>
              <a:gd name="connsiteY10-1694" fmla="*/ 1385653 h 1424419"/>
              <a:gd name="connsiteX11-1695" fmla="*/ 522686 w 1305080"/>
              <a:gd name="connsiteY11-1696" fmla="*/ 1384922 h 1424419"/>
              <a:gd name="connsiteX12-1697" fmla="*/ 94302 w 1305080"/>
              <a:gd name="connsiteY12-1698" fmla="*/ 1158755 h 1424419"/>
              <a:gd name="connsiteX13-1699" fmla="*/ 39429 w 1305080"/>
              <a:gd name="connsiteY13-1700" fmla="*/ 1117635 h 1424419"/>
              <a:gd name="connsiteX14-1701" fmla="*/ 667 w 1305080"/>
              <a:gd name="connsiteY14-1702" fmla="*/ 999105 h 1424419"/>
              <a:gd name="connsiteX15-1703" fmla="*/ 0 w 1305080"/>
              <a:gd name="connsiteY15-1704" fmla="*/ 972364 h 1424419"/>
              <a:gd name="connsiteX16-1705" fmla="*/ 2496 w 1305080"/>
              <a:gd name="connsiteY16-1706" fmla="*/ 463106 h 1424419"/>
              <a:gd name="connsiteX17-1707" fmla="*/ 2458 w 1305080"/>
              <a:gd name="connsiteY17-1708" fmla="*/ 429563 h 1424419"/>
              <a:gd name="connsiteX18-1709" fmla="*/ 75248 w 1305080"/>
              <a:gd name="connsiteY18-1710" fmla="*/ 303202 h 1424419"/>
              <a:gd name="connsiteX19-1711" fmla="*/ 106293 w 1305080"/>
              <a:gd name="connsiteY19-1712" fmla="*/ 282597 h 1424419"/>
              <a:gd name="connsiteX20-1713" fmla="*/ 541533 w 1305080"/>
              <a:gd name="connsiteY20-1714" fmla="*/ 38110 h 1424419"/>
              <a:gd name="connsiteX21-1715" fmla="*/ 653528 w 1305080"/>
              <a:gd name="connsiteY21-1716" fmla="*/ 0 h 1424419"/>
              <a:gd name="connsiteX0-1717" fmla="*/ 653528 w 1305299"/>
              <a:gd name="connsiteY0-1718" fmla="*/ 0 h 1424419"/>
              <a:gd name="connsiteX1-1719" fmla="*/ 757287 w 1305299"/>
              <a:gd name="connsiteY1-1720" fmla="*/ 32444 h 1424419"/>
              <a:gd name="connsiteX2-1721" fmla="*/ 1206876 w 1305299"/>
              <a:gd name="connsiteY2-1722" fmla="*/ 284945 h 1424419"/>
              <a:gd name="connsiteX3-1723" fmla="*/ 1237706 w 1305299"/>
              <a:gd name="connsiteY3-1724" fmla="*/ 306775 h 1424419"/>
              <a:gd name="connsiteX4-1725" fmla="*/ 1301712 w 1305299"/>
              <a:gd name="connsiteY4-1726" fmla="*/ 442384 h 1424419"/>
              <a:gd name="connsiteX5-1727" fmla="*/ 1303099 w 1305299"/>
              <a:gd name="connsiteY5-1728" fmla="*/ 495558 h 1424419"/>
              <a:gd name="connsiteX6-1729" fmla="*/ 1301746 w 1305299"/>
              <a:gd name="connsiteY6-1730" fmla="*/ 953747 h 1424419"/>
              <a:gd name="connsiteX7-1731" fmla="*/ 1302599 w 1305299"/>
              <a:gd name="connsiteY7-1732" fmla="*/ 1003650 h 1424419"/>
              <a:gd name="connsiteX8-1733" fmla="*/ 1227376 w 1305299"/>
              <a:gd name="connsiteY8-1734" fmla="*/ 1152027 h 1424419"/>
              <a:gd name="connsiteX9-1735" fmla="*/ 1172881 w 1305299"/>
              <a:gd name="connsiteY9-1736" fmla="*/ 1179342 h 1424419"/>
              <a:gd name="connsiteX10-1737" fmla="*/ 792288 w 1305299"/>
              <a:gd name="connsiteY10-1738" fmla="*/ 1385653 h 1424419"/>
              <a:gd name="connsiteX11-1739" fmla="*/ 522686 w 1305299"/>
              <a:gd name="connsiteY11-1740" fmla="*/ 1384922 h 1424419"/>
              <a:gd name="connsiteX12-1741" fmla="*/ 94302 w 1305299"/>
              <a:gd name="connsiteY12-1742" fmla="*/ 1158755 h 1424419"/>
              <a:gd name="connsiteX13-1743" fmla="*/ 39429 w 1305299"/>
              <a:gd name="connsiteY13-1744" fmla="*/ 1117635 h 1424419"/>
              <a:gd name="connsiteX14-1745" fmla="*/ 667 w 1305299"/>
              <a:gd name="connsiteY14-1746" fmla="*/ 999105 h 1424419"/>
              <a:gd name="connsiteX15-1747" fmla="*/ 0 w 1305299"/>
              <a:gd name="connsiteY15-1748" fmla="*/ 972364 h 1424419"/>
              <a:gd name="connsiteX16-1749" fmla="*/ 2496 w 1305299"/>
              <a:gd name="connsiteY16-1750" fmla="*/ 463106 h 1424419"/>
              <a:gd name="connsiteX17-1751" fmla="*/ 2458 w 1305299"/>
              <a:gd name="connsiteY17-1752" fmla="*/ 429563 h 1424419"/>
              <a:gd name="connsiteX18-1753" fmla="*/ 75248 w 1305299"/>
              <a:gd name="connsiteY18-1754" fmla="*/ 303202 h 1424419"/>
              <a:gd name="connsiteX19-1755" fmla="*/ 106293 w 1305299"/>
              <a:gd name="connsiteY19-1756" fmla="*/ 282597 h 1424419"/>
              <a:gd name="connsiteX20-1757" fmla="*/ 541533 w 1305299"/>
              <a:gd name="connsiteY20-1758" fmla="*/ 38110 h 1424419"/>
              <a:gd name="connsiteX21-1759" fmla="*/ 653528 w 1305299"/>
              <a:gd name="connsiteY21-1760" fmla="*/ 0 h 1424419"/>
              <a:gd name="connsiteX0-1761" fmla="*/ 653528 w 1306646"/>
              <a:gd name="connsiteY0-1762" fmla="*/ 0 h 1424419"/>
              <a:gd name="connsiteX1-1763" fmla="*/ 757287 w 1306646"/>
              <a:gd name="connsiteY1-1764" fmla="*/ 32444 h 1424419"/>
              <a:gd name="connsiteX2-1765" fmla="*/ 1206876 w 1306646"/>
              <a:gd name="connsiteY2-1766" fmla="*/ 284945 h 1424419"/>
              <a:gd name="connsiteX3-1767" fmla="*/ 1237706 w 1306646"/>
              <a:gd name="connsiteY3-1768" fmla="*/ 306775 h 1424419"/>
              <a:gd name="connsiteX4-1769" fmla="*/ 1301712 w 1306646"/>
              <a:gd name="connsiteY4-1770" fmla="*/ 442384 h 1424419"/>
              <a:gd name="connsiteX5-1771" fmla="*/ 1303099 w 1306646"/>
              <a:gd name="connsiteY5-1772" fmla="*/ 495558 h 1424419"/>
              <a:gd name="connsiteX6-1773" fmla="*/ 1301746 w 1306646"/>
              <a:gd name="connsiteY6-1774" fmla="*/ 953747 h 1424419"/>
              <a:gd name="connsiteX7-1775" fmla="*/ 1302599 w 1306646"/>
              <a:gd name="connsiteY7-1776" fmla="*/ 1003650 h 1424419"/>
              <a:gd name="connsiteX8-1777" fmla="*/ 1227376 w 1306646"/>
              <a:gd name="connsiteY8-1778" fmla="*/ 1152027 h 1424419"/>
              <a:gd name="connsiteX9-1779" fmla="*/ 1172881 w 1306646"/>
              <a:gd name="connsiteY9-1780" fmla="*/ 1179342 h 1424419"/>
              <a:gd name="connsiteX10-1781" fmla="*/ 792288 w 1306646"/>
              <a:gd name="connsiteY10-1782" fmla="*/ 1385653 h 1424419"/>
              <a:gd name="connsiteX11-1783" fmla="*/ 522686 w 1306646"/>
              <a:gd name="connsiteY11-1784" fmla="*/ 1384922 h 1424419"/>
              <a:gd name="connsiteX12-1785" fmla="*/ 94302 w 1306646"/>
              <a:gd name="connsiteY12-1786" fmla="*/ 1158755 h 1424419"/>
              <a:gd name="connsiteX13-1787" fmla="*/ 39429 w 1306646"/>
              <a:gd name="connsiteY13-1788" fmla="*/ 1117635 h 1424419"/>
              <a:gd name="connsiteX14-1789" fmla="*/ 667 w 1306646"/>
              <a:gd name="connsiteY14-1790" fmla="*/ 999105 h 1424419"/>
              <a:gd name="connsiteX15-1791" fmla="*/ 0 w 1306646"/>
              <a:gd name="connsiteY15-1792" fmla="*/ 972364 h 1424419"/>
              <a:gd name="connsiteX16-1793" fmla="*/ 2496 w 1306646"/>
              <a:gd name="connsiteY16-1794" fmla="*/ 463106 h 1424419"/>
              <a:gd name="connsiteX17-1795" fmla="*/ 2458 w 1306646"/>
              <a:gd name="connsiteY17-1796" fmla="*/ 429563 h 1424419"/>
              <a:gd name="connsiteX18-1797" fmla="*/ 75248 w 1306646"/>
              <a:gd name="connsiteY18-1798" fmla="*/ 303202 h 1424419"/>
              <a:gd name="connsiteX19-1799" fmla="*/ 106293 w 1306646"/>
              <a:gd name="connsiteY19-1800" fmla="*/ 282597 h 1424419"/>
              <a:gd name="connsiteX20-1801" fmla="*/ 541533 w 1306646"/>
              <a:gd name="connsiteY20-1802" fmla="*/ 38110 h 1424419"/>
              <a:gd name="connsiteX21-1803" fmla="*/ 653528 w 1306646"/>
              <a:gd name="connsiteY21-1804" fmla="*/ 0 h 1424419"/>
              <a:gd name="connsiteX0-1805" fmla="*/ 653528 w 1305299"/>
              <a:gd name="connsiteY0-1806" fmla="*/ 0 h 1424419"/>
              <a:gd name="connsiteX1-1807" fmla="*/ 757287 w 1305299"/>
              <a:gd name="connsiteY1-1808" fmla="*/ 32444 h 1424419"/>
              <a:gd name="connsiteX2-1809" fmla="*/ 1206876 w 1305299"/>
              <a:gd name="connsiteY2-1810" fmla="*/ 284945 h 1424419"/>
              <a:gd name="connsiteX3-1811" fmla="*/ 1237706 w 1305299"/>
              <a:gd name="connsiteY3-1812" fmla="*/ 306775 h 1424419"/>
              <a:gd name="connsiteX4-1813" fmla="*/ 1301712 w 1305299"/>
              <a:gd name="connsiteY4-1814" fmla="*/ 442384 h 1424419"/>
              <a:gd name="connsiteX5-1815" fmla="*/ 1303099 w 1305299"/>
              <a:gd name="connsiteY5-1816" fmla="*/ 495558 h 1424419"/>
              <a:gd name="connsiteX6-1817" fmla="*/ 1301746 w 1305299"/>
              <a:gd name="connsiteY6-1818" fmla="*/ 953747 h 1424419"/>
              <a:gd name="connsiteX7-1819" fmla="*/ 1302599 w 1305299"/>
              <a:gd name="connsiteY7-1820" fmla="*/ 1003650 h 1424419"/>
              <a:gd name="connsiteX8-1821" fmla="*/ 1227376 w 1305299"/>
              <a:gd name="connsiteY8-1822" fmla="*/ 1152027 h 1424419"/>
              <a:gd name="connsiteX9-1823" fmla="*/ 1172881 w 1305299"/>
              <a:gd name="connsiteY9-1824" fmla="*/ 1179342 h 1424419"/>
              <a:gd name="connsiteX10-1825" fmla="*/ 792288 w 1305299"/>
              <a:gd name="connsiteY10-1826" fmla="*/ 1385653 h 1424419"/>
              <a:gd name="connsiteX11-1827" fmla="*/ 522686 w 1305299"/>
              <a:gd name="connsiteY11-1828" fmla="*/ 1384922 h 1424419"/>
              <a:gd name="connsiteX12-1829" fmla="*/ 94302 w 1305299"/>
              <a:gd name="connsiteY12-1830" fmla="*/ 1158755 h 1424419"/>
              <a:gd name="connsiteX13-1831" fmla="*/ 39429 w 1305299"/>
              <a:gd name="connsiteY13-1832" fmla="*/ 1117635 h 1424419"/>
              <a:gd name="connsiteX14-1833" fmla="*/ 667 w 1305299"/>
              <a:gd name="connsiteY14-1834" fmla="*/ 999105 h 1424419"/>
              <a:gd name="connsiteX15-1835" fmla="*/ 0 w 1305299"/>
              <a:gd name="connsiteY15-1836" fmla="*/ 972364 h 1424419"/>
              <a:gd name="connsiteX16-1837" fmla="*/ 2496 w 1305299"/>
              <a:gd name="connsiteY16-1838" fmla="*/ 463106 h 1424419"/>
              <a:gd name="connsiteX17-1839" fmla="*/ 2458 w 1305299"/>
              <a:gd name="connsiteY17-1840" fmla="*/ 429563 h 1424419"/>
              <a:gd name="connsiteX18-1841" fmla="*/ 75248 w 1305299"/>
              <a:gd name="connsiteY18-1842" fmla="*/ 303202 h 1424419"/>
              <a:gd name="connsiteX19-1843" fmla="*/ 106293 w 1305299"/>
              <a:gd name="connsiteY19-1844" fmla="*/ 282597 h 1424419"/>
              <a:gd name="connsiteX20-1845" fmla="*/ 541533 w 1305299"/>
              <a:gd name="connsiteY20-1846" fmla="*/ 38110 h 1424419"/>
              <a:gd name="connsiteX21-1847" fmla="*/ 653528 w 1305299"/>
              <a:gd name="connsiteY21-1848" fmla="*/ 0 h 1424419"/>
              <a:gd name="connsiteX0-1849" fmla="*/ 653528 w 1304127"/>
              <a:gd name="connsiteY0-1850" fmla="*/ 0 h 1424419"/>
              <a:gd name="connsiteX1-1851" fmla="*/ 757287 w 1304127"/>
              <a:gd name="connsiteY1-1852" fmla="*/ 32444 h 1424419"/>
              <a:gd name="connsiteX2-1853" fmla="*/ 1206876 w 1304127"/>
              <a:gd name="connsiteY2-1854" fmla="*/ 284945 h 1424419"/>
              <a:gd name="connsiteX3-1855" fmla="*/ 1237706 w 1304127"/>
              <a:gd name="connsiteY3-1856" fmla="*/ 306775 h 1424419"/>
              <a:gd name="connsiteX4-1857" fmla="*/ 1301712 w 1304127"/>
              <a:gd name="connsiteY4-1858" fmla="*/ 442384 h 1424419"/>
              <a:gd name="connsiteX5-1859" fmla="*/ 1303099 w 1304127"/>
              <a:gd name="connsiteY5-1860" fmla="*/ 495558 h 1424419"/>
              <a:gd name="connsiteX6-1861" fmla="*/ 1301746 w 1304127"/>
              <a:gd name="connsiteY6-1862" fmla="*/ 953747 h 1424419"/>
              <a:gd name="connsiteX7-1863" fmla="*/ 1302599 w 1304127"/>
              <a:gd name="connsiteY7-1864" fmla="*/ 1003650 h 1424419"/>
              <a:gd name="connsiteX8-1865" fmla="*/ 1227376 w 1304127"/>
              <a:gd name="connsiteY8-1866" fmla="*/ 1152027 h 1424419"/>
              <a:gd name="connsiteX9-1867" fmla="*/ 1172881 w 1304127"/>
              <a:gd name="connsiteY9-1868" fmla="*/ 1179342 h 1424419"/>
              <a:gd name="connsiteX10-1869" fmla="*/ 792288 w 1304127"/>
              <a:gd name="connsiteY10-1870" fmla="*/ 1385653 h 1424419"/>
              <a:gd name="connsiteX11-1871" fmla="*/ 522686 w 1304127"/>
              <a:gd name="connsiteY11-1872" fmla="*/ 1384922 h 1424419"/>
              <a:gd name="connsiteX12-1873" fmla="*/ 94302 w 1304127"/>
              <a:gd name="connsiteY12-1874" fmla="*/ 1158755 h 1424419"/>
              <a:gd name="connsiteX13-1875" fmla="*/ 39429 w 1304127"/>
              <a:gd name="connsiteY13-1876" fmla="*/ 1117635 h 1424419"/>
              <a:gd name="connsiteX14-1877" fmla="*/ 667 w 1304127"/>
              <a:gd name="connsiteY14-1878" fmla="*/ 999105 h 1424419"/>
              <a:gd name="connsiteX15-1879" fmla="*/ 0 w 1304127"/>
              <a:gd name="connsiteY15-1880" fmla="*/ 972364 h 1424419"/>
              <a:gd name="connsiteX16-1881" fmla="*/ 2496 w 1304127"/>
              <a:gd name="connsiteY16-1882" fmla="*/ 463106 h 1424419"/>
              <a:gd name="connsiteX17-1883" fmla="*/ 2458 w 1304127"/>
              <a:gd name="connsiteY17-1884" fmla="*/ 429563 h 1424419"/>
              <a:gd name="connsiteX18-1885" fmla="*/ 75248 w 1304127"/>
              <a:gd name="connsiteY18-1886" fmla="*/ 303202 h 1424419"/>
              <a:gd name="connsiteX19-1887" fmla="*/ 106293 w 1304127"/>
              <a:gd name="connsiteY19-1888" fmla="*/ 282597 h 1424419"/>
              <a:gd name="connsiteX20-1889" fmla="*/ 541533 w 1304127"/>
              <a:gd name="connsiteY20-1890" fmla="*/ 38110 h 1424419"/>
              <a:gd name="connsiteX21-1891" fmla="*/ 653528 w 1304127"/>
              <a:gd name="connsiteY21-1892" fmla="*/ 0 h 1424419"/>
              <a:gd name="connsiteX0-1893" fmla="*/ 653528 w 1306101"/>
              <a:gd name="connsiteY0-1894" fmla="*/ 0 h 1424419"/>
              <a:gd name="connsiteX1-1895" fmla="*/ 757287 w 1306101"/>
              <a:gd name="connsiteY1-1896" fmla="*/ 32444 h 1424419"/>
              <a:gd name="connsiteX2-1897" fmla="*/ 1206876 w 1306101"/>
              <a:gd name="connsiteY2-1898" fmla="*/ 284945 h 1424419"/>
              <a:gd name="connsiteX3-1899" fmla="*/ 1237706 w 1306101"/>
              <a:gd name="connsiteY3-1900" fmla="*/ 306775 h 1424419"/>
              <a:gd name="connsiteX4-1901" fmla="*/ 1305773 w 1306101"/>
              <a:gd name="connsiteY4-1902" fmla="*/ 442384 h 1424419"/>
              <a:gd name="connsiteX5-1903" fmla="*/ 1303099 w 1306101"/>
              <a:gd name="connsiteY5-1904" fmla="*/ 495558 h 1424419"/>
              <a:gd name="connsiteX6-1905" fmla="*/ 1301746 w 1306101"/>
              <a:gd name="connsiteY6-1906" fmla="*/ 953747 h 1424419"/>
              <a:gd name="connsiteX7-1907" fmla="*/ 1302599 w 1306101"/>
              <a:gd name="connsiteY7-1908" fmla="*/ 1003650 h 1424419"/>
              <a:gd name="connsiteX8-1909" fmla="*/ 1227376 w 1306101"/>
              <a:gd name="connsiteY8-1910" fmla="*/ 1152027 h 1424419"/>
              <a:gd name="connsiteX9-1911" fmla="*/ 1172881 w 1306101"/>
              <a:gd name="connsiteY9-1912" fmla="*/ 1179342 h 1424419"/>
              <a:gd name="connsiteX10-1913" fmla="*/ 792288 w 1306101"/>
              <a:gd name="connsiteY10-1914" fmla="*/ 1385653 h 1424419"/>
              <a:gd name="connsiteX11-1915" fmla="*/ 522686 w 1306101"/>
              <a:gd name="connsiteY11-1916" fmla="*/ 1384922 h 1424419"/>
              <a:gd name="connsiteX12-1917" fmla="*/ 94302 w 1306101"/>
              <a:gd name="connsiteY12-1918" fmla="*/ 1158755 h 1424419"/>
              <a:gd name="connsiteX13-1919" fmla="*/ 39429 w 1306101"/>
              <a:gd name="connsiteY13-1920" fmla="*/ 1117635 h 1424419"/>
              <a:gd name="connsiteX14-1921" fmla="*/ 667 w 1306101"/>
              <a:gd name="connsiteY14-1922" fmla="*/ 999105 h 1424419"/>
              <a:gd name="connsiteX15-1923" fmla="*/ 0 w 1306101"/>
              <a:gd name="connsiteY15-1924" fmla="*/ 972364 h 1424419"/>
              <a:gd name="connsiteX16-1925" fmla="*/ 2496 w 1306101"/>
              <a:gd name="connsiteY16-1926" fmla="*/ 463106 h 1424419"/>
              <a:gd name="connsiteX17-1927" fmla="*/ 2458 w 1306101"/>
              <a:gd name="connsiteY17-1928" fmla="*/ 429563 h 1424419"/>
              <a:gd name="connsiteX18-1929" fmla="*/ 75248 w 1306101"/>
              <a:gd name="connsiteY18-1930" fmla="*/ 303202 h 1424419"/>
              <a:gd name="connsiteX19-1931" fmla="*/ 106293 w 1306101"/>
              <a:gd name="connsiteY19-1932" fmla="*/ 282597 h 1424419"/>
              <a:gd name="connsiteX20-1933" fmla="*/ 541533 w 1306101"/>
              <a:gd name="connsiteY20-1934" fmla="*/ 38110 h 1424419"/>
              <a:gd name="connsiteX21-1935" fmla="*/ 653528 w 1306101"/>
              <a:gd name="connsiteY21-1936" fmla="*/ 0 h 1424419"/>
              <a:gd name="connsiteX0-1937" fmla="*/ 653528 w 1304819"/>
              <a:gd name="connsiteY0-1938" fmla="*/ 0 h 1424419"/>
              <a:gd name="connsiteX1-1939" fmla="*/ 757287 w 1304819"/>
              <a:gd name="connsiteY1-1940" fmla="*/ 32444 h 1424419"/>
              <a:gd name="connsiteX2-1941" fmla="*/ 1206876 w 1304819"/>
              <a:gd name="connsiteY2-1942" fmla="*/ 284945 h 1424419"/>
              <a:gd name="connsiteX3-1943" fmla="*/ 1237706 w 1304819"/>
              <a:gd name="connsiteY3-1944" fmla="*/ 306775 h 1424419"/>
              <a:gd name="connsiteX4-1945" fmla="*/ 1304420 w 1304819"/>
              <a:gd name="connsiteY4-1946" fmla="*/ 434263 h 1424419"/>
              <a:gd name="connsiteX5-1947" fmla="*/ 1303099 w 1304819"/>
              <a:gd name="connsiteY5-1948" fmla="*/ 495558 h 1424419"/>
              <a:gd name="connsiteX6-1949" fmla="*/ 1301746 w 1304819"/>
              <a:gd name="connsiteY6-1950" fmla="*/ 953747 h 1424419"/>
              <a:gd name="connsiteX7-1951" fmla="*/ 1302599 w 1304819"/>
              <a:gd name="connsiteY7-1952" fmla="*/ 1003650 h 1424419"/>
              <a:gd name="connsiteX8-1953" fmla="*/ 1227376 w 1304819"/>
              <a:gd name="connsiteY8-1954" fmla="*/ 1152027 h 1424419"/>
              <a:gd name="connsiteX9-1955" fmla="*/ 1172881 w 1304819"/>
              <a:gd name="connsiteY9-1956" fmla="*/ 1179342 h 1424419"/>
              <a:gd name="connsiteX10-1957" fmla="*/ 792288 w 1304819"/>
              <a:gd name="connsiteY10-1958" fmla="*/ 1385653 h 1424419"/>
              <a:gd name="connsiteX11-1959" fmla="*/ 522686 w 1304819"/>
              <a:gd name="connsiteY11-1960" fmla="*/ 1384922 h 1424419"/>
              <a:gd name="connsiteX12-1961" fmla="*/ 94302 w 1304819"/>
              <a:gd name="connsiteY12-1962" fmla="*/ 1158755 h 1424419"/>
              <a:gd name="connsiteX13-1963" fmla="*/ 39429 w 1304819"/>
              <a:gd name="connsiteY13-1964" fmla="*/ 1117635 h 1424419"/>
              <a:gd name="connsiteX14-1965" fmla="*/ 667 w 1304819"/>
              <a:gd name="connsiteY14-1966" fmla="*/ 999105 h 1424419"/>
              <a:gd name="connsiteX15-1967" fmla="*/ 0 w 1304819"/>
              <a:gd name="connsiteY15-1968" fmla="*/ 972364 h 1424419"/>
              <a:gd name="connsiteX16-1969" fmla="*/ 2496 w 1304819"/>
              <a:gd name="connsiteY16-1970" fmla="*/ 463106 h 1424419"/>
              <a:gd name="connsiteX17-1971" fmla="*/ 2458 w 1304819"/>
              <a:gd name="connsiteY17-1972" fmla="*/ 429563 h 1424419"/>
              <a:gd name="connsiteX18-1973" fmla="*/ 75248 w 1304819"/>
              <a:gd name="connsiteY18-1974" fmla="*/ 303202 h 1424419"/>
              <a:gd name="connsiteX19-1975" fmla="*/ 106293 w 1304819"/>
              <a:gd name="connsiteY19-1976" fmla="*/ 282597 h 1424419"/>
              <a:gd name="connsiteX20-1977" fmla="*/ 541533 w 1304819"/>
              <a:gd name="connsiteY20-1978" fmla="*/ 38110 h 1424419"/>
              <a:gd name="connsiteX21-1979" fmla="*/ 653528 w 1304819"/>
              <a:gd name="connsiteY21-1980" fmla="*/ 0 h 1424419"/>
              <a:gd name="connsiteX0-1981" fmla="*/ 653528 w 1306525"/>
              <a:gd name="connsiteY0-1982" fmla="*/ 0 h 1424419"/>
              <a:gd name="connsiteX1-1983" fmla="*/ 757287 w 1306525"/>
              <a:gd name="connsiteY1-1984" fmla="*/ 32444 h 1424419"/>
              <a:gd name="connsiteX2-1985" fmla="*/ 1206876 w 1306525"/>
              <a:gd name="connsiteY2-1986" fmla="*/ 284945 h 1424419"/>
              <a:gd name="connsiteX3-1987" fmla="*/ 1237706 w 1306525"/>
              <a:gd name="connsiteY3-1988" fmla="*/ 306775 h 1424419"/>
              <a:gd name="connsiteX4-1989" fmla="*/ 1304420 w 1306525"/>
              <a:gd name="connsiteY4-1990" fmla="*/ 434263 h 1424419"/>
              <a:gd name="connsiteX5-1991" fmla="*/ 1305806 w 1306525"/>
              <a:gd name="connsiteY5-1992" fmla="*/ 519922 h 1424419"/>
              <a:gd name="connsiteX6-1993" fmla="*/ 1301746 w 1306525"/>
              <a:gd name="connsiteY6-1994" fmla="*/ 953747 h 1424419"/>
              <a:gd name="connsiteX7-1995" fmla="*/ 1302599 w 1306525"/>
              <a:gd name="connsiteY7-1996" fmla="*/ 1003650 h 1424419"/>
              <a:gd name="connsiteX8-1997" fmla="*/ 1227376 w 1306525"/>
              <a:gd name="connsiteY8-1998" fmla="*/ 1152027 h 1424419"/>
              <a:gd name="connsiteX9-1999" fmla="*/ 1172881 w 1306525"/>
              <a:gd name="connsiteY9-2000" fmla="*/ 1179342 h 1424419"/>
              <a:gd name="connsiteX10-2001" fmla="*/ 792288 w 1306525"/>
              <a:gd name="connsiteY10-2002" fmla="*/ 1385653 h 1424419"/>
              <a:gd name="connsiteX11-2003" fmla="*/ 522686 w 1306525"/>
              <a:gd name="connsiteY11-2004" fmla="*/ 1384922 h 1424419"/>
              <a:gd name="connsiteX12-2005" fmla="*/ 94302 w 1306525"/>
              <a:gd name="connsiteY12-2006" fmla="*/ 1158755 h 1424419"/>
              <a:gd name="connsiteX13-2007" fmla="*/ 39429 w 1306525"/>
              <a:gd name="connsiteY13-2008" fmla="*/ 1117635 h 1424419"/>
              <a:gd name="connsiteX14-2009" fmla="*/ 667 w 1306525"/>
              <a:gd name="connsiteY14-2010" fmla="*/ 999105 h 1424419"/>
              <a:gd name="connsiteX15-2011" fmla="*/ 0 w 1306525"/>
              <a:gd name="connsiteY15-2012" fmla="*/ 972364 h 1424419"/>
              <a:gd name="connsiteX16-2013" fmla="*/ 2496 w 1306525"/>
              <a:gd name="connsiteY16-2014" fmla="*/ 463106 h 1424419"/>
              <a:gd name="connsiteX17-2015" fmla="*/ 2458 w 1306525"/>
              <a:gd name="connsiteY17-2016" fmla="*/ 429563 h 1424419"/>
              <a:gd name="connsiteX18-2017" fmla="*/ 75248 w 1306525"/>
              <a:gd name="connsiteY18-2018" fmla="*/ 303202 h 1424419"/>
              <a:gd name="connsiteX19-2019" fmla="*/ 106293 w 1306525"/>
              <a:gd name="connsiteY19-2020" fmla="*/ 282597 h 1424419"/>
              <a:gd name="connsiteX20-2021" fmla="*/ 541533 w 1306525"/>
              <a:gd name="connsiteY20-2022" fmla="*/ 38110 h 1424419"/>
              <a:gd name="connsiteX21-2023" fmla="*/ 653528 w 1306525"/>
              <a:gd name="connsiteY21-2024" fmla="*/ 0 h 1424419"/>
              <a:gd name="connsiteX0-2025" fmla="*/ 653528 w 1305814"/>
              <a:gd name="connsiteY0-2026" fmla="*/ 0 h 1424419"/>
              <a:gd name="connsiteX1-2027" fmla="*/ 757287 w 1305814"/>
              <a:gd name="connsiteY1-2028" fmla="*/ 32444 h 1424419"/>
              <a:gd name="connsiteX2-2029" fmla="*/ 1206876 w 1305814"/>
              <a:gd name="connsiteY2-2030" fmla="*/ 284945 h 1424419"/>
              <a:gd name="connsiteX3-2031" fmla="*/ 1237706 w 1305814"/>
              <a:gd name="connsiteY3-2032" fmla="*/ 306775 h 1424419"/>
              <a:gd name="connsiteX4-2033" fmla="*/ 1304420 w 1305814"/>
              <a:gd name="connsiteY4-2034" fmla="*/ 434263 h 1424419"/>
              <a:gd name="connsiteX5-2035" fmla="*/ 1305806 w 1305814"/>
              <a:gd name="connsiteY5-2036" fmla="*/ 519922 h 1424419"/>
              <a:gd name="connsiteX6-2037" fmla="*/ 1301746 w 1305814"/>
              <a:gd name="connsiteY6-2038" fmla="*/ 953747 h 1424419"/>
              <a:gd name="connsiteX7-2039" fmla="*/ 1302599 w 1305814"/>
              <a:gd name="connsiteY7-2040" fmla="*/ 1003650 h 1424419"/>
              <a:gd name="connsiteX8-2041" fmla="*/ 1227376 w 1305814"/>
              <a:gd name="connsiteY8-2042" fmla="*/ 1152027 h 1424419"/>
              <a:gd name="connsiteX9-2043" fmla="*/ 1172881 w 1305814"/>
              <a:gd name="connsiteY9-2044" fmla="*/ 1179342 h 1424419"/>
              <a:gd name="connsiteX10-2045" fmla="*/ 792288 w 1305814"/>
              <a:gd name="connsiteY10-2046" fmla="*/ 1385653 h 1424419"/>
              <a:gd name="connsiteX11-2047" fmla="*/ 522686 w 1305814"/>
              <a:gd name="connsiteY11-2048" fmla="*/ 1384922 h 1424419"/>
              <a:gd name="connsiteX12-2049" fmla="*/ 94302 w 1305814"/>
              <a:gd name="connsiteY12-2050" fmla="*/ 1158755 h 1424419"/>
              <a:gd name="connsiteX13-2051" fmla="*/ 39429 w 1305814"/>
              <a:gd name="connsiteY13-2052" fmla="*/ 1117635 h 1424419"/>
              <a:gd name="connsiteX14-2053" fmla="*/ 667 w 1305814"/>
              <a:gd name="connsiteY14-2054" fmla="*/ 999105 h 1424419"/>
              <a:gd name="connsiteX15-2055" fmla="*/ 0 w 1305814"/>
              <a:gd name="connsiteY15-2056" fmla="*/ 972364 h 1424419"/>
              <a:gd name="connsiteX16-2057" fmla="*/ 2496 w 1305814"/>
              <a:gd name="connsiteY16-2058" fmla="*/ 463106 h 1424419"/>
              <a:gd name="connsiteX17-2059" fmla="*/ 2458 w 1305814"/>
              <a:gd name="connsiteY17-2060" fmla="*/ 429563 h 1424419"/>
              <a:gd name="connsiteX18-2061" fmla="*/ 75248 w 1305814"/>
              <a:gd name="connsiteY18-2062" fmla="*/ 303202 h 1424419"/>
              <a:gd name="connsiteX19-2063" fmla="*/ 106293 w 1305814"/>
              <a:gd name="connsiteY19-2064" fmla="*/ 282597 h 1424419"/>
              <a:gd name="connsiteX20-2065" fmla="*/ 541533 w 1305814"/>
              <a:gd name="connsiteY20-2066" fmla="*/ 38110 h 1424419"/>
              <a:gd name="connsiteX21-2067" fmla="*/ 653528 w 1305814"/>
              <a:gd name="connsiteY21-2068" fmla="*/ 0 h 1424419"/>
              <a:gd name="connsiteX0-2069" fmla="*/ 653528 w 1305814"/>
              <a:gd name="connsiteY0-2070" fmla="*/ 0 h 1424419"/>
              <a:gd name="connsiteX1-2071" fmla="*/ 757287 w 1305814"/>
              <a:gd name="connsiteY1-2072" fmla="*/ 32444 h 1424419"/>
              <a:gd name="connsiteX2-2073" fmla="*/ 1206876 w 1305814"/>
              <a:gd name="connsiteY2-2074" fmla="*/ 284945 h 1424419"/>
              <a:gd name="connsiteX3-2075" fmla="*/ 1237706 w 1305814"/>
              <a:gd name="connsiteY3-2076" fmla="*/ 306775 h 1424419"/>
              <a:gd name="connsiteX4-2077" fmla="*/ 1304420 w 1305814"/>
              <a:gd name="connsiteY4-2078" fmla="*/ 434263 h 1424419"/>
              <a:gd name="connsiteX5-2079" fmla="*/ 1305806 w 1305814"/>
              <a:gd name="connsiteY5-2080" fmla="*/ 519922 h 1424419"/>
              <a:gd name="connsiteX6-2081" fmla="*/ 1301746 w 1305814"/>
              <a:gd name="connsiteY6-2082" fmla="*/ 953747 h 1424419"/>
              <a:gd name="connsiteX7-2083" fmla="*/ 1302599 w 1305814"/>
              <a:gd name="connsiteY7-2084" fmla="*/ 1003650 h 1424419"/>
              <a:gd name="connsiteX8-2085" fmla="*/ 1227376 w 1305814"/>
              <a:gd name="connsiteY8-2086" fmla="*/ 1152027 h 1424419"/>
              <a:gd name="connsiteX9-2087" fmla="*/ 1172881 w 1305814"/>
              <a:gd name="connsiteY9-2088" fmla="*/ 1179342 h 1424419"/>
              <a:gd name="connsiteX10-2089" fmla="*/ 792288 w 1305814"/>
              <a:gd name="connsiteY10-2090" fmla="*/ 1385653 h 1424419"/>
              <a:gd name="connsiteX11-2091" fmla="*/ 522686 w 1305814"/>
              <a:gd name="connsiteY11-2092" fmla="*/ 1384922 h 1424419"/>
              <a:gd name="connsiteX12-2093" fmla="*/ 94302 w 1305814"/>
              <a:gd name="connsiteY12-2094" fmla="*/ 1158755 h 1424419"/>
              <a:gd name="connsiteX13-2095" fmla="*/ 39429 w 1305814"/>
              <a:gd name="connsiteY13-2096" fmla="*/ 1117635 h 1424419"/>
              <a:gd name="connsiteX14-2097" fmla="*/ 667 w 1305814"/>
              <a:gd name="connsiteY14-2098" fmla="*/ 999105 h 1424419"/>
              <a:gd name="connsiteX15-2099" fmla="*/ 0 w 1305814"/>
              <a:gd name="connsiteY15-2100" fmla="*/ 972364 h 1424419"/>
              <a:gd name="connsiteX16-2101" fmla="*/ 2496 w 1305814"/>
              <a:gd name="connsiteY16-2102" fmla="*/ 463106 h 1424419"/>
              <a:gd name="connsiteX17-2103" fmla="*/ 2458 w 1305814"/>
              <a:gd name="connsiteY17-2104" fmla="*/ 429563 h 1424419"/>
              <a:gd name="connsiteX18-2105" fmla="*/ 75248 w 1305814"/>
              <a:gd name="connsiteY18-2106" fmla="*/ 303202 h 1424419"/>
              <a:gd name="connsiteX19-2107" fmla="*/ 106293 w 1305814"/>
              <a:gd name="connsiteY19-2108" fmla="*/ 282597 h 1424419"/>
              <a:gd name="connsiteX20-2109" fmla="*/ 541533 w 1305814"/>
              <a:gd name="connsiteY20-2110" fmla="*/ 38110 h 1424419"/>
              <a:gd name="connsiteX21-2111" fmla="*/ 653528 w 1305814"/>
              <a:gd name="connsiteY21-2112" fmla="*/ 0 h 1424419"/>
              <a:gd name="connsiteX0-2113" fmla="*/ 653528 w 1305814"/>
              <a:gd name="connsiteY0-2114" fmla="*/ 0 h 1424419"/>
              <a:gd name="connsiteX1-2115" fmla="*/ 757287 w 1305814"/>
              <a:gd name="connsiteY1-2116" fmla="*/ 32444 h 1424419"/>
              <a:gd name="connsiteX2-2117" fmla="*/ 1206876 w 1305814"/>
              <a:gd name="connsiteY2-2118" fmla="*/ 284945 h 1424419"/>
              <a:gd name="connsiteX3-2119" fmla="*/ 1237706 w 1305814"/>
              <a:gd name="connsiteY3-2120" fmla="*/ 306775 h 1424419"/>
              <a:gd name="connsiteX4-2121" fmla="*/ 1304420 w 1305814"/>
              <a:gd name="connsiteY4-2122" fmla="*/ 434263 h 1424419"/>
              <a:gd name="connsiteX5-2123" fmla="*/ 1305806 w 1305814"/>
              <a:gd name="connsiteY5-2124" fmla="*/ 519922 h 1424419"/>
              <a:gd name="connsiteX6-2125" fmla="*/ 1301746 w 1305814"/>
              <a:gd name="connsiteY6-2126" fmla="*/ 953747 h 1424419"/>
              <a:gd name="connsiteX7-2127" fmla="*/ 1302599 w 1305814"/>
              <a:gd name="connsiteY7-2128" fmla="*/ 1003650 h 1424419"/>
              <a:gd name="connsiteX8-2129" fmla="*/ 1227376 w 1305814"/>
              <a:gd name="connsiteY8-2130" fmla="*/ 1152027 h 1424419"/>
              <a:gd name="connsiteX9-2131" fmla="*/ 1174235 w 1305814"/>
              <a:gd name="connsiteY9-2132" fmla="*/ 1184756 h 1424419"/>
              <a:gd name="connsiteX10-2133" fmla="*/ 792288 w 1305814"/>
              <a:gd name="connsiteY10-2134" fmla="*/ 1385653 h 1424419"/>
              <a:gd name="connsiteX11-2135" fmla="*/ 522686 w 1305814"/>
              <a:gd name="connsiteY11-2136" fmla="*/ 1384922 h 1424419"/>
              <a:gd name="connsiteX12-2137" fmla="*/ 94302 w 1305814"/>
              <a:gd name="connsiteY12-2138" fmla="*/ 1158755 h 1424419"/>
              <a:gd name="connsiteX13-2139" fmla="*/ 39429 w 1305814"/>
              <a:gd name="connsiteY13-2140" fmla="*/ 1117635 h 1424419"/>
              <a:gd name="connsiteX14-2141" fmla="*/ 667 w 1305814"/>
              <a:gd name="connsiteY14-2142" fmla="*/ 999105 h 1424419"/>
              <a:gd name="connsiteX15-2143" fmla="*/ 0 w 1305814"/>
              <a:gd name="connsiteY15-2144" fmla="*/ 972364 h 1424419"/>
              <a:gd name="connsiteX16-2145" fmla="*/ 2496 w 1305814"/>
              <a:gd name="connsiteY16-2146" fmla="*/ 463106 h 1424419"/>
              <a:gd name="connsiteX17-2147" fmla="*/ 2458 w 1305814"/>
              <a:gd name="connsiteY17-2148" fmla="*/ 429563 h 1424419"/>
              <a:gd name="connsiteX18-2149" fmla="*/ 75248 w 1305814"/>
              <a:gd name="connsiteY18-2150" fmla="*/ 303202 h 1424419"/>
              <a:gd name="connsiteX19-2151" fmla="*/ 106293 w 1305814"/>
              <a:gd name="connsiteY19-2152" fmla="*/ 282597 h 1424419"/>
              <a:gd name="connsiteX20-2153" fmla="*/ 541533 w 1305814"/>
              <a:gd name="connsiteY20-2154" fmla="*/ 38110 h 1424419"/>
              <a:gd name="connsiteX21-2155" fmla="*/ 653528 w 1305814"/>
              <a:gd name="connsiteY21-2156" fmla="*/ 0 h 1424419"/>
              <a:gd name="connsiteX0-2157" fmla="*/ 653528 w 1305814"/>
              <a:gd name="connsiteY0-2158" fmla="*/ 0 h 1424419"/>
              <a:gd name="connsiteX1-2159" fmla="*/ 757287 w 1305814"/>
              <a:gd name="connsiteY1-2160" fmla="*/ 32444 h 1424419"/>
              <a:gd name="connsiteX2-2161" fmla="*/ 1206876 w 1305814"/>
              <a:gd name="connsiteY2-2162" fmla="*/ 284945 h 1424419"/>
              <a:gd name="connsiteX3-2163" fmla="*/ 1237706 w 1305814"/>
              <a:gd name="connsiteY3-2164" fmla="*/ 306775 h 1424419"/>
              <a:gd name="connsiteX4-2165" fmla="*/ 1304420 w 1305814"/>
              <a:gd name="connsiteY4-2166" fmla="*/ 434263 h 1424419"/>
              <a:gd name="connsiteX5-2167" fmla="*/ 1305806 w 1305814"/>
              <a:gd name="connsiteY5-2168" fmla="*/ 519922 h 1424419"/>
              <a:gd name="connsiteX6-2169" fmla="*/ 1301746 w 1305814"/>
              <a:gd name="connsiteY6-2170" fmla="*/ 953747 h 1424419"/>
              <a:gd name="connsiteX7-2171" fmla="*/ 1302599 w 1305814"/>
              <a:gd name="connsiteY7-2172" fmla="*/ 1003650 h 1424419"/>
              <a:gd name="connsiteX8-2173" fmla="*/ 1227376 w 1305814"/>
              <a:gd name="connsiteY8-2174" fmla="*/ 1152027 h 1424419"/>
              <a:gd name="connsiteX9-2175" fmla="*/ 1174235 w 1305814"/>
              <a:gd name="connsiteY9-2176" fmla="*/ 1184756 h 1424419"/>
              <a:gd name="connsiteX10-2177" fmla="*/ 792288 w 1305814"/>
              <a:gd name="connsiteY10-2178" fmla="*/ 1385653 h 1424419"/>
              <a:gd name="connsiteX11-2179" fmla="*/ 522686 w 1305814"/>
              <a:gd name="connsiteY11-2180" fmla="*/ 1384922 h 1424419"/>
              <a:gd name="connsiteX12-2181" fmla="*/ 94302 w 1305814"/>
              <a:gd name="connsiteY12-2182" fmla="*/ 1158755 h 1424419"/>
              <a:gd name="connsiteX13-2183" fmla="*/ 39429 w 1305814"/>
              <a:gd name="connsiteY13-2184" fmla="*/ 1117635 h 1424419"/>
              <a:gd name="connsiteX14-2185" fmla="*/ 667 w 1305814"/>
              <a:gd name="connsiteY14-2186" fmla="*/ 999105 h 1424419"/>
              <a:gd name="connsiteX15-2187" fmla="*/ 0 w 1305814"/>
              <a:gd name="connsiteY15-2188" fmla="*/ 972364 h 1424419"/>
              <a:gd name="connsiteX16-2189" fmla="*/ 2496 w 1305814"/>
              <a:gd name="connsiteY16-2190" fmla="*/ 463106 h 1424419"/>
              <a:gd name="connsiteX17-2191" fmla="*/ 2458 w 1305814"/>
              <a:gd name="connsiteY17-2192" fmla="*/ 429563 h 1424419"/>
              <a:gd name="connsiteX18-2193" fmla="*/ 75248 w 1305814"/>
              <a:gd name="connsiteY18-2194" fmla="*/ 303202 h 1424419"/>
              <a:gd name="connsiteX19-2195" fmla="*/ 106293 w 1305814"/>
              <a:gd name="connsiteY19-2196" fmla="*/ 282597 h 1424419"/>
              <a:gd name="connsiteX20-2197" fmla="*/ 541533 w 1305814"/>
              <a:gd name="connsiteY20-2198" fmla="*/ 38110 h 1424419"/>
              <a:gd name="connsiteX21-2199" fmla="*/ 653528 w 1305814"/>
              <a:gd name="connsiteY21-2200" fmla="*/ 0 h 1424419"/>
              <a:gd name="connsiteX0-2201" fmla="*/ 653528 w 1305814"/>
              <a:gd name="connsiteY0-2202" fmla="*/ 0 h 1427408"/>
              <a:gd name="connsiteX1-2203" fmla="*/ 757287 w 1305814"/>
              <a:gd name="connsiteY1-2204" fmla="*/ 32444 h 1427408"/>
              <a:gd name="connsiteX2-2205" fmla="*/ 1206876 w 1305814"/>
              <a:gd name="connsiteY2-2206" fmla="*/ 284945 h 1427408"/>
              <a:gd name="connsiteX3-2207" fmla="*/ 1237706 w 1305814"/>
              <a:gd name="connsiteY3-2208" fmla="*/ 306775 h 1427408"/>
              <a:gd name="connsiteX4-2209" fmla="*/ 1304420 w 1305814"/>
              <a:gd name="connsiteY4-2210" fmla="*/ 434263 h 1427408"/>
              <a:gd name="connsiteX5-2211" fmla="*/ 1305806 w 1305814"/>
              <a:gd name="connsiteY5-2212" fmla="*/ 519922 h 1427408"/>
              <a:gd name="connsiteX6-2213" fmla="*/ 1301746 w 1305814"/>
              <a:gd name="connsiteY6-2214" fmla="*/ 953747 h 1427408"/>
              <a:gd name="connsiteX7-2215" fmla="*/ 1302599 w 1305814"/>
              <a:gd name="connsiteY7-2216" fmla="*/ 1003650 h 1427408"/>
              <a:gd name="connsiteX8-2217" fmla="*/ 1227376 w 1305814"/>
              <a:gd name="connsiteY8-2218" fmla="*/ 1152027 h 1427408"/>
              <a:gd name="connsiteX9-2219" fmla="*/ 1174235 w 1305814"/>
              <a:gd name="connsiteY9-2220" fmla="*/ 1184756 h 1427408"/>
              <a:gd name="connsiteX10-2221" fmla="*/ 792288 w 1305814"/>
              <a:gd name="connsiteY10-2222" fmla="*/ 1385653 h 1427408"/>
              <a:gd name="connsiteX11-2223" fmla="*/ 517719 w 1305814"/>
              <a:gd name="connsiteY11-2224" fmla="*/ 1389889 h 1427408"/>
              <a:gd name="connsiteX12-2225" fmla="*/ 94302 w 1305814"/>
              <a:gd name="connsiteY12-2226" fmla="*/ 1158755 h 1427408"/>
              <a:gd name="connsiteX13-2227" fmla="*/ 39429 w 1305814"/>
              <a:gd name="connsiteY13-2228" fmla="*/ 1117635 h 1427408"/>
              <a:gd name="connsiteX14-2229" fmla="*/ 667 w 1305814"/>
              <a:gd name="connsiteY14-2230" fmla="*/ 999105 h 1427408"/>
              <a:gd name="connsiteX15-2231" fmla="*/ 0 w 1305814"/>
              <a:gd name="connsiteY15-2232" fmla="*/ 972364 h 1427408"/>
              <a:gd name="connsiteX16-2233" fmla="*/ 2496 w 1305814"/>
              <a:gd name="connsiteY16-2234" fmla="*/ 463106 h 1427408"/>
              <a:gd name="connsiteX17-2235" fmla="*/ 2458 w 1305814"/>
              <a:gd name="connsiteY17-2236" fmla="*/ 429563 h 1427408"/>
              <a:gd name="connsiteX18-2237" fmla="*/ 75248 w 1305814"/>
              <a:gd name="connsiteY18-2238" fmla="*/ 303202 h 1427408"/>
              <a:gd name="connsiteX19-2239" fmla="*/ 106293 w 1305814"/>
              <a:gd name="connsiteY19-2240" fmla="*/ 282597 h 1427408"/>
              <a:gd name="connsiteX20-2241" fmla="*/ 541533 w 1305814"/>
              <a:gd name="connsiteY20-2242" fmla="*/ 38110 h 1427408"/>
              <a:gd name="connsiteX21-2243" fmla="*/ 653528 w 1305814"/>
              <a:gd name="connsiteY21-2244" fmla="*/ 0 h 1427408"/>
              <a:gd name="connsiteX0-2245" fmla="*/ 653528 w 1305814"/>
              <a:gd name="connsiteY0-2246" fmla="*/ 0 h 1427408"/>
              <a:gd name="connsiteX1-2247" fmla="*/ 757287 w 1305814"/>
              <a:gd name="connsiteY1-2248" fmla="*/ 32444 h 1427408"/>
              <a:gd name="connsiteX2-2249" fmla="*/ 1206876 w 1305814"/>
              <a:gd name="connsiteY2-2250" fmla="*/ 284945 h 1427408"/>
              <a:gd name="connsiteX3-2251" fmla="*/ 1237706 w 1305814"/>
              <a:gd name="connsiteY3-2252" fmla="*/ 306775 h 1427408"/>
              <a:gd name="connsiteX4-2253" fmla="*/ 1304420 w 1305814"/>
              <a:gd name="connsiteY4-2254" fmla="*/ 434263 h 1427408"/>
              <a:gd name="connsiteX5-2255" fmla="*/ 1305806 w 1305814"/>
              <a:gd name="connsiteY5-2256" fmla="*/ 519922 h 1427408"/>
              <a:gd name="connsiteX6-2257" fmla="*/ 1301746 w 1305814"/>
              <a:gd name="connsiteY6-2258" fmla="*/ 953747 h 1427408"/>
              <a:gd name="connsiteX7-2259" fmla="*/ 1302599 w 1305814"/>
              <a:gd name="connsiteY7-2260" fmla="*/ 1003650 h 1427408"/>
              <a:gd name="connsiteX8-2261" fmla="*/ 1227376 w 1305814"/>
              <a:gd name="connsiteY8-2262" fmla="*/ 1152027 h 1427408"/>
              <a:gd name="connsiteX9-2263" fmla="*/ 1174235 w 1305814"/>
              <a:gd name="connsiteY9-2264" fmla="*/ 1184756 h 1427408"/>
              <a:gd name="connsiteX10-2265" fmla="*/ 792288 w 1305814"/>
              <a:gd name="connsiteY10-2266" fmla="*/ 1385653 h 1427408"/>
              <a:gd name="connsiteX11-2267" fmla="*/ 517719 w 1305814"/>
              <a:gd name="connsiteY11-2268" fmla="*/ 1389889 h 1427408"/>
              <a:gd name="connsiteX12-2269" fmla="*/ 94302 w 1305814"/>
              <a:gd name="connsiteY12-2270" fmla="*/ 1158755 h 1427408"/>
              <a:gd name="connsiteX13-2271" fmla="*/ 39429 w 1305814"/>
              <a:gd name="connsiteY13-2272" fmla="*/ 1117635 h 1427408"/>
              <a:gd name="connsiteX14-2273" fmla="*/ 667 w 1305814"/>
              <a:gd name="connsiteY14-2274" fmla="*/ 999105 h 1427408"/>
              <a:gd name="connsiteX15-2275" fmla="*/ 0 w 1305814"/>
              <a:gd name="connsiteY15-2276" fmla="*/ 972364 h 1427408"/>
              <a:gd name="connsiteX16-2277" fmla="*/ 2496 w 1305814"/>
              <a:gd name="connsiteY16-2278" fmla="*/ 463106 h 1427408"/>
              <a:gd name="connsiteX17-2279" fmla="*/ 2458 w 1305814"/>
              <a:gd name="connsiteY17-2280" fmla="*/ 429563 h 1427408"/>
              <a:gd name="connsiteX18-2281" fmla="*/ 75248 w 1305814"/>
              <a:gd name="connsiteY18-2282" fmla="*/ 303202 h 1427408"/>
              <a:gd name="connsiteX19-2283" fmla="*/ 106293 w 1305814"/>
              <a:gd name="connsiteY19-2284" fmla="*/ 282597 h 1427408"/>
              <a:gd name="connsiteX20-2285" fmla="*/ 541533 w 1305814"/>
              <a:gd name="connsiteY20-2286" fmla="*/ 38110 h 1427408"/>
              <a:gd name="connsiteX21-2287" fmla="*/ 653528 w 1305814"/>
              <a:gd name="connsiteY21-2288" fmla="*/ 0 h 1427408"/>
              <a:gd name="connsiteX0-2289" fmla="*/ 653528 w 1305814"/>
              <a:gd name="connsiteY0-2290" fmla="*/ 0 h 1421591"/>
              <a:gd name="connsiteX1-2291" fmla="*/ 757287 w 1305814"/>
              <a:gd name="connsiteY1-2292" fmla="*/ 32444 h 1421591"/>
              <a:gd name="connsiteX2-2293" fmla="*/ 1206876 w 1305814"/>
              <a:gd name="connsiteY2-2294" fmla="*/ 284945 h 1421591"/>
              <a:gd name="connsiteX3-2295" fmla="*/ 1237706 w 1305814"/>
              <a:gd name="connsiteY3-2296" fmla="*/ 306775 h 1421591"/>
              <a:gd name="connsiteX4-2297" fmla="*/ 1304420 w 1305814"/>
              <a:gd name="connsiteY4-2298" fmla="*/ 434263 h 1421591"/>
              <a:gd name="connsiteX5-2299" fmla="*/ 1305806 w 1305814"/>
              <a:gd name="connsiteY5-2300" fmla="*/ 519922 h 1421591"/>
              <a:gd name="connsiteX6-2301" fmla="*/ 1301746 w 1305814"/>
              <a:gd name="connsiteY6-2302" fmla="*/ 953747 h 1421591"/>
              <a:gd name="connsiteX7-2303" fmla="*/ 1302599 w 1305814"/>
              <a:gd name="connsiteY7-2304" fmla="*/ 1003650 h 1421591"/>
              <a:gd name="connsiteX8-2305" fmla="*/ 1227376 w 1305814"/>
              <a:gd name="connsiteY8-2306" fmla="*/ 1152027 h 1421591"/>
              <a:gd name="connsiteX9-2307" fmla="*/ 1174235 w 1305814"/>
              <a:gd name="connsiteY9-2308" fmla="*/ 1184756 h 1421591"/>
              <a:gd name="connsiteX10-2309" fmla="*/ 792288 w 1305814"/>
              <a:gd name="connsiteY10-2310" fmla="*/ 1385653 h 1421591"/>
              <a:gd name="connsiteX11-2311" fmla="*/ 502818 w 1305814"/>
              <a:gd name="connsiteY11-2312" fmla="*/ 1379955 h 1421591"/>
              <a:gd name="connsiteX12-2313" fmla="*/ 94302 w 1305814"/>
              <a:gd name="connsiteY12-2314" fmla="*/ 1158755 h 1421591"/>
              <a:gd name="connsiteX13-2315" fmla="*/ 39429 w 1305814"/>
              <a:gd name="connsiteY13-2316" fmla="*/ 1117635 h 1421591"/>
              <a:gd name="connsiteX14-2317" fmla="*/ 667 w 1305814"/>
              <a:gd name="connsiteY14-2318" fmla="*/ 999105 h 1421591"/>
              <a:gd name="connsiteX15-2319" fmla="*/ 0 w 1305814"/>
              <a:gd name="connsiteY15-2320" fmla="*/ 972364 h 1421591"/>
              <a:gd name="connsiteX16-2321" fmla="*/ 2496 w 1305814"/>
              <a:gd name="connsiteY16-2322" fmla="*/ 463106 h 1421591"/>
              <a:gd name="connsiteX17-2323" fmla="*/ 2458 w 1305814"/>
              <a:gd name="connsiteY17-2324" fmla="*/ 429563 h 1421591"/>
              <a:gd name="connsiteX18-2325" fmla="*/ 75248 w 1305814"/>
              <a:gd name="connsiteY18-2326" fmla="*/ 303202 h 1421591"/>
              <a:gd name="connsiteX19-2327" fmla="*/ 106293 w 1305814"/>
              <a:gd name="connsiteY19-2328" fmla="*/ 282597 h 1421591"/>
              <a:gd name="connsiteX20-2329" fmla="*/ 541533 w 1305814"/>
              <a:gd name="connsiteY20-2330" fmla="*/ 38110 h 1421591"/>
              <a:gd name="connsiteX21-2331" fmla="*/ 653528 w 1305814"/>
              <a:gd name="connsiteY21-2332" fmla="*/ 0 h 1421591"/>
              <a:gd name="connsiteX0-2333" fmla="*/ 653528 w 1305814"/>
              <a:gd name="connsiteY0-2334" fmla="*/ 0 h 1423589"/>
              <a:gd name="connsiteX1-2335" fmla="*/ 757287 w 1305814"/>
              <a:gd name="connsiteY1-2336" fmla="*/ 32444 h 1423589"/>
              <a:gd name="connsiteX2-2337" fmla="*/ 1206876 w 1305814"/>
              <a:gd name="connsiteY2-2338" fmla="*/ 284945 h 1423589"/>
              <a:gd name="connsiteX3-2339" fmla="*/ 1237706 w 1305814"/>
              <a:gd name="connsiteY3-2340" fmla="*/ 306775 h 1423589"/>
              <a:gd name="connsiteX4-2341" fmla="*/ 1304420 w 1305814"/>
              <a:gd name="connsiteY4-2342" fmla="*/ 434263 h 1423589"/>
              <a:gd name="connsiteX5-2343" fmla="*/ 1305806 w 1305814"/>
              <a:gd name="connsiteY5-2344" fmla="*/ 519922 h 1423589"/>
              <a:gd name="connsiteX6-2345" fmla="*/ 1301746 w 1305814"/>
              <a:gd name="connsiteY6-2346" fmla="*/ 953747 h 1423589"/>
              <a:gd name="connsiteX7-2347" fmla="*/ 1302599 w 1305814"/>
              <a:gd name="connsiteY7-2348" fmla="*/ 1003650 h 1423589"/>
              <a:gd name="connsiteX8-2349" fmla="*/ 1227376 w 1305814"/>
              <a:gd name="connsiteY8-2350" fmla="*/ 1152027 h 1423589"/>
              <a:gd name="connsiteX9-2351" fmla="*/ 1174235 w 1305814"/>
              <a:gd name="connsiteY9-2352" fmla="*/ 1184756 h 1423589"/>
              <a:gd name="connsiteX10-2353" fmla="*/ 792288 w 1305814"/>
              <a:gd name="connsiteY10-2354" fmla="*/ 1385653 h 1423589"/>
              <a:gd name="connsiteX11-2355" fmla="*/ 502818 w 1305814"/>
              <a:gd name="connsiteY11-2356" fmla="*/ 1379955 h 1423589"/>
              <a:gd name="connsiteX12-2357" fmla="*/ 94302 w 1305814"/>
              <a:gd name="connsiteY12-2358" fmla="*/ 1158755 h 1423589"/>
              <a:gd name="connsiteX13-2359" fmla="*/ 39429 w 1305814"/>
              <a:gd name="connsiteY13-2360" fmla="*/ 1117635 h 1423589"/>
              <a:gd name="connsiteX14-2361" fmla="*/ 667 w 1305814"/>
              <a:gd name="connsiteY14-2362" fmla="*/ 999105 h 1423589"/>
              <a:gd name="connsiteX15-2363" fmla="*/ 0 w 1305814"/>
              <a:gd name="connsiteY15-2364" fmla="*/ 972364 h 1423589"/>
              <a:gd name="connsiteX16-2365" fmla="*/ 2496 w 1305814"/>
              <a:gd name="connsiteY16-2366" fmla="*/ 463106 h 1423589"/>
              <a:gd name="connsiteX17-2367" fmla="*/ 2458 w 1305814"/>
              <a:gd name="connsiteY17-2368" fmla="*/ 429563 h 1423589"/>
              <a:gd name="connsiteX18-2369" fmla="*/ 75248 w 1305814"/>
              <a:gd name="connsiteY18-2370" fmla="*/ 303202 h 1423589"/>
              <a:gd name="connsiteX19-2371" fmla="*/ 106293 w 1305814"/>
              <a:gd name="connsiteY19-2372" fmla="*/ 282597 h 1423589"/>
              <a:gd name="connsiteX20-2373" fmla="*/ 541533 w 1305814"/>
              <a:gd name="connsiteY20-2374" fmla="*/ 38110 h 1423589"/>
              <a:gd name="connsiteX21-2375" fmla="*/ 653528 w 1305814"/>
              <a:gd name="connsiteY21-2376" fmla="*/ 0 h 1423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 defTabSz="914400"/>
            <a:endParaRPr lang="zh-CN" altLang="en-US" sz="42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7"/>
          <p:cNvSpPr/>
          <p:nvPr/>
        </p:nvSpPr>
        <p:spPr>
          <a:xfrm>
            <a:off x="0" y="2569824"/>
            <a:ext cx="8051800" cy="1633992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-1" fmla="*/ 0 w 6038850"/>
              <a:gd name="connsiteY0-2" fmla="*/ 299838 h 1304686"/>
              <a:gd name="connsiteX1-3" fmla="*/ 2705100 w 6038850"/>
              <a:gd name="connsiteY1-4" fmla="*/ 52188 h 1304686"/>
              <a:gd name="connsiteX2-5" fmla="*/ 5619750 w 6038850"/>
              <a:gd name="connsiteY2-6" fmla="*/ 1195188 h 1304686"/>
              <a:gd name="connsiteX3-7" fmla="*/ 6038850 w 6038850"/>
              <a:gd name="connsiteY3-8" fmla="*/ 1176138 h 1304686"/>
              <a:gd name="connsiteX0-9" fmla="*/ 0 w 6038850"/>
              <a:gd name="connsiteY0-10" fmla="*/ 287550 h 1218694"/>
              <a:gd name="connsiteX1-11" fmla="*/ 2705100 w 6038850"/>
              <a:gd name="connsiteY1-12" fmla="*/ 39900 h 1218694"/>
              <a:gd name="connsiteX2-13" fmla="*/ 4832350 w 6038850"/>
              <a:gd name="connsiteY2-14" fmla="*/ 1005100 h 1218694"/>
              <a:gd name="connsiteX3-15" fmla="*/ 6038850 w 6038850"/>
              <a:gd name="connsiteY3-16" fmla="*/ 1163850 h 1218694"/>
              <a:gd name="connsiteX0-17" fmla="*/ 0 w 6038850"/>
              <a:gd name="connsiteY0-18" fmla="*/ 287550 h 1225494"/>
              <a:gd name="connsiteX1-19" fmla="*/ 2705100 w 6038850"/>
              <a:gd name="connsiteY1-20" fmla="*/ 39900 h 1225494"/>
              <a:gd name="connsiteX2-21" fmla="*/ 4832350 w 6038850"/>
              <a:gd name="connsiteY2-22" fmla="*/ 1005100 h 1225494"/>
              <a:gd name="connsiteX3-23" fmla="*/ 6038850 w 6038850"/>
              <a:gd name="connsiteY3-24" fmla="*/ 1163850 h 1225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ln w="12700" cmpd="sng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72615" y="3129007"/>
            <a:ext cx="1133095" cy="847308"/>
            <a:chOff x="6054436" y="2405136"/>
            <a:chExt cx="849821" cy="63548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Freeform 133"/>
            <p:cNvSpPr/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34"/>
            <p:cNvSpPr/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35"/>
            <p:cNvSpPr/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07"/>
            <p:cNvSpPr/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07"/>
            <p:cNvSpPr/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08"/>
            <p:cNvSpPr/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gradFill>
              <a:gsLst>
                <a:gs pos="0">
                  <a:srgbClr val="00A3E4"/>
                </a:gs>
                <a:gs pos="100000">
                  <a:srgbClr val="214BAE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solidFill>
              <a:srgbClr val="EB6949">
                <a:alpha val="73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26"/>
          <p:cNvSpPr txBox="1"/>
          <p:nvPr/>
        </p:nvSpPr>
        <p:spPr>
          <a:xfrm>
            <a:off x="314749" y="3627872"/>
            <a:ext cx="2448000" cy="1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熟悉C#开发、C++/CLI开发。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7"/>
          <p:cNvSpPr txBox="1"/>
          <p:nvPr/>
        </p:nvSpPr>
        <p:spPr>
          <a:xfrm>
            <a:off x="2848778" y="3830889"/>
            <a:ext cx="2448000" cy="1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广泛阅读代码，熟悉二次开发中的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调用以及规范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8"/>
          <p:cNvSpPr txBox="1"/>
          <p:nvPr/>
        </p:nvSpPr>
        <p:spPr>
          <a:xfrm>
            <a:off x="5470811" y="4934669"/>
            <a:ext cx="2448000" cy="1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在实际的项目任务中，按标准更快更好地完成。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MH_Other_2"/>
          <p:cNvSpPr/>
          <p:nvPr>
            <p:custDataLst>
              <p:tags r:id="rId1"/>
            </p:custDataLst>
          </p:nvPr>
        </p:nvSpPr>
        <p:spPr>
          <a:xfrm>
            <a:off x="5998811" y="3336420"/>
            <a:ext cx="1200000" cy="1200000"/>
          </a:xfrm>
          <a:prstGeom prst="ellipse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0" rIns="0" anchor="ctr"/>
          <a:lstStyle/>
          <a:p>
            <a:pPr algn="ctr" defTabSz="914400"/>
            <a:r>
              <a:rPr lang="en-US" altLang="zh-CN" sz="37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7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Other_2"/>
          <p:cNvSpPr/>
          <p:nvPr>
            <p:custDataLst>
              <p:tags r:id="rId2"/>
            </p:custDataLst>
          </p:nvPr>
        </p:nvSpPr>
        <p:spPr>
          <a:xfrm>
            <a:off x="833859" y="2141417"/>
            <a:ext cx="1200000" cy="1200000"/>
          </a:xfrm>
          <a:prstGeom prst="ellipse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0" rIns="0" anchor="ctr"/>
          <a:lstStyle/>
          <a:p>
            <a:pPr algn="ctr" defTabSz="914400"/>
            <a:r>
              <a:rPr lang="en-US" altLang="zh-CN" sz="37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7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19322" y="2106173"/>
            <a:ext cx="1377142" cy="1377142"/>
          </a:xfrm>
          <a:prstGeom prst="ellipse">
            <a:avLst/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 defTabSz="914400"/>
            <a:r>
              <a:rPr lang="en-US" altLang="zh-CN" sz="42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42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10"/>
          <p:cNvSpPr>
            <a:spLocks noChangeAspect="1"/>
          </p:cNvSpPr>
          <p:nvPr/>
        </p:nvSpPr>
        <p:spPr>
          <a:xfrm>
            <a:off x="9430870" y="1421384"/>
            <a:ext cx="1915212" cy="2087973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-1" fmla="*/ 653528 w 1305333"/>
              <a:gd name="connsiteY0-2" fmla="*/ 0 h 1424419"/>
              <a:gd name="connsiteX1-3" fmla="*/ 757287 w 1305333"/>
              <a:gd name="connsiteY1-4" fmla="*/ 32444 h 1424419"/>
              <a:gd name="connsiteX2-5" fmla="*/ 1206876 w 1305333"/>
              <a:gd name="connsiteY2-6" fmla="*/ 284945 h 1424419"/>
              <a:gd name="connsiteX3-7" fmla="*/ 1233464 w 1305333"/>
              <a:gd name="connsiteY3-8" fmla="*/ 306775 h 1424419"/>
              <a:gd name="connsiteX4-9" fmla="*/ 1301712 w 1305333"/>
              <a:gd name="connsiteY4-10" fmla="*/ 442384 h 1424419"/>
              <a:gd name="connsiteX5-11" fmla="*/ 1303099 w 1305333"/>
              <a:gd name="connsiteY5-12" fmla="*/ 495558 h 1424419"/>
              <a:gd name="connsiteX6-13" fmla="*/ 1303099 w 1305333"/>
              <a:gd name="connsiteY6-14" fmla="*/ 952393 h 1424419"/>
              <a:gd name="connsiteX7-15" fmla="*/ 1299356 w 1305333"/>
              <a:gd name="connsiteY7-16" fmla="*/ 974248 h 1424419"/>
              <a:gd name="connsiteX8-17" fmla="*/ 1193590 w 1305333"/>
              <a:gd name="connsiteY8-18" fmla="*/ 1159518 h 1424419"/>
              <a:gd name="connsiteX9-19" fmla="*/ 1188747 w 1305333"/>
              <a:gd name="connsiteY9-20" fmla="*/ 1163476 h 1424419"/>
              <a:gd name="connsiteX10-21" fmla="*/ 792288 w 1305333"/>
              <a:gd name="connsiteY10-22" fmla="*/ 1385653 h 1424419"/>
              <a:gd name="connsiteX11-23" fmla="*/ 522686 w 1305333"/>
              <a:gd name="connsiteY11-24" fmla="*/ 1384922 h 1424419"/>
              <a:gd name="connsiteX12-25" fmla="*/ 80344 w 1305333"/>
              <a:gd name="connsiteY12-26" fmla="*/ 1139323 h 1424419"/>
              <a:gd name="connsiteX13-27" fmla="*/ 68397 w 1305333"/>
              <a:gd name="connsiteY13-28" fmla="*/ 1130059 h 1424419"/>
              <a:gd name="connsiteX14-29" fmla="*/ 667 w 1305333"/>
              <a:gd name="connsiteY14-30" fmla="*/ 999105 h 1424419"/>
              <a:gd name="connsiteX15-31" fmla="*/ 0 w 1305333"/>
              <a:gd name="connsiteY15-32" fmla="*/ 972364 h 1424419"/>
              <a:gd name="connsiteX16-33" fmla="*/ 2496 w 1305333"/>
              <a:gd name="connsiteY16-34" fmla="*/ 463106 h 1424419"/>
              <a:gd name="connsiteX17-35" fmla="*/ 2458 w 1305333"/>
              <a:gd name="connsiteY17-36" fmla="*/ 429563 h 1424419"/>
              <a:gd name="connsiteX18-37" fmla="*/ 75248 w 1305333"/>
              <a:gd name="connsiteY18-38" fmla="*/ 303202 h 1424419"/>
              <a:gd name="connsiteX19-39" fmla="*/ 103465 w 1305333"/>
              <a:gd name="connsiteY19-40" fmla="*/ 288252 h 1424419"/>
              <a:gd name="connsiteX20-41" fmla="*/ 541533 w 1305333"/>
              <a:gd name="connsiteY20-42" fmla="*/ 38110 h 1424419"/>
              <a:gd name="connsiteX21-43" fmla="*/ 653528 w 1305333"/>
              <a:gd name="connsiteY21-44" fmla="*/ 0 h 1424419"/>
              <a:gd name="connsiteX0-45" fmla="*/ 653528 w 1305333"/>
              <a:gd name="connsiteY0-46" fmla="*/ 0 h 1424419"/>
              <a:gd name="connsiteX1-47" fmla="*/ 757287 w 1305333"/>
              <a:gd name="connsiteY1-48" fmla="*/ 32444 h 1424419"/>
              <a:gd name="connsiteX2-49" fmla="*/ 1206876 w 1305333"/>
              <a:gd name="connsiteY2-50" fmla="*/ 284945 h 1424419"/>
              <a:gd name="connsiteX3-51" fmla="*/ 1233464 w 1305333"/>
              <a:gd name="connsiteY3-52" fmla="*/ 306775 h 1424419"/>
              <a:gd name="connsiteX4-53" fmla="*/ 1301712 w 1305333"/>
              <a:gd name="connsiteY4-54" fmla="*/ 442384 h 1424419"/>
              <a:gd name="connsiteX5-55" fmla="*/ 1303099 w 1305333"/>
              <a:gd name="connsiteY5-56" fmla="*/ 495558 h 1424419"/>
              <a:gd name="connsiteX6-57" fmla="*/ 1303099 w 1305333"/>
              <a:gd name="connsiteY6-58" fmla="*/ 952393 h 1424419"/>
              <a:gd name="connsiteX7-59" fmla="*/ 1299356 w 1305333"/>
              <a:gd name="connsiteY7-60" fmla="*/ 974248 h 1424419"/>
              <a:gd name="connsiteX8-61" fmla="*/ 1193590 w 1305333"/>
              <a:gd name="connsiteY8-62" fmla="*/ 1159518 h 1424419"/>
              <a:gd name="connsiteX9-63" fmla="*/ 1188747 w 1305333"/>
              <a:gd name="connsiteY9-64" fmla="*/ 1163476 h 1424419"/>
              <a:gd name="connsiteX10-65" fmla="*/ 792288 w 1305333"/>
              <a:gd name="connsiteY10-66" fmla="*/ 1385653 h 1424419"/>
              <a:gd name="connsiteX11-67" fmla="*/ 522686 w 1305333"/>
              <a:gd name="connsiteY11-68" fmla="*/ 1384922 h 1424419"/>
              <a:gd name="connsiteX12-69" fmla="*/ 80344 w 1305333"/>
              <a:gd name="connsiteY12-70" fmla="*/ 1139323 h 1424419"/>
              <a:gd name="connsiteX13-71" fmla="*/ 68397 w 1305333"/>
              <a:gd name="connsiteY13-72" fmla="*/ 1130059 h 1424419"/>
              <a:gd name="connsiteX14-73" fmla="*/ 667 w 1305333"/>
              <a:gd name="connsiteY14-74" fmla="*/ 999105 h 1424419"/>
              <a:gd name="connsiteX15-75" fmla="*/ 0 w 1305333"/>
              <a:gd name="connsiteY15-76" fmla="*/ 972364 h 1424419"/>
              <a:gd name="connsiteX16-77" fmla="*/ 2496 w 1305333"/>
              <a:gd name="connsiteY16-78" fmla="*/ 463106 h 1424419"/>
              <a:gd name="connsiteX17-79" fmla="*/ 2458 w 1305333"/>
              <a:gd name="connsiteY17-80" fmla="*/ 429563 h 1424419"/>
              <a:gd name="connsiteX18-81" fmla="*/ 75248 w 1305333"/>
              <a:gd name="connsiteY18-82" fmla="*/ 303202 h 1424419"/>
              <a:gd name="connsiteX19-83" fmla="*/ 103465 w 1305333"/>
              <a:gd name="connsiteY19-84" fmla="*/ 288252 h 1424419"/>
              <a:gd name="connsiteX20-85" fmla="*/ 541533 w 1305333"/>
              <a:gd name="connsiteY20-86" fmla="*/ 38110 h 1424419"/>
              <a:gd name="connsiteX21-87" fmla="*/ 653528 w 1305333"/>
              <a:gd name="connsiteY21-88" fmla="*/ 0 h 1424419"/>
              <a:gd name="connsiteX0-89" fmla="*/ 653528 w 1306046"/>
              <a:gd name="connsiteY0-90" fmla="*/ 0 h 1424419"/>
              <a:gd name="connsiteX1-91" fmla="*/ 757287 w 1306046"/>
              <a:gd name="connsiteY1-92" fmla="*/ 32444 h 1424419"/>
              <a:gd name="connsiteX2-93" fmla="*/ 1206876 w 1306046"/>
              <a:gd name="connsiteY2-94" fmla="*/ 284945 h 1424419"/>
              <a:gd name="connsiteX3-95" fmla="*/ 1233464 w 1306046"/>
              <a:gd name="connsiteY3-96" fmla="*/ 306775 h 1424419"/>
              <a:gd name="connsiteX4-97" fmla="*/ 1301712 w 1306046"/>
              <a:gd name="connsiteY4-98" fmla="*/ 442384 h 1424419"/>
              <a:gd name="connsiteX5-99" fmla="*/ 1303099 w 1306046"/>
              <a:gd name="connsiteY5-100" fmla="*/ 495558 h 1424419"/>
              <a:gd name="connsiteX6-101" fmla="*/ 1303099 w 1306046"/>
              <a:gd name="connsiteY6-102" fmla="*/ 952393 h 1424419"/>
              <a:gd name="connsiteX7-103" fmla="*/ 1305306 w 1306046"/>
              <a:gd name="connsiteY7-104" fmla="*/ 990115 h 1424419"/>
              <a:gd name="connsiteX8-105" fmla="*/ 1193590 w 1306046"/>
              <a:gd name="connsiteY8-106" fmla="*/ 1159518 h 1424419"/>
              <a:gd name="connsiteX9-107" fmla="*/ 1188747 w 1306046"/>
              <a:gd name="connsiteY9-108" fmla="*/ 1163476 h 1424419"/>
              <a:gd name="connsiteX10-109" fmla="*/ 792288 w 1306046"/>
              <a:gd name="connsiteY10-110" fmla="*/ 1385653 h 1424419"/>
              <a:gd name="connsiteX11-111" fmla="*/ 522686 w 1306046"/>
              <a:gd name="connsiteY11-112" fmla="*/ 1384922 h 1424419"/>
              <a:gd name="connsiteX12-113" fmla="*/ 80344 w 1306046"/>
              <a:gd name="connsiteY12-114" fmla="*/ 1139323 h 1424419"/>
              <a:gd name="connsiteX13-115" fmla="*/ 68397 w 1306046"/>
              <a:gd name="connsiteY13-116" fmla="*/ 1130059 h 1424419"/>
              <a:gd name="connsiteX14-117" fmla="*/ 667 w 1306046"/>
              <a:gd name="connsiteY14-118" fmla="*/ 999105 h 1424419"/>
              <a:gd name="connsiteX15-119" fmla="*/ 0 w 1306046"/>
              <a:gd name="connsiteY15-120" fmla="*/ 972364 h 1424419"/>
              <a:gd name="connsiteX16-121" fmla="*/ 2496 w 1306046"/>
              <a:gd name="connsiteY16-122" fmla="*/ 463106 h 1424419"/>
              <a:gd name="connsiteX17-123" fmla="*/ 2458 w 1306046"/>
              <a:gd name="connsiteY17-124" fmla="*/ 429563 h 1424419"/>
              <a:gd name="connsiteX18-125" fmla="*/ 75248 w 1306046"/>
              <a:gd name="connsiteY18-126" fmla="*/ 303202 h 1424419"/>
              <a:gd name="connsiteX19-127" fmla="*/ 103465 w 1306046"/>
              <a:gd name="connsiteY19-128" fmla="*/ 288252 h 1424419"/>
              <a:gd name="connsiteX20-129" fmla="*/ 541533 w 1306046"/>
              <a:gd name="connsiteY20-130" fmla="*/ 38110 h 1424419"/>
              <a:gd name="connsiteX21-131" fmla="*/ 653528 w 1306046"/>
              <a:gd name="connsiteY21-132" fmla="*/ 0 h 1424419"/>
              <a:gd name="connsiteX0-133" fmla="*/ 653528 w 1305333"/>
              <a:gd name="connsiteY0-134" fmla="*/ 0 h 1424419"/>
              <a:gd name="connsiteX1-135" fmla="*/ 757287 w 1305333"/>
              <a:gd name="connsiteY1-136" fmla="*/ 32444 h 1424419"/>
              <a:gd name="connsiteX2-137" fmla="*/ 1206876 w 1305333"/>
              <a:gd name="connsiteY2-138" fmla="*/ 284945 h 1424419"/>
              <a:gd name="connsiteX3-139" fmla="*/ 1233464 w 1305333"/>
              <a:gd name="connsiteY3-140" fmla="*/ 306775 h 1424419"/>
              <a:gd name="connsiteX4-141" fmla="*/ 1301712 w 1305333"/>
              <a:gd name="connsiteY4-142" fmla="*/ 442384 h 1424419"/>
              <a:gd name="connsiteX5-143" fmla="*/ 1303099 w 1305333"/>
              <a:gd name="connsiteY5-144" fmla="*/ 495558 h 1424419"/>
              <a:gd name="connsiteX6-145" fmla="*/ 1303099 w 1305333"/>
              <a:gd name="connsiteY6-146" fmla="*/ 952393 h 1424419"/>
              <a:gd name="connsiteX7-147" fmla="*/ 1305306 w 1305333"/>
              <a:gd name="connsiteY7-148" fmla="*/ 990115 h 1424419"/>
              <a:gd name="connsiteX8-149" fmla="*/ 1193590 w 1305333"/>
              <a:gd name="connsiteY8-150" fmla="*/ 1159518 h 1424419"/>
              <a:gd name="connsiteX9-151" fmla="*/ 1188747 w 1305333"/>
              <a:gd name="connsiteY9-152" fmla="*/ 1163476 h 1424419"/>
              <a:gd name="connsiteX10-153" fmla="*/ 792288 w 1305333"/>
              <a:gd name="connsiteY10-154" fmla="*/ 1385653 h 1424419"/>
              <a:gd name="connsiteX11-155" fmla="*/ 522686 w 1305333"/>
              <a:gd name="connsiteY11-156" fmla="*/ 1384922 h 1424419"/>
              <a:gd name="connsiteX12-157" fmla="*/ 80344 w 1305333"/>
              <a:gd name="connsiteY12-158" fmla="*/ 1139323 h 1424419"/>
              <a:gd name="connsiteX13-159" fmla="*/ 68397 w 1305333"/>
              <a:gd name="connsiteY13-160" fmla="*/ 1130059 h 1424419"/>
              <a:gd name="connsiteX14-161" fmla="*/ 667 w 1305333"/>
              <a:gd name="connsiteY14-162" fmla="*/ 999105 h 1424419"/>
              <a:gd name="connsiteX15-163" fmla="*/ 0 w 1305333"/>
              <a:gd name="connsiteY15-164" fmla="*/ 972364 h 1424419"/>
              <a:gd name="connsiteX16-165" fmla="*/ 2496 w 1305333"/>
              <a:gd name="connsiteY16-166" fmla="*/ 463106 h 1424419"/>
              <a:gd name="connsiteX17-167" fmla="*/ 2458 w 1305333"/>
              <a:gd name="connsiteY17-168" fmla="*/ 429563 h 1424419"/>
              <a:gd name="connsiteX18-169" fmla="*/ 75248 w 1305333"/>
              <a:gd name="connsiteY18-170" fmla="*/ 303202 h 1424419"/>
              <a:gd name="connsiteX19-171" fmla="*/ 103465 w 1305333"/>
              <a:gd name="connsiteY19-172" fmla="*/ 288252 h 1424419"/>
              <a:gd name="connsiteX20-173" fmla="*/ 541533 w 1305333"/>
              <a:gd name="connsiteY20-174" fmla="*/ 38110 h 1424419"/>
              <a:gd name="connsiteX21-175" fmla="*/ 653528 w 1305333"/>
              <a:gd name="connsiteY21-176" fmla="*/ 0 h 1424419"/>
              <a:gd name="connsiteX0-177" fmla="*/ 653528 w 1305333"/>
              <a:gd name="connsiteY0-178" fmla="*/ 0 h 1424419"/>
              <a:gd name="connsiteX1-179" fmla="*/ 757287 w 1305333"/>
              <a:gd name="connsiteY1-180" fmla="*/ 32444 h 1424419"/>
              <a:gd name="connsiteX2-181" fmla="*/ 1206876 w 1305333"/>
              <a:gd name="connsiteY2-182" fmla="*/ 284945 h 1424419"/>
              <a:gd name="connsiteX3-183" fmla="*/ 1233464 w 1305333"/>
              <a:gd name="connsiteY3-184" fmla="*/ 306775 h 1424419"/>
              <a:gd name="connsiteX4-185" fmla="*/ 1301712 w 1305333"/>
              <a:gd name="connsiteY4-186" fmla="*/ 442384 h 1424419"/>
              <a:gd name="connsiteX5-187" fmla="*/ 1303099 w 1305333"/>
              <a:gd name="connsiteY5-188" fmla="*/ 495558 h 1424419"/>
              <a:gd name="connsiteX6-189" fmla="*/ 1303099 w 1305333"/>
              <a:gd name="connsiteY6-190" fmla="*/ 952393 h 1424419"/>
              <a:gd name="connsiteX7-191" fmla="*/ 1305306 w 1305333"/>
              <a:gd name="connsiteY7-192" fmla="*/ 990115 h 1424419"/>
              <a:gd name="connsiteX8-193" fmla="*/ 1193590 w 1305333"/>
              <a:gd name="connsiteY8-194" fmla="*/ 1159518 h 1424419"/>
              <a:gd name="connsiteX9-195" fmla="*/ 1172881 w 1305333"/>
              <a:gd name="connsiteY9-196" fmla="*/ 1179342 h 1424419"/>
              <a:gd name="connsiteX10-197" fmla="*/ 792288 w 1305333"/>
              <a:gd name="connsiteY10-198" fmla="*/ 1385653 h 1424419"/>
              <a:gd name="connsiteX11-199" fmla="*/ 522686 w 1305333"/>
              <a:gd name="connsiteY11-200" fmla="*/ 1384922 h 1424419"/>
              <a:gd name="connsiteX12-201" fmla="*/ 80344 w 1305333"/>
              <a:gd name="connsiteY12-202" fmla="*/ 1139323 h 1424419"/>
              <a:gd name="connsiteX13-203" fmla="*/ 68397 w 1305333"/>
              <a:gd name="connsiteY13-204" fmla="*/ 1130059 h 1424419"/>
              <a:gd name="connsiteX14-205" fmla="*/ 667 w 1305333"/>
              <a:gd name="connsiteY14-206" fmla="*/ 999105 h 1424419"/>
              <a:gd name="connsiteX15-207" fmla="*/ 0 w 1305333"/>
              <a:gd name="connsiteY15-208" fmla="*/ 972364 h 1424419"/>
              <a:gd name="connsiteX16-209" fmla="*/ 2496 w 1305333"/>
              <a:gd name="connsiteY16-210" fmla="*/ 463106 h 1424419"/>
              <a:gd name="connsiteX17-211" fmla="*/ 2458 w 1305333"/>
              <a:gd name="connsiteY17-212" fmla="*/ 429563 h 1424419"/>
              <a:gd name="connsiteX18-213" fmla="*/ 75248 w 1305333"/>
              <a:gd name="connsiteY18-214" fmla="*/ 303202 h 1424419"/>
              <a:gd name="connsiteX19-215" fmla="*/ 103465 w 1305333"/>
              <a:gd name="connsiteY19-216" fmla="*/ 288252 h 1424419"/>
              <a:gd name="connsiteX20-217" fmla="*/ 541533 w 1305333"/>
              <a:gd name="connsiteY20-218" fmla="*/ 38110 h 1424419"/>
              <a:gd name="connsiteX21-219" fmla="*/ 653528 w 1305333"/>
              <a:gd name="connsiteY21-220" fmla="*/ 0 h 1424419"/>
              <a:gd name="connsiteX0-221" fmla="*/ 653528 w 1305333"/>
              <a:gd name="connsiteY0-222" fmla="*/ 0 h 1424419"/>
              <a:gd name="connsiteX1-223" fmla="*/ 757287 w 1305333"/>
              <a:gd name="connsiteY1-224" fmla="*/ 32444 h 1424419"/>
              <a:gd name="connsiteX2-225" fmla="*/ 1206876 w 1305333"/>
              <a:gd name="connsiteY2-226" fmla="*/ 284945 h 1424419"/>
              <a:gd name="connsiteX3-227" fmla="*/ 1233464 w 1305333"/>
              <a:gd name="connsiteY3-228" fmla="*/ 306775 h 1424419"/>
              <a:gd name="connsiteX4-229" fmla="*/ 1301712 w 1305333"/>
              <a:gd name="connsiteY4-230" fmla="*/ 442384 h 1424419"/>
              <a:gd name="connsiteX5-231" fmla="*/ 1303099 w 1305333"/>
              <a:gd name="connsiteY5-232" fmla="*/ 495558 h 1424419"/>
              <a:gd name="connsiteX6-233" fmla="*/ 1303099 w 1305333"/>
              <a:gd name="connsiteY6-234" fmla="*/ 952393 h 1424419"/>
              <a:gd name="connsiteX7-235" fmla="*/ 1305306 w 1305333"/>
              <a:gd name="connsiteY7-236" fmla="*/ 990115 h 1424419"/>
              <a:gd name="connsiteX8-237" fmla="*/ 1193590 w 1305333"/>
              <a:gd name="connsiteY8-238" fmla="*/ 1159518 h 1424419"/>
              <a:gd name="connsiteX9-239" fmla="*/ 1172881 w 1305333"/>
              <a:gd name="connsiteY9-240" fmla="*/ 1179342 h 1424419"/>
              <a:gd name="connsiteX10-241" fmla="*/ 792288 w 1305333"/>
              <a:gd name="connsiteY10-242" fmla="*/ 1385653 h 1424419"/>
              <a:gd name="connsiteX11-243" fmla="*/ 522686 w 1305333"/>
              <a:gd name="connsiteY11-244" fmla="*/ 1384922 h 1424419"/>
              <a:gd name="connsiteX12-245" fmla="*/ 80344 w 1305333"/>
              <a:gd name="connsiteY12-246" fmla="*/ 1139323 h 1424419"/>
              <a:gd name="connsiteX13-247" fmla="*/ 68397 w 1305333"/>
              <a:gd name="connsiteY13-248" fmla="*/ 1130059 h 1424419"/>
              <a:gd name="connsiteX14-249" fmla="*/ 667 w 1305333"/>
              <a:gd name="connsiteY14-250" fmla="*/ 999105 h 1424419"/>
              <a:gd name="connsiteX15-251" fmla="*/ 0 w 1305333"/>
              <a:gd name="connsiteY15-252" fmla="*/ 972364 h 1424419"/>
              <a:gd name="connsiteX16-253" fmla="*/ 2496 w 1305333"/>
              <a:gd name="connsiteY16-254" fmla="*/ 463106 h 1424419"/>
              <a:gd name="connsiteX17-255" fmla="*/ 2458 w 1305333"/>
              <a:gd name="connsiteY17-256" fmla="*/ 429563 h 1424419"/>
              <a:gd name="connsiteX18-257" fmla="*/ 75248 w 1305333"/>
              <a:gd name="connsiteY18-258" fmla="*/ 303202 h 1424419"/>
              <a:gd name="connsiteX19-259" fmla="*/ 103465 w 1305333"/>
              <a:gd name="connsiteY19-260" fmla="*/ 288252 h 1424419"/>
              <a:gd name="connsiteX20-261" fmla="*/ 541533 w 1305333"/>
              <a:gd name="connsiteY20-262" fmla="*/ 38110 h 1424419"/>
              <a:gd name="connsiteX21-263" fmla="*/ 653528 w 1305333"/>
              <a:gd name="connsiteY21-264" fmla="*/ 0 h 1424419"/>
              <a:gd name="connsiteX0-265" fmla="*/ 653528 w 1305333"/>
              <a:gd name="connsiteY0-266" fmla="*/ 0 h 1424419"/>
              <a:gd name="connsiteX1-267" fmla="*/ 757287 w 1305333"/>
              <a:gd name="connsiteY1-268" fmla="*/ 32444 h 1424419"/>
              <a:gd name="connsiteX2-269" fmla="*/ 1206876 w 1305333"/>
              <a:gd name="connsiteY2-270" fmla="*/ 284945 h 1424419"/>
              <a:gd name="connsiteX3-271" fmla="*/ 1233464 w 1305333"/>
              <a:gd name="connsiteY3-272" fmla="*/ 306775 h 1424419"/>
              <a:gd name="connsiteX4-273" fmla="*/ 1301712 w 1305333"/>
              <a:gd name="connsiteY4-274" fmla="*/ 442384 h 1424419"/>
              <a:gd name="connsiteX5-275" fmla="*/ 1303099 w 1305333"/>
              <a:gd name="connsiteY5-276" fmla="*/ 495558 h 1424419"/>
              <a:gd name="connsiteX6-277" fmla="*/ 1303099 w 1305333"/>
              <a:gd name="connsiteY6-278" fmla="*/ 952393 h 1424419"/>
              <a:gd name="connsiteX7-279" fmla="*/ 1305306 w 1305333"/>
              <a:gd name="connsiteY7-280" fmla="*/ 990115 h 1424419"/>
              <a:gd name="connsiteX8-281" fmla="*/ 1193590 w 1305333"/>
              <a:gd name="connsiteY8-282" fmla="*/ 1159518 h 1424419"/>
              <a:gd name="connsiteX9-283" fmla="*/ 1172881 w 1305333"/>
              <a:gd name="connsiteY9-284" fmla="*/ 1179342 h 1424419"/>
              <a:gd name="connsiteX10-285" fmla="*/ 792288 w 1305333"/>
              <a:gd name="connsiteY10-286" fmla="*/ 1385653 h 1424419"/>
              <a:gd name="connsiteX11-287" fmla="*/ 522686 w 1305333"/>
              <a:gd name="connsiteY11-288" fmla="*/ 1384922 h 1424419"/>
              <a:gd name="connsiteX12-289" fmla="*/ 80344 w 1305333"/>
              <a:gd name="connsiteY12-290" fmla="*/ 1139323 h 1424419"/>
              <a:gd name="connsiteX13-291" fmla="*/ 68397 w 1305333"/>
              <a:gd name="connsiteY13-292" fmla="*/ 1130059 h 1424419"/>
              <a:gd name="connsiteX14-293" fmla="*/ 667 w 1305333"/>
              <a:gd name="connsiteY14-294" fmla="*/ 999105 h 1424419"/>
              <a:gd name="connsiteX15-295" fmla="*/ 0 w 1305333"/>
              <a:gd name="connsiteY15-296" fmla="*/ 972364 h 1424419"/>
              <a:gd name="connsiteX16-297" fmla="*/ 2496 w 1305333"/>
              <a:gd name="connsiteY16-298" fmla="*/ 463106 h 1424419"/>
              <a:gd name="connsiteX17-299" fmla="*/ 2458 w 1305333"/>
              <a:gd name="connsiteY17-300" fmla="*/ 429563 h 1424419"/>
              <a:gd name="connsiteX18-301" fmla="*/ 75248 w 1305333"/>
              <a:gd name="connsiteY18-302" fmla="*/ 303202 h 1424419"/>
              <a:gd name="connsiteX19-303" fmla="*/ 103465 w 1305333"/>
              <a:gd name="connsiteY19-304" fmla="*/ 288252 h 1424419"/>
              <a:gd name="connsiteX20-305" fmla="*/ 541533 w 1305333"/>
              <a:gd name="connsiteY20-306" fmla="*/ 38110 h 1424419"/>
              <a:gd name="connsiteX21-307" fmla="*/ 653528 w 1305333"/>
              <a:gd name="connsiteY21-308" fmla="*/ 0 h 1424419"/>
              <a:gd name="connsiteX0-309" fmla="*/ 653528 w 1305333"/>
              <a:gd name="connsiteY0-310" fmla="*/ 0 h 1424419"/>
              <a:gd name="connsiteX1-311" fmla="*/ 757287 w 1305333"/>
              <a:gd name="connsiteY1-312" fmla="*/ 32444 h 1424419"/>
              <a:gd name="connsiteX2-313" fmla="*/ 1206876 w 1305333"/>
              <a:gd name="connsiteY2-314" fmla="*/ 284945 h 1424419"/>
              <a:gd name="connsiteX3-315" fmla="*/ 1233464 w 1305333"/>
              <a:gd name="connsiteY3-316" fmla="*/ 306775 h 1424419"/>
              <a:gd name="connsiteX4-317" fmla="*/ 1301712 w 1305333"/>
              <a:gd name="connsiteY4-318" fmla="*/ 442384 h 1424419"/>
              <a:gd name="connsiteX5-319" fmla="*/ 1303099 w 1305333"/>
              <a:gd name="connsiteY5-320" fmla="*/ 495558 h 1424419"/>
              <a:gd name="connsiteX6-321" fmla="*/ 1303099 w 1305333"/>
              <a:gd name="connsiteY6-322" fmla="*/ 952393 h 1424419"/>
              <a:gd name="connsiteX7-323" fmla="*/ 1305306 w 1305333"/>
              <a:gd name="connsiteY7-324" fmla="*/ 990115 h 1424419"/>
              <a:gd name="connsiteX8-325" fmla="*/ 1193590 w 1305333"/>
              <a:gd name="connsiteY8-326" fmla="*/ 1159518 h 1424419"/>
              <a:gd name="connsiteX9-327" fmla="*/ 1172881 w 1305333"/>
              <a:gd name="connsiteY9-328" fmla="*/ 1179342 h 1424419"/>
              <a:gd name="connsiteX10-329" fmla="*/ 792288 w 1305333"/>
              <a:gd name="connsiteY10-330" fmla="*/ 1385653 h 1424419"/>
              <a:gd name="connsiteX11-331" fmla="*/ 522686 w 1305333"/>
              <a:gd name="connsiteY11-332" fmla="*/ 1384922 h 1424419"/>
              <a:gd name="connsiteX12-333" fmla="*/ 80344 w 1305333"/>
              <a:gd name="connsiteY12-334" fmla="*/ 1139323 h 1424419"/>
              <a:gd name="connsiteX13-335" fmla="*/ 68397 w 1305333"/>
              <a:gd name="connsiteY13-336" fmla="*/ 1130059 h 1424419"/>
              <a:gd name="connsiteX14-337" fmla="*/ 667 w 1305333"/>
              <a:gd name="connsiteY14-338" fmla="*/ 999105 h 1424419"/>
              <a:gd name="connsiteX15-339" fmla="*/ 0 w 1305333"/>
              <a:gd name="connsiteY15-340" fmla="*/ 972364 h 1424419"/>
              <a:gd name="connsiteX16-341" fmla="*/ 2496 w 1305333"/>
              <a:gd name="connsiteY16-342" fmla="*/ 463106 h 1424419"/>
              <a:gd name="connsiteX17-343" fmla="*/ 2458 w 1305333"/>
              <a:gd name="connsiteY17-344" fmla="*/ 429563 h 1424419"/>
              <a:gd name="connsiteX18-345" fmla="*/ 75248 w 1305333"/>
              <a:gd name="connsiteY18-346" fmla="*/ 303202 h 1424419"/>
              <a:gd name="connsiteX19-347" fmla="*/ 103465 w 1305333"/>
              <a:gd name="connsiteY19-348" fmla="*/ 288252 h 1424419"/>
              <a:gd name="connsiteX20-349" fmla="*/ 541533 w 1305333"/>
              <a:gd name="connsiteY20-350" fmla="*/ 38110 h 1424419"/>
              <a:gd name="connsiteX21-351" fmla="*/ 653528 w 1305333"/>
              <a:gd name="connsiteY21-352" fmla="*/ 0 h 1424419"/>
              <a:gd name="connsiteX0-353" fmla="*/ 653528 w 1305333"/>
              <a:gd name="connsiteY0-354" fmla="*/ 0 h 1424419"/>
              <a:gd name="connsiteX1-355" fmla="*/ 757287 w 1305333"/>
              <a:gd name="connsiteY1-356" fmla="*/ 32444 h 1424419"/>
              <a:gd name="connsiteX2-357" fmla="*/ 1206876 w 1305333"/>
              <a:gd name="connsiteY2-358" fmla="*/ 284945 h 1424419"/>
              <a:gd name="connsiteX3-359" fmla="*/ 1233464 w 1305333"/>
              <a:gd name="connsiteY3-360" fmla="*/ 306775 h 1424419"/>
              <a:gd name="connsiteX4-361" fmla="*/ 1301712 w 1305333"/>
              <a:gd name="connsiteY4-362" fmla="*/ 442384 h 1424419"/>
              <a:gd name="connsiteX5-363" fmla="*/ 1303099 w 1305333"/>
              <a:gd name="connsiteY5-364" fmla="*/ 495558 h 1424419"/>
              <a:gd name="connsiteX6-365" fmla="*/ 1303099 w 1305333"/>
              <a:gd name="connsiteY6-366" fmla="*/ 952393 h 1424419"/>
              <a:gd name="connsiteX7-367" fmla="*/ 1305306 w 1305333"/>
              <a:gd name="connsiteY7-368" fmla="*/ 990115 h 1424419"/>
              <a:gd name="connsiteX8-369" fmla="*/ 1193590 w 1305333"/>
              <a:gd name="connsiteY8-370" fmla="*/ 1159518 h 1424419"/>
              <a:gd name="connsiteX9-371" fmla="*/ 1172881 w 1305333"/>
              <a:gd name="connsiteY9-372" fmla="*/ 1179342 h 1424419"/>
              <a:gd name="connsiteX10-373" fmla="*/ 792288 w 1305333"/>
              <a:gd name="connsiteY10-374" fmla="*/ 1385653 h 1424419"/>
              <a:gd name="connsiteX11-375" fmla="*/ 522686 w 1305333"/>
              <a:gd name="connsiteY11-376" fmla="*/ 1384922 h 1424419"/>
              <a:gd name="connsiteX12-377" fmla="*/ 80344 w 1305333"/>
              <a:gd name="connsiteY12-378" fmla="*/ 1139323 h 1424419"/>
              <a:gd name="connsiteX13-379" fmla="*/ 68397 w 1305333"/>
              <a:gd name="connsiteY13-380" fmla="*/ 1130059 h 1424419"/>
              <a:gd name="connsiteX14-381" fmla="*/ 667 w 1305333"/>
              <a:gd name="connsiteY14-382" fmla="*/ 999105 h 1424419"/>
              <a:gd name="connsiteX15-383" fmla="*/ 0 w 1305333"/>
              <a:gd name="connsiteY15-384" fmla="*/ 972364 h 1424419"/>
              <a:gd name="connsiteX16-385" fmla="*/ 2496 w 1305333"/>
              <a:gd name="connsiteY16-386" fmla="*/ 463106 h 1424419"/>
              <a:gd name="connsiteX17-387" fmla="*/ 2458 w 1305333"/>
              <a:gd name="connsiteY17-388" fmla="*/ 429563 h 1424419"/>
              <a:gd name="connsiteX18-389" fmla="*/ 75248 w 1305333"/>
              <a:gd name="connsiteY18-390" fmla="*/ 303202 h 1424419"/>
              <a:gd name="connsiteX19-391" fmla="*/ 106293 w 1305333"/>
              <a:gd name="connsiteY19-392" fmla="*/ 282597 h 1424419"/>
              <a:gd name="connsiteX20-393" fmla="*/ 541533 w 1305333"/>
              <a:gd name="connsiteY20-394" fmla="*/ 38110 h 1424419"/>
              <a:gd name="connsiteX21-395" fmla="*/ 653528 w 1305333"/>
              <a:gd name="connsiteY21-396" fmla="*/ 0 h 1424419"/>
              <a:gd name="connsiteX0-397" fmla="*/ 653528 w 1305333"/>
              <a:gd name="connsiteY0-398" fmla="*/ 0 h 1424419"/>
              <a:gd name="connsiteX1-399" fmla="*/ 757287 w 1305333"/>
              <a:gd name="connsiteY1-400" fmla="*/ 32444 h 1424419"/>
              <a:gd name="connsiteX2-401" fmla="*/ 1206876 w 1305333"/>
              <a:gd name="connsiteY2-402" fmla="*/ 284945 h 1424419"/>
              <a:gd name="connsiteX3-403" fmla="*/ 1237706 w 1305333"/>
              <a:gd name="connsiteY3-404" fmla="*/ 306775 h 1424419"/>
              <a:gd name="connsiteX4-405" fmla="*/ 1301712 w 1305333"/>
              <a:gd name="connsiteY4-406" fmla="*/ 442384 h 1424419"/>
              <a:gd name="connsiteX5-407" fmla="*/ 1303099 w 1305333"/>
              <a:gd name="connsiteY5-408" fmla="*/ 495558 h 1424419"/>
              <a:gd name="connsiteX6-409" fmla="*/ 1303099 w 1305333"/>
              <a:gd name="connsiteY6-410" fmla="*/ 952393 h 1424419"/>
              <a:gd name="connsiteX7-411" fmla="*/ 1305306 w 1305333"/>
              <a:gd name="connsiteY7-412" fmla="*/ 990115 h 1424419"/>
              <a:gd name="connsiteX8-413" fmla="*/ 1193590 w 1305333"/>
              <a:gd name="connsiteY8-414" fmla="*/ 1159518 h 1424419"/>
              <a:gd name="connsiteX9-415" fmla="*/ 1172881 w 1305333"/>
              <a:gd name="connsiteY9-416" fmla="*/ 1179342 h 1424419"/>
              <a:gd name="connsiteX10-417" fmla="*/ 792288 w 1305333"/>
              <a:gd name="connsiteY10-418" fmla="*/ 1385653 h 1424419"/>
              <a:gd name="connsiteX11-419" fmla="*/ 522686 w 1305333"/>
              <a:gd name="connsiteY11-420" fmla="*/ 1384922 h 1424419"/>
              <a:gd name="connsiteX12-421" fmla="*/ 80344 w 1305333"/>
              <a:gd name="connsiteY12-422" fmla="*/ 1139323 h 1424419"/>
              <a:gd name="connsiteX13-423" fmla="*/ 68397 w 1305333"/>
              <a:gd name="connsiteY13-424" fmla="*/ 1130059 h 1424419"/>
              <a:gd name="connsiteX14-425" fmla="*/ 667 w 1305333"/>
              <a:gd name="connsiteY14-426" fmla="*/ 999105 h 1424419"/>
              <a:gd name="connsiteX15-427" fmla="*/ 0 w 1305333"/>
              <a:gd name="connsiteY15-428" fmla="*/ 972364 h 1424419"/>
              <a:gd name="connsiteX16-429" fmla="*/ 2496 w 1305333"/>
              <a:gd name="connsiteY16-430" fmla="*/ 463106 h 1424419"/>
              <a:gd name="connsiteX17-431" fmla="*/ 2458 w 1305333"/>
              <a:gd name="connsiteY17-432" fmla="*/ 429563 h 1424419"/>
              <a:gd name="connsiteX18-433" fmla="*/ 75248 w 1305333"/>
              <a:gd name="connsiteY18-434" fmla="*/ 303202 h 1424419"/>
              <a:gd name="connsiteX19-435" fmla="*/ 106293 w 1305333"/>
              <a:gd name="connsiteY19-436" fmla="*/ 282597 h 1424419"/>
              <a:gd name="connsiteX20-437" fmla="*/ 541533 w 1305333"/>
              <a:gd name="connsiteY20-438" fmla="*/ 38110 h 1424419"/>
              <a:gd name="connsiteX21-439" fmla="*/ 653528 w 1305333"/>
              <a:gd name="connsiteY21-440" fmla="*/ 0 h 1424419"/>
              <a:gd name="connsiteX0-441" fmla="*/ 653528 w 1305333"/>
              <a:gd name="connsiteY0-442" fmla="*/ 0 h 1424419"/>
              <a:gd name="connsiteX1-443" fmla="*/ 757287 w 1305333"/>
              <a:gd name="connsiteY1-444" fmla="*/ 32444 h 1424419"/>
              <a:gd name="connsiteX2-445" fmla="*/ 1206876 w 1305333"/>
              <a:gd name="connsiteY2-446" fmla="*/ 284945 h 1424419"/>
              <a:gd name="connsiteX3-447" fmla="*/ 1237706 w 1305333"/>
              <a:gd name="connsiteY3-448" fmla="*/ 306775 h 1424419"/>
              <a:gd name="connsiteX4-449" fmla="*/ 1301712 w 1305333"/>
              <a:gd name="connsiteY4-450" fmla="*/ 442384 h 1424419"/>
              <a:gd name="connsiteX5-451" fmla="*/ 1303099 w 1305333"/>
              <a:gd name="connsiteY5-452" fmla="*/ 495558 h 1424419"/>
              <a:gd name="connsiteX6-453" fmla="*/ 1303099 w 1305333"/>
              <a:gd name="connsiteY6-454" fmla="*/ 952393 h 1424419"/>
              <a:gd name="connsiteX7-455" fmla="*/ 1305306 w 1305333"/>
              <a:gd name="connsiteY7-456" fmla="*/ 990115 h 1424419"/>
              <a:gd name="connsiteX8-457" fmla="*/ 1211970 w 1305333"/>
              <a:gd name="connsiteY8-458" fmla="*/ 1149621 h 1424419"/>
              <a:gd name="connsiteX9-459" fmla="*/ 1172881 w 1305333"/>
              <a:gd name="connsiteY9-460" fmla="*/ 1179342 h 1424419"/>
              <a:gd name="connsiteX10-461" fmla="*/ 792288 w 1305333"/>
              <a:gd name="connsiteY10-462" fmla="*/ 1385653 h 1424419"/>
              <a:gd name="connsiteX11-463" fmla="*/ 522686 w 1305333"/>
              <a:gd name="connsiteY11-464" fmla="*/ 1384922 h 1424419"/>
              <a:gd name="connsiteX12-465" fmla="*/ 80344 w 1305333"/>
              <a:gd name="connsiteY12-466" fmla="*/ 1139323 h 1424419"/>
              <a:gd name="connsiteX13-467" fmla="*/ 68397 w 1305333"/>
              <a:gd name="connsiteY13-468" fmla="*/ 1130059 h 1424419"/>
              <a:gd name="connsiteX14-469" fmla="*/ 667 w 1305333"/>
              <a:gd name="connsiteY14-470" fmla="*/ 999105 h 1424419"/>
              <a:gd name="connsiteX15-471" fmla="*/ 0 w 1305333"/>
              <a:gd name="connsiteY15-472" fmla="*/ 972364 h 1424419"/>
              <a:gd name="connsiteX16-473" fmla="*/ 2496 w 1305333"/>
              <a:gd name="connsiteY16-474" fmla="*/ 463106 h 1424419"/>
              <a:gd name="connsiteX17-475" fmla="*/ 2458 w 1305333"/>
              <a:gd name="connsiteY17-476" fmla="*/ 429563 h 1424419"/>
              <a:gd name="connsiteX18-477" fmla="*/ 75248 w 1305333"/>
              <a:gd name="connsiteY18-478" fmla="*/ 303202 h 1424419"/>
              <a:gd name="connsiteX19-479" fmla="*/ 106293 w 1305333"/>
              <a:gd name="connsiteY19-480" fmla="*/ 282597 h 1424419"/>
              <a:gd name="connsiteX20-481" fmla="*/ 541533 w 1305333"/>
              <a:gd name="connsiteY20-482" fmla="*/ 38110 h 1424419"/>
              <a:gd name="connsiteX21-483" fmla="*/ 653528 w 1305333"/>
              <a:gd name="connsiteY21-484" fmla="*/ 0 h 1424419"/>
              <a:gd name="connsiteX0-485" fmla="*/ 653528 w 1305333"/>
              <a:gd name="connsiteY0-486" fmla="*/ 0 h 1424419"/>
              <a:gd name="connsiteX1-487" fmla="*/ 757287 w 1305333"/>
              <a:gd name="connsiteY1-488" fmla="*/ 32444 h 1424419"/>
              <a:gd name="connsiteX2-489" fmla="*/ 1206876 w 1305333"/>
              <a:gd name="connsiteY2-490" fmla="*/ 284945 h 1424419"/>
              <a:gd name="connsiteX3-491" fmla="*/ 1237706 w 1305333"/>
              <a:gd name="connsiteY3-492" fmla="*/ 306775 h 1424419"/>
              <a:gd name="connsiteX4-493" fmla="*/ 1301712 w 1305333"/>
              <a:gd name="connsiteY4-494" fmla="*/ 442384 h 1424419"/>
              <a:gd name="connsiteX5-495" fmla="*/ 1303099 w 1305333"/>
              <a:gd name="connsiteY5-496" fmla="*/ 495558 h 1424419"/>
              <a:gd name="connsiteX6-497" fmla="*/ 1303099 w 1305333"/>
              <a:gd name="connsiteY6-498" fmla="*/ 952393 h 1424419"/>
              <a:gd name="connsiteX7-499" fmla="*/ 1305306 w 1305333"/>
              <a:gd name="connsiteY7-500" fmla="*/ 990115 h 1424419"/>
              <a:gd name="connsiteX8-501" fmla="*/ 1236006 w 1305333"/>
              <a:gd name="connsiteY8-502" fmla="*/ 1160932 h 1424419"/>
              <a:gd name="connsiteX9-503" fmla="*/ 1172881 w 1305333"/>
              <a:gd name="connsiteY9-504" fmla="*/ 1179342 h 1424419"/>
              <a:gd name="connsiteX10-505" fmla="*/ 792288 w 1305333"/>
              <a:gd name="connsiteY10-506" fmla="*/ 1385653 h 1424419"/>
              <a:gd name="connsiteX11-507" fmla="*/ 522686 w 1305333"/>
              <a:gd name="connsiteY11-508" fmla="*/ 1384922 h 1424419"/>
              <a:gd name="connsiteX12-509" fmla="*/ 80344 w 1305333"/>
              <a:gd name="connsiteY12-510" fmla="*/ 1139323 h 1424419"/>
              <a:gd name="connsiteX13-511" fmla="*/ 68397 w 1305333"/>
              <a:gd name="connsiteY13-512" fmla="*/ 1130059 h 1424419"/>
              <a:gd name="connsiteX14-513" fmla="*/ 667 w 1305333"/>
              <a:gd name="connsiteY14-514" fmla="*/ 999105 h 1424419"/>
              <a:gd name="connsiteX15-515" fmla="*/ 0 w 1305333"/>
              <a:gd name="connsiteY15-516" fmla="*/ 972364 h 1424419"/>
              <a:gd name="connsiteX16-517" fmla="*/ 2496 w 1305333"/>
              <a:gd name="connsiteY16-518" fmla="*/ 463106 h 1424419"/>
              <a:gd name="connsiteX17-519" fmla="*/ 2458 w 1305333"/>
              <a:gd name="connsiteY17-520" fmla="*/ 429563 h 1424419"/>
              <a:gd name="connsiteX18-521" fmla="*/ 75248 w 1305333"/>
              <a:gd name="connsiteY18-522" fmla="*/ 303202 h 1424419"/>
              <a:gd name="connsiteX19-523" fmla="*/ 106293 w 1305333"/>
              <a:gd name="connsiteY19-524" fmla="*/ 282597 h 1424419"/>
              <a:gd name="connsiteX20-525" fmla="*/ 541533 w 1305333"/>
              <a:gd name="connsiteY20-526" fmla="*/ 38110 h 1424419"/>
              <a:gd name="connsiteX21-527" fmla="*/ 653528 w 1305333"/>
              <a:gd name="connsiteY21-528" fmla="*/ 0 h 1424419"/>
              <a:gd name="connsiteX0-529" fmla="*/ 653528 w 1313169"/>
              <a:gd name="connsiteY0-530" fmla="*/ 0 h 1424419"/>
              <a:gd name="connsiteX1-531" fmla="*/ 757287 w 1313169"/>
              <a:gd name="connsiteY1-532" fmla="*/ 32444 h 1424419"/>
              <a:gd name="connsiteX2-533" fmla="*/ 1206876 w 1313169"/>
              <a:gd name="connsiteY2-534" fmla="*/ 284945 h 1424419"/>
              <a:gd name="connsiteX3-535" fmla="*/ 1237706 w 1313169"/>
              <a:gd name="connsiteY3-536" fmla="*/ 306775 h 1424419"/>
              <a:gd name="connsiteX4-537" fmla="*/ 1301712 w 1313169"/>
              <a:gd name="connsiteY4-538" fmla="*/ 442384 h 1424419"/>
              <a:gd name="connsiteX5-539" fmla="*/ 1303099 w 1313169"/>
              <a:gd name="connsiteY5-540" fmla="*/ 495558 h 1424419"/>
              <a:gd name="connsiteX6-541" fmla="*/ 1303099 w 1313169"/>
              <a:gd name="connsiteY6-542" fmla="*/ 952393 h 1424419"/>
              <a:gd name="connsiteX7-543" fmla="*/ 1305306 w 1313169"/>
              <a:gd name="connsiteY7-544" fmla="*/ 990115 h 1424419"/>
              <a:gd name="connsiteX8-545" fmla="*/ 1271352 w 1313169"/>
              <a:gd name="connsiteY8-546" fmla="*/ 1142552 h 1424419"/>
              <a:gd name="connsiteX9-547" fmla="*/ 1172881 w 1313169"/>
              <a:gd name="connsiteY9-548" fmla="*/ 1179342 h 1424419"/>
              <a:gd name="connsiteX10-549" fmla="*/ 792288 w 1313169"/>
              <a:gd name="connsiteY10-550" fmla="*/ 1385653 h 1424419"/>
              <a:gd name="connsiteX11-551" fmla="*/ 522686 w 1313169"/>
              <a:gd name="connsiteY11-552" fmla="*/ 1384922 h 1424419"/>
              <a:gd name="connsiteX12-553" fmla="*/ 80344 w 1313169"/>
              <a:gd name="connsiteY12-554" fmla="*/ 1139323 h 1424419"/>
              <a:gd name="connsiteX13-555" fmla="*/ 68397 w 1313169"/>
              <a:gd name="connsiteY13-556" fmla="*/ 1130059 h 1424419"/>
              <a:gd name="connsiteX14-557" fmla="*/ 667 w 1313169"/>
              <a:gd name="connsiteY14-558" fmla="*/ 999105 h 1424419"/>
              <a:gd name="connsiteX15-559" fmla="*/ 0 w 1313169"/>
              <a:gd name="connsiteY15-560" fmla="*/ 972364 h 1424419"/>
              <a:gd name="connsiteX16-561" fmla="*/ 2496 w 1313169"/>
              <a:gd name="connsiteY16-562" fmla="*/ 463106 h 1424419"/>
              <a:gd name="connsiteX17-563" fmla="*/ 2458 w 1313169"/>
              <a:gd name="connsiteY17-564" fmla="*/ 429563 h 1424419"/>
              <a:gd name="connsiteX18-565" fmla="*/ 75248 w 1313169"/>
              <a:gd name="connsiteY18-566" fmla="*/ 303202 h 1424419"/>
              <a:gd name="connsiteX19-567" fmla="*/ 106293 w 1313169"/>
              <a:gd name="connsiteY19-568" fmla="*/ 282597 h 1424419"/>
              <a:gd name="connsiteX20-569" fmla="*/ 541533 w 1313169"/>
              <a:gd name="connsiteY20-570" fmla="*/ 38110 h 1424419"/>
              <a:gd name="connsiteX21-571" fmla="*/ 653528 w 1313169"/>
              <a:gd name="connsiteY21-572" fmla="*/ 0 h 1424419"/>
              <a:gd name="connsiteX0-573" fmla="*/ 653528 w 1306267"/>
              <a:gd name="connsiteY0-574" fmla="*/ 0 h 1424419"/>
              <a:gd name="connsiteX1-575" fmla="*/ 757287 w 1306267"/>
              <a:gd name="connsiteY1-576" fmla="*/ 32444 h 1424419"/>
              <a:gd name="connsiteX2-577" fmla="*/ 1206876 w 1306267"/>
              <a:gd name="connsiteY2-578" fmla="*/ 284945 h 1424419"/>
              <a:gd name="connsiteX3-579" fmla="*/ 1237706 w 1306267"/>
              <a:gd name="connsiteY3-580" fmla="*/ 306775 h 1424419"/>
              <a:gd name="connsiteX4-581" fmla="*/ 1301712 w 1306267"/>
              <a:gd name="connsiteY4-582" fmla="*/ 442384 h 1424419"/>
              <a:gd name="connsiteX5-583" fmla="*/ 1303099 w 1306267"/>
              <a:gd name="connsiteY5-584" fmla="*/ 495558 h 1424419"/>
              <a:gd name="connsiteX6-585" fmla="*/ 1303099 w 1306267"/>
              <a:gd name="connsiteY6-586" fmla="*/ 952393 h 1424419"/>
              <a:gd name="connsiteX7-587" fmla="*/ 1305306 w 1306267"/>
              <a:gd name="connsiteY7-588" fmla="*/ 990115 h 1424419"/>
              <a:gd name="connsiteX8-589" fmla="*/ 1255800 w 1306267"/>
              <a:gd name="connsiteY8-590" fmla="*/ 1142552 h 1424419"/>
              <a:gd name="connsiteX9-591" fmla="*/ 1172881 w 1306267"/>
              <a:gd name="connsiteY9-592" fmla="*/ 1179342 h 1424419"/>
              <a:gd name="connsiteX10-593" fmla="*/ 792288 w 1306267"/>
              <a:gd name="connsiteY10-594" fmla="*/ 1385653 h 1424419"/>
              <a:gd name="connsiteX11-595" fmla="*/ 522686 w 1306267"/>
              <a:gd name="connsiteY11-596" fmla="*/ 1384922 h 1424419"/>
              <a:gd name="connsiteX12-597" fmla="*/ 80344 w 1306267"/>
              <a:gd name="connsiteY12-598" fmla="*/ 1139323 h 1424419"/>
              <a:gd name="connsiteX13-599" fmla="*/ 68397 w 1306267"/>
              <a:gd name="connsiteY13-600" fmla="*/ 1130059 h 1424419"/>
              <a:gd name="connsiteX14-601" fmla="*/ 667 w 1306267"/>
              <a:gd name="connsiteY14-602" fmla="*/ 999105 h 1424419"/>
              <a:gd name="connsiteX15-603" fmla="*/ 0 w 1306267"/>
              <a:gd name="connsiteY15-604" fmla="*/ 972364 h 1424419"/>
              <a:gd name="connsiteX16-605" fmla="*/ 2496 w 1306267"/>
              <a:gd name="connsiteY16-606" fmla="*/ 463106 h 1424419"/>
              <a:gd name="connsiteX17-607" fmla="*/ 2458 w 1306267"/>
              <a:gd name="connsiteY17-608" fmla="*/ 429563 h 1424419"/>
              <a:gd name="connsiteX18-609" fmla="*/ 75248 w 1306267"/>
              <a:gd name="connsiteY18-610" fmla="*/ 303202 h 1424419"/>
              <a:gd name="connsiteX19-611" fmla="*/ 106293 w 1306267"/>
              <a:gd name="connsiteY19-612" fmla="*/ 282597 h 1424419"/>
              <a:gd name="connsiteX20-613" fmla="*/ 541533 w 1306267"/>
              <a:gd name="connsiteY20-614" fmla="*/ 38110 h 1424419"/>
              <a:gd name="connsiteX21-615" fmla="*/ 653528 w 1306267"/>
              <a:gd name="connsiteY21-616" fmla="*/ 0 h 1424419"/>
              <a:gd name="connsiteX0-617" fmla="*/ 653528 w 1306267"/>
              <a:gd name="connsiteY0-618" fmla="*/ 0 h 1424419"/>
              <a:gd name="connsiteX1-619" fmla="*/ 757287 w 1306267"/>
              <a:gd name="connsiteY1-620" fmla="*/ 32444 h 1424419"/>
              <a:gd name="connsiteX2-621" fmla="*/ 1206876 w 1306267"/>
              <a:gd name="connsiteY2-622" fmla="*/ 284945 h 1424419"/>
              <a:gd name="connsiteX3-623" fmla="*/ 1237706 w 1306267"/>
              <a:gd name="connsiteY3-624" fmla="*/ 306775 h 1424419"/>
              <a:gd name="connsiteX4-625" fmla="*/ 1301712 w 1306267"/>
              <a:gd name="connsiteY4-626" fmla="*/ 442384 h 1424419"/>
              <a:gd name="connsiteX5-627" fmla="*/ 1303099 w 1306267"/>
              <a:gd name="connsiteY5-628" fmla="*/ 495558 h 1424419"/>
              <a:gd name="connsiteX6-629" fmla="*/ 1303099 w 1306267"/>
              <a:gd name="connsiteY6-630" fmla="*/ 952393 h 1424419"/>
              <a:gd name="connsiteX7-631" fmla="*/ 1305306 w 1306267"/>
              <a:gd name="connsiteY7-632" fmla="*/ 990115 h 1424419"/>
              <a:gd name="connsiteX8-633" fmla="*/ 1255800 w 1306267"/>
              <a:gd name="connsiteY8-634" fmla="*/ 1142552 h 1424419"/>
              <a:gd name="connsiteX9-635" fmla="*/ 1172881 w 1306267"/>
              <a:gd name="connsiteY9-636" fmla="*/ 1179342 h 1424419"/>
              <a:gd name="connsiteX10-637" fmla="*/ 792288 w 1306267"/>
              <a:gd name="connsiteY10-638" fmla="*/ 1385653 h 1424419"/>
              <a:gd name="connsiteX11-639" fmla="*/ 522686 w 1306267"/>
              <a:gd name="connsiteY11-640" fmla="*/ 1384922 h 1424419"/>
              <a:gd name="connsiteX12-641" fmla="*/ 80344 w 1306267"/>
              <a:gd name="connsiteY12-642" fmla="*/ 1139323 h 1424419"/>
              <a:gd name="connsiteX13-643" fmla="*/ 61328 w 1306267"/>
              <a:gd name="connsiteY13-644" fmla="*/ 1127231 h 1424419"/>
              <a:gd name="connsiteX14-645" fmla="*/ 667 w 1306267"/>
              <a:gd name="connsiteY14-646" fmla="*/ 999105 h 1424419"/>
              <a:gd name="connsiteX15-647" fmla="*/ 0 w 1306267"/>
              <a:gd name="connsiteY15-648" fmla="*/ 972364 h 1424419"/>
              <a:gd name="connsiteX16-649" fmla="*/ 2496 w 1306267"/>
              <a:gd name="connsiteY16-650" fmla="*/ 463106 h 1424419"/>
              <a:gd name="connsiteX17-651" fmla="*/ 2458 w 1306267"/>
              <a:gd name="connsiteY17-652" fmla="*/ 429563 h 1424419"/>
              <a:gd name="connsiteX18-653" fmla="*/ 75248 w 1306267"/>
              <a:gd name="connsiteY18-654" fmla="*/ 303202 h 1424419"/>
              <a:gd name="connsiteX19-655" fmla="*/ 106293 w 1306267"/>
              <a:gd name="connsiteY19-656" fmla="*/ 282597 h 1424419"/>
              <a:gd name="connsiteX20-657" fmla="*/ 541533 w 1306267"/>
              <a:gd name="connsiteY20-658" fmla="*/ 38110 h 1424419"/>
              <a:gd name="connsiteX21-659" fmla="*/ 653528 w 1306267"/>
              <a:gd name="connsiteY21-660" fmla="*/ 0 h 1424419"/>
              <a:gd name="connsiteX0-661" fmla="*/ 653528 w 1306267"/>
              <a:gd name="connsiteY0-662" fmla="*/ 0 h 1424419"/>
              <a:gd name="connsiteX1-663" fmla="*/ 757287 w 1306267"/>
              <a:gd name="connsiteY1-664" fmla="*/ 32444 h 1424419"/>
              <a:gd name="connsiteX2-665" fmla="*/ 1206876 w 1306267"/>
              <a:gd name="connsiteY2-666" fmla="*/ 284945 h 1424419"/>
              <a:gd name="connsiteX3-667" fmla="*/ 1237706 w 1306267"/>
              <a:gd name="connsiteY3-668" fmla="*/ 306775 h 1424419"/>
              <a:gd name="connsiteX4-669" fmla="*/ 1301712 w 1306267"/>
              <a:gd name="connsiteY4-670" fmla="*/ 442384 h 1424419"/>
              <a:gd name="connsiteX5-671" fmla="*/ 1303099 w 1306267"/>
              <a:gd name="connsiteY5-672" fmla="*/ 495558 h 1424419"/>
              <a:gd name="connsiteX6-673" fmla="*/ 1303099 w 1306267"/>
              <a:gd name="connsiteY6-674" fmla="*/ 952393 h 1424419"/>
              <a:gd name="connsiteX7-675" fmla="*/ 1305306 w 1306267"/>
              <a:gd name="connsiteY7-676" fmla="*/ 990115 h 1424419"/>
              <a:gd name="connsiteX8-677" fmla="*/ 1255800 w 1306267"/>
              <a:gd name="connsiteY8-678" fmla="*/ 1142552 h 1424419"/>
              <a:gd name="connsiteX9-679" fmla="*/ 1172881 w 1306267"/>
              <a:gd name="connsiteY9-680" fmla="*/ 1179342 h 1424419"/>
              <a:gd name="connsiteX10-681" fmla="*/ 792288 w 1306267"/>
              <a:gd name="connsiteY10-682" fmla="*/ 1385653 h 1424419"/>
              <a:gd name="connsiteX11-683" fmla="*/ 522686 w 1306267"/>
              <a:gd name="connsiteY11-684" fmla="*/ 1384922 h 1424419"/>
              <a:gd name="connsiteX12-685" fmla="*/ 80344 w 1306267"/>
              <a:gd name="connsiteY12-686" fmla="*/ 1139323 h 1424419"/>
              <a:gd name="connsiteX13-687" fmla="*/ 61328 w 1306267"/>
              <a:gd name="connsiteY13-688" fmla="*/ 1127231 h 1424419"/>
              <a:gd name="connsiteX14-689" fmla="*/ 667 w 1306267"/>
              <a:gd name="connsiteY14-690" fmla="*/ 999105 h 1424419"/>
              <a:gd name="connsiteX15-691" fmla="*/ 0 w 1306267"/>
              <a:gd name="connsiteY15-692" fmla="*/ 972364 h 1424419"/>
              <a:gd name="connsiteX16-693" fmla="*/ 2496 w 1306267"/>
              <a:gd name="connsiteY16-694" fmla="*/ 463106 h 1424419"/>
              <a:gd name="connsiteX17-695" fmla="*/ 2458 w 1306267"/>
              <a:gd name="connsiteY17-696" fmla="*/ 429563 h 1424419"/>
              <a:gd name="connsiteX18-697" fmla="*/ 75248 w 1306267"/>
              <a:gd name="connsiteY18-698" fmla="*/ 303202 h 1424419"/>
              <a:gd name="connsiteX19-699" fmla="*/ 106293 w 1306267"/>
              <a:gd name="connsiteY19-700" fmla="*/ 282597 h 1424419"/>
              <a:gd name="connsiteX20-701" fmla="*/ 541533 w 1306267"/>
              <a:gd name="connsiteY20-702" fmla="*/ 38110 h 1424419"/>
              <a:gd name="connsiteX21-703" fmla="*/ 653528 w 1306267"/>
              <a:gd name="connsiteY21-704" fmla="*/ 0 h 1424419"/>
              <a:gd name="connsiteX0-705" fmla="*/ 653528 w 1306267"/>
              <a:gd name="connsiteY0-706" fmla="*/ 0 h 1424419"/>
              <a:gd name="connsiteX1-707" fmla="*/ 757287 w 1306267"/>
              <a:gd name="connsiteY1-708" fmla="*/ 32444 h 1424419"/>
              <a:gd name="connsiteX2-709" fmla="*/ 1206876 w 1306267"/>
              <a:gd name="connsiteY2-710" fmla="*/ 284945 h 1424419"/>
              <a:gd name="connsiteX3-711" fmla="*/ 1237706 w 1306267"/>
              <a:gd name="connsiteY3-712" fmla="*/ 306775 h 1424419"/>
              <a:gd name="connsiteX4-713" fmla="*/ 1301712 w 1306267"/>
              <a:gd name="connsiteY4-714" fmla="*/ 442384 h 1424419"/>
              <a:gd name="connsiteX5-715" fmla="*/ 1303099 w 1306267"/>
              <a:gd name="connsiteY5-716" fmla="*/ 495558 h 1424419"/>
              <a:gd name="connsiteX6-717" fmla="*/ 1303099 w 1306267"/>
              <a:gd name="connsiteY6-718" fmla="*/ 952393 h 1424419"/>
              <a:gd name="connsiteX7-719" fmla="*/ 1305306 w 1306267"/>
              <a:gd name="connsiteY7-720" fmla="*/ 990115 h 1424419"/>
              <a:gd name="connsiteX8-721" fmla="*/ 1255800 w 1306267"/>
              <a:gd name="connsiteY8-722" fmla="*/ 1142552 h 1424419"/>
              <a:gd name="connsiteX9-723" fmla="*/ 1172881 w 1306267"/>
              <a:gd name="connsiteY9-724" fmla="*/ 1179342 h 1424419"/>
              <a:gd name="connsiteX10-725" fmla="*/ 792288 w 1306267"/>
              <a:gd name="connsiteY10-726" fmla="*/ 1385653 h 1424419"/>
              <a:gd name="connsiteX11-727" fmla="*/ 522686 w 1306267"/>
              <a:gd name="connsiteY11-728" fmla="*/ 1384922 h 1424419"/>
              <a:gd name="connsiteX12-729" fmla="*/ 90241 w 1306267"/>
              <a:gd name="connsiteY12-730" fmla="*/ 1150634 h 1424419"/>
              <a:gd name="connsiteX13-731" fmla="*/ 61328 w 1306267"/>
              <a:gd name="connsiteY13-732" fmla="*/ 1127231 h 1424419"/>
              <a:gd name="connsiteX14-733" fmla="*/ 667 w 1306267"/>
              <a:gd name="connsiteY14-734" fmla="*/ 999105 h 1424419"/>
              <a:gd name="connsiteX15-735" fmla="*/ 0 w 1306267"/>
              <a:gd name="connsiteY15-736" fmla="*/ 972364 h 1424419"/>
              <a:gd name="connsiteX16-737" fmla="*/ 2496 w 1306267"/>
              <a:gd name="connsiteY16-738" fmla="*/ 463106 h 1424419"/>
              <a:gd name="connsiteX17-739" fmla="*/ 2458 w 1306267"/>
              <a:gd name="connsiteY17-740" fmla="*/ 429563 h 1424419"/>
              <a:gd name="connsiteX18-741" fmla="*/ 75248 w 1306267"/>
              <a:gd name="connsiteY18-742" fmla="*/ 303202 h 1424419"/>
              <a:gd name="connsiteX19-743" fmla="*/ 106293 w 1306267"/>
              <a:gd name="connsiteY19-744" fmla="*/ 282597 h 1424419"/>
              <a:gd name="connsiteX20-745" fmla="*/ 541533 w 1306267"/>
              <a:gd name="connsiteY20-746" fmla="*/ 38110 h 1424419"/>
              <a:gd name="connsiteX21-747" fmla="*/ 653528 w 1306267"/>
              <a:gd name="connsiteY21-748" fmla="*/ 0 h 1424419"/>
              <a:gd name="connsiteX0-749" fmla="*/ 653528 w 1306267"/>
              <a:gd name="connsiteY0-750" fmla="*/ 0 h 1424419"/>
              <a:gd name="connsiteX1-751" fmla="*/ 757287 w 1306267"/>
              <a:gd name="connsiteY1-752" fmla="*/ 32444 h 1424419"/>
              <a:gd name="connsiteX2-753" fmla="*/ 1206876 w 1306267"/>
              <a:gd name="connsiteY2-754" fmla="*/ 284945 h 1424419"/>
              <a:gd name="connsiteX3-755" fmla="*/ 1237706 w 1306267"/>
              <a:gd name="connsiteY3-756" fmla="*/ 306775 h 1424419"/>
              <a:gd name="connsiteX4-757" fmla="*/ 1301712 w 1306267"/>
              <a:gd name="connsiteY4-758" fmla="*/ 442384 h 1424419"/>
              <a:gd name="connsiteX5-759" fmla="*/ 1303099 w 1306267"/>
              <a:gd name="connsiteY5-760" fmla="*/ 495558 h 1424419"/>
              <a:gd name="connsiteX6-761" fmla="*/ 1303099 w 1306267"/>
              <a:gd name="connsiteY6-762" fmla="*/ 952393 h 1424419"/>
              <a:gd name="connsiteX7-763" fmla="*/ 1305306 w 1306267"/>
              <a:gd name="connsiteY7-764" fmla="*/ 990115 h 1424419"/>
              <a:gd name="connsiteX8-765" fmla="*/ 1255800 w 1306267"/>
              <a:gd name="connsiteY8-766" fmla="*/ 1142552 h 1424419"/>
              <a:gd name="connsiteX9-767" fmla="*/ 1172881 w 1306267"/>
              <a:gd name="connsiteY9-768" fmla="*/ 1179342 h 1424419"/>
              <a:gd name="connsiteX10-769" fmla="*/ 792288 w 1306267"/>
              <a:gd name="connsiteY10-770" fmla="*/ 1385653 h 1424419"/>
              <a:gd name="connsiteX11-771" fmla="*/ 522686 w 1306267"/>
              <a:gd name="connsiteY11-772" fmla="*/ 1384922 h 1424419"/>
              <a:gd name="connsiteX12-773" fmla="*/ 90241 w 1306267"/>
              <a:gd name="connsiteY12-774" fmla="*/ 1150634 h 1424419"/>
              <a:gd name="connsiteX13-775" fmla="*/ 61328 w 1306267"/>
              <a:gd name="connsiteY13-776" fmla="*/ 1127231 h 1424419"/>
              <a:gd name="connsiteX14-777" fmla="*/ 667 w 1306267"/>
              <a:gd name="connsiteY14-778" fmla="*/ 999105 h 1424419"/>
              <a:gd name="connsiteX15-779" fmla="*/ 0 w 1306267"/>
              <a:gd name="connsiteY15-780" fmla="*/ 972364 h 1424419"/>
              <a:gd name="connsiteX16-781" fmla="*/ 2496 w 1306267"/>
              <a:gd name="connsiteY16-782" fmla="*/ 463106 h 1424419"/>
              <a:gd name="connsiteX17-783" fmla="*/ 2458 w 1306267"/>
              <a:gd name="connsiteY17-784" fmla="*/ 429563 h 1424419"/>
              <a:gd name="connsiteX18-785" fmla="*/ 75248 w 1306267"/>
              <a:gd name="connsiteY18-786" fmla="*/ 303202 h 1424419"/>
              <a:gd name="connsiteX19-787" fmla="*/ 106293 w 1306267"/>
              <a:gd name="connsiteY19-788" fmla="*/ 282597 h 1424419"/>
              <a:gd name="connsiteX20-789" fmla="*/ 541533 w 1306267"/>
              <a:gd name="connsiteY20-790" fmla="*/ 38110 h 1424419"/>
              <a:gd name="connsiteX21-791" fmla="*/ 653528 w 1306267"/>
              <a:gd name="connsiteY21-792" fmla="*/ 0 h 1424419"/>
              <a:gd name="connsiteX0-793" fmla="*/ 653528 w 1306267"/>
              <a:gd name="connsiteY0-794" fmla="*/ 0 h 1424419"/>
              <a:gd name="connsiteX1-795" fmla="*/ 757287 w 1306267"/>
              <a:gd name="connsiteY1-796" fmla="*/ 32444 h 1424419"/>
              <a:gd name="connsiteX2-797" fmla="*/ 1206876 w 1306267"/>
              <a:gd name="connsiteY2-798" fmla="*/ 284945 h 1424419"/>
              <a:gd name="connsiteX3-799" fmla="*/ 1237706 w 1306267"/>
              <a:gd name="connsiteY3-800" fmla="*/ 306775 h 1424419"/>
              <a:gd name="connsiteX4-801" fmla="*/ 1301712 w 1306267"/>
              <a:gd name="connsiteY4-802" fmla="*/ 442384 h 1424419"/>
              <a:gd name="connsiteX5-803" fmla="*/ 1303099 w 1306267"/>
              <a:gd name="connsiteY5-804" fmla="*/ 495558 h 1424419"/>
              <a:gd name="connsiteX6-805" fmla="*/ 1303099 w 1306267"/>
              <a:gd name="connsiteY6-806" fmla="*/ 952393 h 1424419"/>
              <a:gd name="connsiteX7-807" fmla="*/ 1305306 w 1306267"/>
              <a:gd name="connsiteY7-808" fmla="*/ 990115 h 1424419"/>
              <a:gd name="connsiteX8-809" fmla="*/ 1255800 w 1306267"/>
              <a:gd name="connsiteY8-810" fmla="*/ 1142552 h 1424419"/>
              <a:gd name="connsiteX9-811" fmla="*/ 1172881 w 1306267"/>
              <a:gd name="connsiteY9-812" fmla="*/ 1179342 h 1424419"/>
              <a:gd name="connsiteX10-813" fmla="*/ 792288 w 1306267"/>
              <a:gd name="connsiteY10-814" fmla="*/ 1385653 h 1424419"/>
              <a:gd name="connsiteX11-815" fmla="*/ 522686 w 1306267"/>
              <a:gd name="connsiteY11-816" fmla="*/ 1384922 h 1424419"/>
              <a:gd name="connsiteX12-817" fmla="*/ 90241 w 1306267"/>
              <a:gd name="connsiteY12-818" fmla="*/ 1150634 h 1424419"/>
              <a:gd name="connsiteX13-819" fmla="*/ 61328 w 1306267"/>
              <a:gd name="connsiteY13-820" fmla="*/ 1127231 h 1424419"/>
              <a:gd name="connsiteX14-821" fmla="*/ 667 w 1306267"/>
              <a:gd name="connsiteY14-822" fmla="*/ 999105 h 1424419"/>
              <a:gd name="connsiteX15-823" fmla="*/ 0 w 1306267"/>
              <a:gd name="connsiteY15-824" fmla="*/ 972364 h 1424419"/>
              <a:gd name="connsiteX16-825" fmla="*/ 2496 w 1306267"/>
              <a:gd name="connsiteY16-826" fmla="*/ 463106 h 1424419"/>
              <a:gd name="connsiteX17-827" fmla="*/ 2458 w 1306267"/>
              <a:gd name="connsiteY17-828" fmla="*/ 429563 h 1424419"/>
              <a:gd name="connsiteX18-829" fmla="*/ 75248 w 1306267"/>
              <a:gd name="connsiteY18-830" fmla="*/ 303202 h 1424419"/>
              <a:gd name="connsiteX19-831" fmla="*/ 106293 w 1306267"/>
              <a:gd name="connsiteY19-832" fmla="*/ 282597 h 1424419"/>
              <a:gd name="connsiteX20-833" fmla="*/ 541533 w 1306267"/>
              <a:gd name="connsiteY20-834" fmla="*/ 38110 h 1424419"/>
              <a:gd name="connsiteX21-835" fmla="*/ 653528 w 1306267"/>
              <a:gd name="connsiteY21-836" fmla="*/ 0 h 1424419"/>
              <a:gd name="connsiteX0-837" fmla="*/ 653528 w 1306267"/>
              <a:gd name="connsiteY0-838" fmla="*/ 0 h 1424419"/>
              <a:gd name="connsiteX1-839" fmla="*/ 757287 w 1306267"/>
              <a:gd name="connsiteY1-840" fmla="*/ 32444 h 1424419"/>
              <a:gd name="connsiteX2-841" fmla="*/ 1206876 w 1306267"/>
              <a:gd name="connsiteY2-842" fmla="*/ 284945 h 1424419"/>
              <a:gd name="connsiteX3-843" fmla="*/ 1237706 w 1306267"/>
              <a:gd name="connsiteY3-844" fmla="*/ 306775 h 1424419"/>
              <a:gd name="connsiteX4-845" fmla="*/ 1301712 w 1306267"/>
              <a:gd name="connsiteY4-846" fmla="*/ 442384 h 1424419"/>
              <a:gd name="connsiteX5-847" fmla="*/ 1303099 w 1306267"/>
              <a:gd name="connsiteY5-848" fmla="*/ 495558 h 1424419"/>
              <a:gd name="connsiteX6-849" fmla="*/ 1303099 w 1306267"/>
              <a:gd name="connsiteY6-850" fmla="*/ 952393 h 1424419"/>
              <a:gd name="connsiteX7-851" fmla="*/ 1305306 w 1306267"/>
              <a:gd name="connsiteY7-852" fmla="*/ 990115 h 1424419"/>
              <a:gd name="connsiteX8-853" fmla="*/ 1255800 w 1306267"/>
              <a:gd name="connsiteY8-854" fmla="*/ 1142552 h 1424419"/>
              <a:gd name="connsiteX9-855" fmla="*/ 1172881 w 1306267"/>
              <a:gd name="connsiteY9-856" fmla="*/ 1179342 h 1424419"/>
              <a:gd name="connsiteX10-857" fmla="*/ 792288 w 1306267"/>
              <a:gd name="connsiteY10-858" fmla="*/ 1385653 h 1424419"/>
              <a:gd name="connsiteX11-859" fmla="*/ 522686 w 1306267"/>
              <a:gd name="connsiteY11-860" fmla="*/ 1384922 h 1424419"/>
              <a:gd name="connsiteX12-861" fmla="*/ 90241 w 1306267"/>
              <a:gd name="connsiteY12-862" fmla="*/ 1150634 h 1424419"/>
              <a:gd name="connsiteX13-863" fmla="*/ 61328 w 1306267"/>
              <a:gd name="connsiteY13-864" fmla="*/ 1127231 h 1424419"/>
              <a:gd name="connsiteX14-865" fmla="*/ 667 w 1306267"/>
              <a:gd name="connsiteY14-866" fmla="*/ 999105 h 1424419"/>
              <a:gd name="connsiteX15-867" fmla="*/ 0 w 1306267"/>
              <a:gd name="connsiteY15-868" fmla="*/ 972364 h 1424419"/>
              <a:gd name="connsiteX16-869" fmla="*/ 2496 w 1306267"/>
              <a:gd name="connsiteY16-870" fmla="*/ 463106 h 1424419"/>
              <a:gd name="connsiteX17-871" fmla="*/ 2458 w 1306267"/>
              <a:gd name="connsiteY17-872" fmla="*/ 429563 h 1424419"/>
              <a:gd name="connsiteX18-873" fmla="*/ 75248 w 1306267"/>
              <a:gd name="connsiteY18-874" fmla="*/ 303202 h 1424419"/>
              <a:gd name="connsiteX19-875" fmla="*/ 106293 w 1306267"/>
              <a:gd name="connsiteY19-876" fmla="*/ 282597 h 1424419"/>
              <a:gd name="connsiteX20-877" fmla="*/ 541533 w 1306267"/>
              <a:gd name="connsiteY20-878" fmla="*/ 38110 h 1424419"/>
              <a:gd name="connsiteX21-879" fmla="*/ 653528 w 1306267"/>
              <a:gd name="connsiteY21-880" fmla="*/ 0 h 1424419"/>
              <a:gd name="connsiteX0-881" fmla="*/ 653528 w 1306267"/>
              <a:gd name="connsiteY0-882" fmla="*/ 0 h 1424419"/>
              <a:gd name="connsiteX1-883" fmla="*/ 757287 w 1306267"/>
              <a:gd name="connsiteY1-884" fmla="*/ 32444 h 1424419"/>
              <a:gd name="connsiteX2-885" fmla="*/ 1206876 w 1306267"/>
              <a:gd name="connsiteY2-886" fmla="*/ 284945 h 1424419"/>
              <a:gd name="connsiteX3-887" fmla="*/ 1237706 w 1306267"/>
              <a:gd name="connsiteY3-888" fmla="*/ 306775 h 1424419"/>
              <a:gd name="connsiteX4-889" fmla="*/ 1301712 w 1306267"/>
              <a:gd name="connsiteY4-890" fmla="*/ 442384 h 1424419"/>
              <a:gd name="connsiteX5-891" fmla="*/ 1303099 w 1306267"/>
              <a:gd name="connsiteY5-892" fmla="*/ 495558 h 1424419"/>
              <a:gd name="connsiteX6-893" fmla="*/ 1303099 w 1306267"/>
              <a:gd name="connsiteY6-894" fmla="*/ 952393 h 1424419"/>
              <a:gd name="connsiteX7-895" fmla="*/ 1305306 w 1306267"/>
              <a:gd name="connsiteY7-896" fmla="*/ 990115 h 1424419"/>
              <a:gd name="connsiteX8-897" fmla="*/ 1255800 w 1306267"/>
              <a:gd name="connsiteY8-898" fmla="*/ 1142552 h 1424419"/>
              <a:gd name="connsiteX9-899" fmla="*/ 1172881 w 1306267"/>
              <a:gd name="connsiteY9-900" fmla="*/ 1179342 h 1424419"/>
              <a:gd name="connsiteX10-901" fmla="*/ 792288 w 1306267"/>
              <a:gd name="connsiteY10-902" fmla="*/ 1385653 h 1424419"/>
              <a:gd name="connsiteX11-903" fmla="*/ 522686 w 1306267"/>
              <a:gd name="connsiteY11-904" fmla="*/ 1384922 h 1424419"/>
              <a:gd name="connsiteX12-905" fmla="*/ 90241 w 1306267"/>
              <a:gd name="connsiteY12-906" fmla="*/ 1150634 h 1424419"/>
              <a:gd name="connsiteX13-907" fmla="*/ 55672 w 1306267"/>
              <a:gd name="connsiteY13-908" fmla="*/ 1124403 h 1424419"/>
              <a:gd name="connsiteX14-909" fmla="*/ 667 w 1306267"/>
              <a:gd name="connsiteY14-910" fmla="*/ 999105 h 1424419"/>
              <a:gd name="connsiteX15-911" fmla="*/ 0 w 1306267"/>
              <a:gd name="connsiteY15-912" fmla="*/ 972364 h 1424419"/>
              <a:gd name="connsiteX16-913" fmla="*/ 2496 w 1306267"/>
              <a:gd name="connsiteY16-914" fmla="*/ 463106 h 1424419"/>
              <a:gd name="connsiteX17-915" fmla="*/ 2458 w 1306267"/>
              <a:gd name="connsiteY17-916" fmla="*/ 429563 h 1424419"/>
              <a:gd name="connsiteX18-917" fmla="*/ 75248 w 1306267"/>
              <a:gd name="connsiteY18-918" fmla="*/ 303202 h 1424419"/>
              <a:gd name="connsiteX19-919" fmla="*/ 106293 w 1306267"/>
              <a:gd name="connsiteY19-920" fmla="*/ 282597 h 1424419"/>
              <a:gd name="connsiteX20-921" fmla="*/ 541533 w 1306267"/>
              <a:gd name="connsiteY20-922" fmla="*/ 38110 h 1424419"/>
              <a:gd name="connsiteX21-923" fmla="*/ 653528 w 1306267"/>
              <a:gd name="connsiteY21-924" fmla="*/ 0 h 1424419"/>
              <a:gd name="connsiteX0-925" fmla="*/ 653528 w 1306267"/>
              <a:gd name="connsiteY0-926" fmla="*/ 0 h 1424419"/>
              <a:gd name="connsiteX1-927" fmla="*/ 757287 w 1306267"/>
              <a:gd name="connsiteY1-928" fmla="*/ 32444 h 1424419"/>
              <a:gd name="connsiteX2-929" fmla="*/ 1206876 w 1306267"/>
              <a:gd name="connsiteY2-930" fmla="*/ 284945 h 1424419"/>
              <a:gd name="connsiteX3-931" fmla="*/ 1237706 w 1306267"/>
              <a:gd name="connsiteY3-932" fmla="*/ 306775 h 1424419"/>
              <a:gd name="connsiteX4-933" fmla="*/ 1301712 w 1306267"/>
              <a:gd name="connsiteY4-934" fmla="*/ 442384 h 1424419"/>
              <a:gd name="connsiteX5-935" fmla="*/ 1303099 w 1306267"/>
              <a:gd name="connsiteY5-936" fmla="*/ 495558 h 1424419"/>
              <a:gd name="connsiteX6-937" fmla="*/ 1303099 w 1306267"/>
              <a:gd name="connsiteY6-938" fmla="*/ 952393 h 1424419"/>
              <a:gd name="connsiteX7-939" fmla="*/ 1305306 w 1306267"/>
              <a:gd name="connsiteY7-940" fmla="*/ 990115 h 1424419"/>
              <a:gd name="connsiteX8-941" fmla="*/ 1255800 w 1306267"/>
              <a:gd name="connsiteY8-942" fmla="*/ 1142552 h 1424419"/>
              <a:gd name="connsiteX9-943" fmla="*/ 1172881 w 1306267"/>
              <a:gd name="connsiteY9-944" fmla="*/ 1179342 h 1424419"/>
              <a:gd name="connsiteX10-945" fmla="*/ 792288 w 1306267"/>
              <a:gd name="connsiteY10-946" fmla="*/ 1385653 h 1424419"/>
              <a:gd name="connsiteX11-947" fmla="*/ 522686 w 1306267"/>
              <a:gd name="connsiteY11-948" fmla="*/ 1384922 h 1424419"/>
              <a:gd name="connsiteX12-949" fmla="*/ 90241 w 1306267"/>
              <a:gd name="connsiteY12-950" fmla="*/ 1150634 h 1424419"/>
              <a:gd name="connsiteX13-951" fmla="*/ 55672 w 1306267"/>
              <a:gd name="connsiteY13-952" fmla="*/ 1124403 h 1424419"/>
              <a:gd name="connsiteX14-953" fmla="*/ 667 w 1306267"/>
              <a:gd name="connsiteY14-954" fmla="*/ 999105 h 1424419"/>
              <a:gd name="connsiteX15-955" fmla="*/ 0 w 1306267"/>
              <a:gd name="connsiteY15-956" fmla="*/ 972364 h 1424419"/>
              <a:gd name="connsiteX16-957" fmla="*/ 2496 w 1306267"/>
              <a:gd name="connsiteY16-958" fmla="*/ 463106 h 1424419"/>
              <a:gd name="connsiteX17-959" fmla="*/ 2458 w 1306267"/>
              <a:gd name="connsiteY17-960" fmla="*/ 429563 h 1424419"/>
              <a:gd name="connsiteX18-961" fmla="*/ 75248 w 1306267"/>
              <a:gd name="connsiteY18-962" fmla="*/ 303202 h 1424419"/>
              <a:gd name="connsiteX19-963" fmla="*/ 106293 w 1306267"/>
              <a:gd name="connsiteY19-964" fmla="*/ 282597 h 1424419"/>
              <a:gd name="connsiteX20-965" fmla="*/ 541533 w 1306267"/>
              <a:gd name="connsiteY20-966" fmla="*/ 38110 h 1424419"/>
              <a:gd name="connsiteX21-967" fmla="*/ 653528 w 1306267"/>
              <a:gd name="connsiteY21-968" fmla="*/ 0 h 1424419"/>
              <a:gd name="connsiteX0-969" fmla="*/ 653528 w 1306267"/>
              <a:gd name="connsiteY0-970" fmla="*/ 0 h 1424419"/>
              <a:gd name="connsiteX1-971" fmla="*/ 757287 w 1306267"/>
              <a:gd name="connsiteY1-972" fmla="*/ 32444 h 1424419"/>
              <a:gd name="connsiteX2-973" fmla="*/ 1206876 w 1306267"/>
              <a:gd name="connsiteY2-974" fmla="*/ 284945 h 1424419"/>
              <a:gd name="connsiteX3-975" fmla="*/ 1237706 w 1306267"/>
              <a:gd name="connsiteY3-976" fmla="*/ 306775 h 1424419"/>
              <a:gd name="connsiteX4-977" fmla="*/ 1301712 w 1306267"/>
              <a:gd name="connsiteY4-978" fmla="*/ 442384 h 1424419"/>
              <a:gd name="connsiteX5-979" fmla="*/ 1303099 w 1306267"/>
              <a:gd name="connsiteY5-980" fmla="*/ 495558 h 1424419"/>
              <a:gd name="connsiteX6-981" fmla="*/ 1303099 w 1306267"/>
              <a:gd name="connsiteY6-982" fmla="*/ 952393 h 1424419"/>
              <a:gd name="connsiteX7-983" fmla="*/ 1305306 w 1306267"/>
              <a:gd name="connsiteY7-984" fmla="*/ 990115 h 1424419"/>
              <a:gd name="connsiteX8-985" fmla="*/ 1255800 w 1306267"/>
              <a:gd name="connsiteY8-986" fmla="*/ 1142552 h 1424419"/>
              <a:gd name="connsiteX9-987" fmla="*/ 1172881 w 1306267"/>
              <a:gd name="connsiteY9-988" fmla="*/ 1179342 h 1424419"/>
              <a:gd name="connsiteX10-989" fmla="*/ 792288 w 1306267"/>
              <a:gd name="connsiteY10-990" fmla="*/ 1385653 h 1424419"/>
              <a:gd name="connsiteX11-991" fmla="*/ 522686 w 1306267"/>
              <a:gd name="connsiteY11-992" fmla="*/ 1384922 h 1424419"/>
              <a:gd name="connsiteX12-993" fmla="*/ 90241 w 1306267"/>
              <a:gd name="connsiteY12-994" fmla="*/ 1150634 h 1424419"/>
              <a:gd name="connsiteX13-995" fmla="*/ 55672 w 1306267"/>
              <a:gd name="connsiteY13-996" fmla="*/ 1124403 h 1424419"/>
              <a:gd name="connsiteX14-997" fmla="*/ 667 w 1306267"/>
              <a:gd name="connsiteY14-998" fmla="*/ 999105 h 1424419"/>
              <a:gd name="connsiteX15-999" fmla="*/ 0 w 1306267"/>
              <a:gd name="connsiteY15-1000" fmla="*/ 972364 h 1424419"/>
              <a:gd name="connsiteX16-1001" fmla="*/ 2496 w 1306267"/>
              <a:gd name="connsiteY16-1002" fmla="*/ 463106 h 1424419"/>
              <a:gd name="connsiteX17-1003" fmla="*/ 2458 w 1306267"/>
              <a:gd name="connsiteY17-1004" fmla="*/ 429563 h 1424419"/>
              <a:gd name="connsiteX18-1005" fmla="*/ 75248 w 1306267"/>
              <a:gd name="connsiteY18-1006" fmla="*/ 303202 h 1424419"/>
              <a:gd name="connsiteX19-1007" fmla="*/ 106293 w 1306267"/>
              <a:gd name="connsiteY19-1008" fmla="*/ 282597 h 1424419"/>
              <a:gd name="connsiteX20-1009" fmla="*/ 541533 w 1306267"/>
              <a:gd name="connsiteY20-1010" fmla="*/ 38110 h 1424419"/>
              <a:gd name="connsiteX21-1011" fmla="*/ 653528 w 1306267"/>
              <a:gd name="connsiteY21-1012" fmla="*/ 0 h 1424419"/>
              <a:gd name="connsiteX0-1013" fmla="*/ 653528 w 1306267"/>
              <a:gd name="connsiteY0-1014" fmla="*/ 0 h 1424419"/>
              <a:gd name="connsiteX1-1015" fmla="*/ 757287 w 1306267"/>
              <a:gd name="connsiteY1-1016" fmla="*/ 32444 h 1424419"/>
              <a:gd name="connsiteX2-1017" fmla="*/ 1206876 w 1306267"/>
              <a:gd name="connsiteY2-1018" fmla="*/ 284945 h 1424419"/>
              <a:gd name="connsiteX3-1019" fmla="*/ 1237706 w 1306267"/>
              <a:gd name="connsiteY3-1020" fmla="*/ 306775 h 1424419"/>
              <a:gd name="connsiteX4-1021" fmla="*/ 1301712 w 1306267"/>
              <a:gd name="connsiteY4-1022" fmla="*/ 442384 h 1424419"/>
              <a:gd name="connsiteX5-1023" fmla="*/ 1303099 w 1306267"/>
              <a:gd name="connsiteY5-1024" fmla="*/ 495558 h 1424419"/>
              <a:gd name="connsiteX6-1025" fmla="*/ 1303099 w 1306267"/>
              <a:gd name="connsiteY6-1026" fmla="*/ 952393 h 1424419"/>
              <a:gd name="connsiteX7-1027" fmla="*/ 1305306 w 1306267"/>
              <a:gd name="connsiteY7-1028" fmla="*/ 990115 h 1424419"/>
              <a:gd name="connsiteX8-1029" fmla="*/ 1255800 w 1306267"/>
              <a:gd name="connsiteY8-1030" fmla="*/ 1142552 h 1424419"/>
              <a:gd name="connsiteX9-1031" fmla="*/ 1172881 w 1306267"/>
              <a:gd name="connsiteY9-1032" fmla="*/ 1179342 h 1424419"/>
              <a:gd name="connsiteX10-1033" fmla="*/ 792288 w 1306267"/>
              <a:gd name="connsiteY10-1034" fmla="*/ 1385653 h 1424419"/>
              <a:gd name="connsiteX11-1035" fmla="*/ 522686 w 1306267"/>
              <a:gd name="connsiteY11-1036" fmla="*/ 1384922 h 1424419"/>
              <a:gd name="connsiteX12-1037" fmla="*/ 90241 w 1306267"/>
              <a:gd name="connsiteY12-1038" fmla="*/ 1150634 h 1424419"/>
              <a:gd name="connsiteX13-1039" fmla="*/ 55672 w 1306267"/>
              <a:gd name="connsiteY13-1040" fmla="*/ 1124403 h 1424419"/>
              <a:gd name="connsiteX14-1041" fmla="*/ 667 w 1306267"/>
              <a:gd name="connsiteY14-1042" fmla="*/ 999105 h 1424419"/>
              <a:gd name="connsiteX15-1043" fmla="*/ 0 w 1306267"/>
              <a:gd name="connsiteY15-1044" fmla="*/ 972364 h 1424419"/>
              <a:gd name="connsiteX16-1045" fmla="*/ 2496 w 1306267"/>
              <a:gd name="connsiteY16-1046" fmla="*/ 463106 h 1424419"/>
              <a:gd name="connsiteX17-1047" fmla="*/ 2458 w 1306267"/>
              <a:gd name="connsiteY17-1048" fmla="*/ 429563 h 1424419"/>
              <a:gd name="connsiteX18-1049" fmla="*/ 75248 w 1306267"/>
              <a:gd name="connsiteY18-1050" fmla="*/ 303202 h 1424419"/>
              <a:gd name="connsiteX19-1051" fmla="*/ 106293 w 1306267"/>
              <a:gd name="connsiteY19-1052" fmla="*/ 282597 h 1424419"/>
              <a:gd name="connsiteX20-1053" fmla="*/ 541533 w 1306267"/>
              <a:gd name="connsiteY20-1054" fmla="*/ 38110 h 1424419"/>
              <a:gd name="connsiteX21-1055" fmla="*/ 653528 w 1306267"/>
              <a:gd name="connsiteY21-1056" fmla="*/ 0 h 1424419"/>
              <a:gd name="connsiteX0-1057" fmla="*/ 653528 w 1306267"/>
              <a:gd name="connsiteY0-1058" fmla="*/ 0 h 1424419"/>
              <a:gd name="connsiteX1-1059" fmla="*/ 757287 w 1306267"/>
              <a:gd name="connsiteY1-1060" fmla="*/ 32444 h 1424419"/>
              <a:gd name="connsiteX2-1061" fmla="*/ 1206876 w 1306267"/>
              <a:gd name="connsiteY2-1062" fmla="*/ 284945 h 1424419"/>
              <a:gd name="connsiteX3-1063" fmla="*/ 1237706 w 1306267"/>
              <a:gd name="connsiteY3-1064" fmla="*/ 306775 h 1424419"/>
              <a:gd name="connsiteX4-1065" fmla="*/ 1301712 w 1306267"/>
              <a:gd name="connsiteY4-1066" fmla="*/ 442384 h 1424419"/>
              <a:gd name="connsiteX5-1067" fmla="*/ 1303099 w 1306267"/>
              <a:gd name="connsiteY5-1068" fmla="*/ 495558 h 1424419"/>
              <a:gd name="connsiteX6-1069" fmla="*/ 1303099 w 1306267"/>
              <a:gd name="connsiteY6-1070" fmla="*/ 952393 h 1424419"/>
              <a:gd name="connsiteX7-1071" fmla="*/ 1305306 w 1306267"/>
              <a:gd name="connsiteY7-1072" fmla="*/ 990115 h 1424419"/>
              <a:gd name="connsiteX8-1073" fmla="*/ 1255800 w 1306267"/>
              <a:gd name="connsiteY8-1074" fmla="*/ 1142552 h 1424419"/>
              <a:gd name="connsiteX9-1075" fmla="*/ 1172881 w 1306267"/>
              <a:gd name="connsiteY9-1076" fmla="*/ 1179342 h 1424419"/>
              <a:gd name="connsiteX10-1077" fmla="*/ 792288 w 1306267"/>
              <a:gd name="connsiteY10-1078" fmla="*/ 1385653 h 1424419"/>
              <a:gd name="connsiteX11-1079" fmla="*/ 522686 w 1306267"/>
              <a:gd name="connsiteY11-1080" fmla="*/ 1384922 h 1424419"/>
              <a:gd name="connsiteX12-1081" fmla="*/ 90241 w 1306267"/>
              <a:gd name="connsiteY12-1082" fmla="*/ 1150634 h 1424419"/>
              <a:gd name="connsiteX13-1083" fmla="*/ 55672 w 1306267"/>
              <a:gd name="connsiteY13-1084" fmla="*/ 1124403 h 1424419"/>
              <a:gd name="connsiteX14-1085" fmla="*/ 667 w 1306267"/>
              <a:gd name="connsiteY14-1086" fmla="*/ 999105 h 1424419"/>
              <a:gd name="connsiteX15-1087" fmla="*/ 0 w 1306267"/>
              <a:gd name="connsiteY15-1088" fmla="*/ 972364 h 1424419"/>
              <a:gd name="connsiteX16-1089" fmla="*/ 2496 w 1306267"/>
              <a:gd name="connsiteY16-1090" fmla="*/ 463106 h 1424419"/>
              <a:gd name="connsiteX17-1091" fmla="*/ 2458 w 1306267"/>
              <a:gd name="connsiteY17-1092" fmla="*/ 429563 h 1424419"/>
              <a:gd name="connsiteX18-1093" fmla="*/ 75248 w 1306267"/>
              <a:gd name="connsiteY18-1094" fmla="*/ 303202 h 1424419"/>
              <a:gd name="connsiteX19-1095" fmla="*/ 106293 w 1306267"/>
              <a:gd name="connsiteY19-1096" fmla="*/ 282597 h 1424419"/>
              <a:gd name="connsiteX20-1097" fmla="*/ 541533 w 1306267"/>
              <a:gd name="connsiteY20-1098" fmla="*/ 38110 h 1424419"/>
              <a:gd name="connsiteX21-1099" fmla="*/ 653528 w 1306267"/>
              <a:gd name="connsiteY21-1100" fmla="*/ 0 h 1424419"/>
              <a:gd name="connsiteX0-1101" fmla="*/ 653528 w 1306267"/>
              <a:gd name="connsiteY0-1102" fmla="*/ 0 h 1424419"/>
              <a:gd name="connsiteX1-1103" fmla="*/ 757287 w 1306267"/>
              <a:gd name="connsiteY1-1104" fmla="*/ 32444 h 1424419"/>
              <a:gd name="connsiteX2-1105" fmla="*/ 1206876 w 1306267"/>
              <a:gd name="connsiteY2-1106" fmla="*/ 284945 h 1424419"/>
              <a:gd name="connsiteX3-1107" fmla="*/ 1237706 w 1306267"/>
              <a:gd name="connsiteY3-1108" fmla="*/ 306775 h 1424419"/>
              <a:gd name="connsiteX4-1109" fmla="*/ 1301712 w 1306267"/>
              <a:gd name="connsiteY4-1110" fmla="*/ 442384 h 1424419"/>
              <a:gd name="connsiteX5-1111" fmla="*/ 1303099 w 1306267"/>
              <a:gd name="connsiteY5-1112" fmla="*/ 495558 h 1424419"/>
              <a:gd name="connsiteX6-1113" fmla="*/ 1303099 w 1306267"/>
              <a:gd name="connsiteY6-1114" fmla="*/ 952393 h 1424419"/>
              <a:gd name="connsiteX7-1115" fmla="*/ 1305306 w 1306267"/>
              <a:gd name="connsiteY7-1116" fmla="*/ 990115 h 1424419"/>
              <a:gd name="connsiteX8-1117" fmla="*/ 1255800 w 1306267"/>
              <a:gd name="connsiteY8-1118" fmla="*/ 1142552 h 1424419"/>
              <a:gd name="connsiteX9-1119" fmla="*/ 1172881 w 1306267"/>
              <a:gd name="connsiteY9-1120" fmla="*/ 1179342 h 1424419"/>
              <a:gd name="connsiteX10-1121" fmla="*/ 792288 w 1306267"/>
              <a:gd name="connsiteY10-1122" fmla="*/ 1385653 h 1424419"/>
              <a:gd name="connsiteX11-1123" fmla="*/ 522686 w 1306267"/>
              <a:gd name="connsiteY11-1124" fmla="*/ 1384922 h 1424419"/>
              <a:gd name="connsiteX12-1125" fmla="*/ 90241 w 1306267"/>
              <a:gd name="connsiteY12-1126" fmla="*/ 1150634 h 1424419"/>
              <a:gd name="connsiteX13-1127" fmla="*/ 48904 w 1306267"/>
              <a:gd name="connsiteY13-1128" fmla="*/ 1124403 h 1424419"/>
              <a:gd name="connsiteX14-1129" fmla="*/ 667 w 1306267"/>
              <a:gd name="connsiteY14-1130" fmla="*/ 999105 h 1424419"/>
              <a:gd name="connsiteX15-1131" fmla="*/ 0 w 1306267"/>
              <a:gd name="connsiteY15-1132" fmla="*/ 972364 h 1424419"/>
              <a:gd name="connsiteX16-1133" fmla="*/ 2496 w 1306267"/>
              <a:gd name="connsiteY16-1134" fmla="*/ 463106 h 1424419"/>
              <a:gd name="connsiteX17-1135" fmla="*/ 2458 w 1306267"/>
              <a:gd name="connsiteY17-1136" fmla="*/ 429563 h 1424419"/>
              <a:gd name="connsiteX18-1137" fmla="*/ 75248 w 1306267"/>
              <a:gd name="connsiteY18-1138" fmla="*/ 303202 h 1424419"/>
              <a:gd name="connsiteX19-1139" fmla="*/ 106293 w 1306267"/>
              <a:gd name="connsiteY19-1140" fmla="*/ 282597 h 1424419"/>
              <a:gd name="connsiteX20-1141" fmla="*/ 541533 w 1306267"/>
              <a:gd name="connsiteY20-1142" fmla="*/ 38110 h 1424419"/>
              <a:gd name="connsiteX21-1143" fmla="*/ 653528 w 1306267"/>
              <a:gd name="connsiteY21-1144" fmla="*/ 0 h 1424419"/>
              <a:gd name="connsiteX0-1145" fmla="*/ 653528 w 1306267"/>
              <a:gd name="connsiteY0-1146" fmla="*/ 0 h 1424419"/>
              <a:gd name="connsiteX1-1147" fmla="*/ 757287 w 1306267"/>
              <a:gd name="connsiteY1-1148" fmla="*/ 32444 h 1424419"/>
              <a:gd name="connsiteX2-1149" fmla="*/ 1206876 w 1306267"/>
              <a:gd name="connsiteY2-1150" fmla="*/ 284945 h 1424419"/>
              <a:gd name="connsiteX3-1151" fmla="*/ 1237706 w 1306267"/>
              <a:gd name="connsiteY3-1152" fmla="*/ 306775 h 1424419"/>
              <a:gd name="connsiteX4-1153" fmla="*/ 1301712 w 1306267"/>
              <a:gd name="connsiteY4-1154" fmla="*/ 442384 h 1424419"/>
              <a:gd name="connsiteX5-1155" fmla="*/ 1303099 w 1306267"/>
              <a:gd name="connsiteY5-1156" fmla="*/ 495558 h 1424419"/>
              <a:gd name="connsiteX6-1157" fmla="*/ 1303099 w 1306267"/>
              <a:gd name="connsiteY6-1158" fmla="*/ 952393 h 1424419"/>
              <a:gd name="connsiteX7-1159" fmla="*/ 1305306 w 1306267"/>
              <a:gd name="connsiteY7-1160" fmla="*/ 990115 h 1424419"/>
              <a:gd name="connsiteX8-1161" fmla="*/ 1255800 w 1306267"/>
              <a:gd name="connsiteY8-1162" fmla="*/ 1142552 h 1424419"/>
              <a:gd name="connsiteX9-1163" fmla="*/ 1172881 w 1306267"/>
              <a:gd name="connsiteY9-1164" fmla="*/ 1179342 h 1424419"/>
              <a:gd name="connsiteX10-1165" fmla="*/ 792288 w 1306267"/>
              <a:gd name="connsiteY10-1166" fmla="*/ 1385653 h 1424419"/>
              <a:gd name="connsiteX11-1167" fmla="*/ 522686 w 1306267"/>
              <a:gd name="connsiteY11-1168" fmla="*/ 1384922 h 1424419"/>
              <a:gd name="connsiteX12-1169" fmla="*/ 90241 w 1306267"/>
              <a:gd name="connsiteY12-1170" fmla="*/ 1150634 h 1424419"/>
              <a:gd name="connsiteX13-1171" fmla="*/ 48904 w 1306267"/>
              <a:gd name="connsiteY13-1172" fmla="*/ 1124403 h 1424419"/>
              <a:gd name="connsiteX14-1173" fmla="*/ 667 w 1306267"/>
              <a:gd name="connsiteY14-1174" fmla="*/ 999105 h 1424419"/>
              <a:gd name="connsiteX15-1175" fmla="*/ 0 w 1306267"/>
              <a:gd name="connsiteY15-1176" fmla="*/ 972364 h 1424419"/>
              <a:gd name="connsiteX16-1177" fmla="*/ 2496 w 1306267"/>
              <a:gd name="connsiteY16-1178" fmla="*/ 463106 h 1424419"/>
              <a:gd name="connsiteX17-1179" fmla="*/ 2458 w 1306267"/>
              <a:gd name="connsiteY17-1180" fmla="*/ 429563 h 1424419"/>
              <a:gd name="connsiteX18-1181" fmla="*/ 75248 w 1306267"/>
              <a:gd name="connsiteY18-1182" fmla="*/ 303202 h 1424419"/>
              <a:gd name="connsiteX19-1183" fmla="*/ 106293 w 1306267"/>
              <a:gd name="connsiteY19-1184" fmla="*/ 282597 h 1424419"/>
              <a:gd name="connsiteX20-1185" fmla="*/ 541533 w 1306267"/>
              <a:gd name="connsiteY20-1186" fmla="*/ 38110 h 1424419"/>
              <a:gd name="connsiteX21-1187" fmla="*/ 653528 w 1306267"/>
              <a:gd name="connsiteY21-1188" fmla="*/ 0 h 1424419"/>
              <a:gd name="connsiteX0-1189" fmla="*/ 653528 w 1306267"/>
              <a:gd name="connsiteY0-1190" fmla="*/ 0 h 1424419"/>
              <a:gd name="connsiteX1-1191" fmla="*/ 757287 w 1306267"/>
              <a:gd name="connsiteY1-1192" fmla="*/ 32444 h 1424419"/>
              <a:gd name="connsiteX2-1193" fmla="*/ 1206876 w 1306267"/>
              <a:gd name="connsiteY2-1194" fmla="*/ 284945 h 1424419"/>
              <a:gd name="connsiteX3-1195" fmla="*/ 1237706 w 1306267"/>
              <a:gd name="connsiteY3-1196" fmla="*/ 306775 h 1424419"/>
              <a:gd name="connsiteX4-1197" fmla="*/ 1301712 w 1306267"/>
              <a:gd name="connsiteY4-1198" fmla="*/ 442384 h 1424419"/>
              <a:gd name="connsiteX5-1199" fmla="*/ 1303099 w 1306267"/>
              <a:gd name="connsiteY5-1200" fmla="*/ 495558 h 1424419"/>
              <a:gd name="connsiteX6-1201" fmla="*/ 1303099 w 1306267"/>
              <a:gd name="connsiteY6-1202" fmla="*/ 952393 h 1424419"/>
              <a:gd name="connsiteX7-1203" fmla="*/ 1305306 w 1306267"/>
              <a:gd name="connsiteY7-1204" fmla="*/ 990115 h 1424419"/>
              <a:gd name="connsiteX8-1205" fmla="*/ 1255800 w 1306267"/>
              <a:gd name="connsiteY8-1206" fmla="*/ 1142552 h 1424419"/>
              <a:gd name="connsiteX9-1207" fmla="*/ 1172881 w 1306267"/>
              <a:gd name="connsiteY9-1208" fmla="*/ 1179342 h 1424419"/>
              <a:gd name="connsiteX10-1209" fmla="*/ 792288 w 1306267"/>
              <a:gd name="connsiteY10-1210" fmla="*/ 1385653 h 1424419"/>
              <a:gd name="connsiteX11-1211" fmla="*/ 522686 w 1306267"/>
              <a:gd name="connsiteY11-1212" fmla="*/ 1384922 h 1424419"/>
              <a:gd name="connsiteX12-1213" fmla="*/ 90241 w 1306267"/>
              <a:gd name="connsiteY12-1214" fmla="*/ 1150634 h 1424419"/>
              <a:gd name="connsiteX13-1215" fmla="*/ 48904 w 1306267"/>
              <a:gd name="connsiteY13-1216" fmla="*/ 1124403 h 1424419"/>
              <a:gd name="connsiteX14-1217" fmla="*/ 667 w 1306267"/>
              <a:gd name="connsiteY14-1218" fmla="*/ 999105 h 1424419"/>
              <a:gd name="connsiteX15-1219" fmla="*/ 0 w 1306267"/>
              <a:gd name="connsiteY15-1220" fmla="*/ 972364 h 1424419"/>
              <a:gd name="connsiteX16-1221" fmla="*/ 2496 w 1306267"/>
              <a:gd name="connsiteY16-1222" fmla="*/ 463106 h 1424419"/>
              <a:gd name="connsiteX17-1223" fmla="*/ 2458 w 1306267"/>
              <a:gd name="connsiteY17-1224" fmla="*/ 429563 h 1424419"/>
              <a:gd name="connsiteX18-1225" fmla="*/ 75248 w 1306267"/>
              <a:gd name="connsiteY18-1226" fmla="*/ 303202 h 1424419"/>
              <a:gd name="connsiteX19-1227" fmla="*/ 106293 w 1306267"/>
              <a:gd name="connsiteY19-1228" fmla="*/ 282597 h 1424419"/>
              <a:gd name="connsiteX20-1229" fmla="*/ 541533 w 1306267"/>
              <a:gd name="connsiteY20-1230" fmla="*/ 38110 h 1424419"/>
              <a:gd name="connsiteX21-1231" fmla="*/ 653528 w 1306267"/>
              <a:gd name="connsiteY21-1232" fmla="*/ 0 h 1424419"/>
              <a:gd name="connsiteX0-1233" fmla="*/ 653528 w 1306267"/>
              <a:gd name="connsiteY0-1234" fmla="*/ 0 h 1424419"/>
              <a:gd name="connsiteX1-1235" fmla="*/ 757287 w 1306267"/>
              <a:gd name="connsiteY1-1236" fmla="*/ 32444 h 1424419"/>
              <a:gd name="connsiteX2-1237" fmla="*/ 1206876 w 1306267"/>
              <a:gd name="connsiteY2-1238" fmla="*/ 284945 h 1424419"/>
              <a:gd name="connsiteX3-1239" fmla="*/ 1237706 w 1306267"/>
              <a:gd name="connsiteY3-1240" fmla="*/ 306775 h 1424419"/>
              <a:gd name="connsiteX4-1241" fmla="*/ 1301712 w 1306267"/>
              <a:gd name="connsiteY4-1242" fmla="*/ 442384 h 1424419"/>
              <a:gd name="connsiteX5-1243" fmla="*/ 1303099 w 1306267"/>
              <a:gd name="connsiteY5-1244" fmla="*/ 495558 h 1424419"/>
              <a:gd name="connsiteX6-1245" fmla="*/ 1303099 w 1306267"/>
              <a:gd name="connsiteY6-1246" fmla="*/ 952393 h 1424419"/>
              <a:gd name="connsiteX7-1247" fmla="*/ 1305306 w 1306267"/>
              <a:gd name="connsiteY7-1248" fmla="*/ 990115 h 1424419"/>
              <a:gd name="connsiteX8-1249" fmla="*/ 1255800 w 1306267"/>
              <a:gd name="connsiteY8-1250" fmla="*/ 1142552 h 1424419"/>
              <a:gd name="connsiteX9-1251" fmla="*/ 1172881 w 1306267"/>
              <a:gd name="connsiteY9-1252" fmla="*/ 1179342 h 1424419"/>
              <a:gd name="connsiteX10-1253" fmla="*/ 792288 w 1306267"/>
              <a:gd name="connsiteY10-1254" fmla="*/ 1385653 h 1424419"/>
              <a:gd name="connsiteX11-1255" fmla="*/ 522686 w 1306267"/>
              <a:gd name="connsiteY11-1256" fmla="*/ 1384922 h 1424419"/>
              <a:gd name="connsiteX12-1257" fmla="*/ 90241 w 1306267"/>
              <a:gd name="connsiteY12-1258" fmla="*/ 1150634 h 1424419"/>
              <a:gd name="connsiteX13-1259" fmla="*/ 48904 w 1306267"/>
              <a:gd name="connsiteY13-1260" fmla="*/ 1124403 h 1424419"/>
              <a:gd name="connsiteX14-1261" fmla="*/ 667 w 1306267"/>
              <a:gd name="connsiteY14-1262" fmla="*/ 999105 h 1424419"/>
              <a:gd name="connsiteX15-1263" fmla="*/ 0 w 1306267"/>
              <a:gd name="connsiteY15-1264" fmla="*/ 972364 h 1424419"/>
              <a:gd name="connsiteX16-1265" fmla="*/ 2496 w 1306267"/>
              <a:gd name="connsiteY16-1266" fmla="*/ 463106 h 1424419"/>
              <a:gd name="connsiteX17-1267" fmla="*/ 2458 w 1306267"/>
              <a:gd name="connsiteY17-1268" fmla="*/ 429563 h 1424419"/>
              <a:gd name="connsiteX18-1269" fmla="*/ 75248 w 1306267"/>
              <a:gd name="connsiteY18-1270" fmla="*/ 303202 h 1424419"/>
              <a:gd name="connsiteX19-1271" fmla="*/ 106293 w 1306267"/>
              <a:gd name="connsiteY19-1272" fmla="*/ 282597 h 1424419"/>
              <a:gd name="connsiteX20-1273" fmla="*/ 541533 w 1306267"/>
              <a:gd name="connsiteY20-1274" fmla="*/ 38110 h 1424419"/>
              <a:gd name="connsiteX21-1275" fmla="*/ 653528 w 1306267"/>
              <a:gd name="connsiteY21-1276" fmla="*/ 0 h 1424419"/>
              <a:gd name="connsiteX0-1277" fmla="*/ 653528 w 1306267"/>
              <a:gd name="connsiteY0-1278" fmla="*/ 0 h 1424419"/>
              <a:gd name="connsiteX1-1279" fmla="*/ 757287 w 1306267"/>
              <a:gd name="connsiteY1-1280" fmla="*/ 32444 h 1424419"/>
              <a:gd name="connsiteX2-1281" fmla="*/ 1206876 w 1306267"/>
              <a:gd name="connsiteY2-1282" fmla="*/ 284945 h 1424419"/>
              <a:gd name="connsiteX3-1283" fmla="*/ 1237706 w 1306267"/>
              <a:gd name="connsiteY3-1284" fmla="*/ 306775 h 1424419"/>
              <a:gd name="connsiteX4-1285" fmla="*/ 1301712 w 1306267"/>
              <a:gd name="connsiteY4-1286" fmla="*/ 442384 h 1424419"/>
              <a:gd name="connsiteX5-1287" fmla="*/ 1303099 w 1306267"/>
              <a:gd name="connsiteY5-1288" fmla="*/ 495558 h 1424419"/>
              <a:gd name="connsiteX6-1289" fmla="*/ 1303099 w 1306267"/>
              <a:gd name="connsiteY6-1290" fmla="*/ 952393 h 1424419"/>
              <a:gd name="connsiteX7-1291" fmla="*/ 1305306 w 1306267"/>
              <a:gd name="connsiteY7-1292" fmla="*/ 990115 h 1424419"/>
              <a:gd name="connsiteX8-1293" fmla="*/ 1255800 w 1306267"/>
              <a:gd name="connsiteY8-1294" fmla="*/ 1142552 h 1424419"/>
              <a:gd name="connsiteX9-1295" fmla="*/ 1172881 w 1306267"/>
              <a:gd name="connsiteY9-1296" fmla="*/ 1179342 h 1424419"/>
              <a:gd name="connsiteX10-1297" fmla="*/ 792288 w 1306267"/>
              <a:gd name="connsiteY10-1298" fmla="*/ 1385653 h 1424419"/>
              <a:gd name="connsiteX11-1299" fmla="*/ 522686 w 1306267"/>
              <a:gd name="connsiteY11-1300" fmla="*/ 1384922 h 1424419"/>
              <a:gd name="connsiteX12-1301" fmla="*/ 97009 w 1306267"/>
              <a:gd name="connsiteY12-1302" fmla="*/ 1161462 h 1424419"/>
              <a:gd name="connsiteX13-1303" fmla="*/ 48904 w 1306267"/>
              <a:gd name="connsiteY13-1304" fmla="*/ 1124403 h 1424419"/>
              <a:gd name="connsiteX14-1305" fmla="*/ 667 w 1306267"/>
              <a:gd name="connsiteY14-1306" fmla="*/ 999105 h 1424419"/>
              <a:gd name="connsiteX15-1307" fmla="*/ 0 w 1306267"/>
              <a:gd name="connsiteY15-1308" fmla="*/ 972364 h 1424419"/>
              <a:gd name="connsiteX16-1309" fmla="*/ 2496 w 1306267"/>
              <a:gd name="connsiteY16-1310" fmla="*/ 463106 h 1424419"/>
              <a:gd name="connsiteX17-1311" fmla="*/ 2458 w 1306267"/>
              <a:gd name="connsiteY17-1312" fmla="*/ 429563 h 1424419"/>
              <a:gd name="connsiteX18-1313" fmla="*/ 75248 w 1306267"/>
              <a:gd name="connsiteY18-1314" fmla="*/ 303202 h 1424419"/>
              <a:gd name="connsiteX19-1315" fmla="*/ 106293 w 1306267"/>
              <a:gd name="connsiteY19-1316" fmla="*/ 282597 h 1424419"/>
              <a:gd name="connsiteX20-1317" fmla="*/ 541533 w 1306267"/>
              <a:gd name="connsiteY20-1318" fmla="*/ 38110 h 1424419"/>
              <a:gd name="connsiteX21-1319" fmla="*/ 653528 w 1306267"/>
              <a:gd name="connsiteY21-1320" fmla="*/ 0 h 1424419"/>
              <a:gd name="connsiteX0-1321" fmla="*/ 653528 w 1306267"/>
              <a:gd name="connsiteY0-1322" fmla="*/ 0 h 1424419"/>
              <a:gd name="connsiteX1-1323" fmla="*/ 757287 w 1306267"/>
              <a:gd name="connsiteY1-1324" fmla="*/ 32444 h 1424419"/>
              <a:gd name="connsiteX2-1325" fmla="*/ 1206876 w 1306267"/>
              <a:gd name="connsiteY2-1326" fmla="*/ 284945 h 1424419"/>
              <a:gd name="connsiteX3-1327" fmla="*/ 1237706 w 1306267"/>
              <a:gd name="connsiteY3-1328" fmla="*/ 306775 h 1424419"/>
              <a:gd name="connsiteX4-1329" fmla="*/ 1301712 w 1306267"/>
              <a:gd name="connsiteY4-1330" fmla="*/ 442384 h 1424419"/>
              <a:gd name="connsiteX5-1331" fmla="*/ 1303099 w 1306267"/>
              <a:gd name="connsiteY5-1332" fmla="*/ 495558 h 1424419"/>
              <a:gd name="connsiteX6-1333" fmla="*/ 1303099 w 1306267"/>
              <a:gd name="connsiteY6-1334" fmla="*/ 952393 h 1424419"/>
              <a:gd name="connsiteX7-1335" fmla="*/ 1305306 w 1306267"/>
              <a:gd name="connsiteY7-1336" fmla="*/ 990115 h 1424419"/>
              <a:gd name="connsiteX8-1337" fmla="*/ 1255800 w 1306267"/>
              <a:gd name="connsiteY8-1338" fmla="*/ 1142552 h 1424419"/>
              <a:gd name="connsiteX9-1339" fmla="*/ 1172881 w 1306267"/>
              <a:gd name="connsiteY9-1340" fmla="*/ 1179342 h 1424419"/>
              <a:gd name="connsiteX10-1341" fmla="*/ 792288 w 1306267"/>
              <a:gd name="connsiteY10-1342" fmla="*/ 1385653 h 1424419"/>
              <a:gd name="connsiteX11-1343" fmla="*/ 522686 w 1306267"/>
              <a:gd name="connsiteY11-1344" fmla="*/ 1384922 h 1424419"/>
              <a:gd name="connsiteX12-1345" fmla="*/ 97009 w 1306267"/>
              <a:gd name="connsiteY12-1346" fmla="*/ 1161462 h 1424419"/>
              <a:gd name="connsiteX13-1347" fmla="*/ 48904 w 1306267"/>
              <a:gd name="connsiteY13-1348" fmla="*/ 1124403 h 1424419"/>
              <a:gd name="connsiteX14-1349" fmla="*/ 667 w 1306267"/>
              <a:gd name="connsiteY14-1350" fmla="*/ 999105 h 1424419"/>
              <a:gd name="connsiteX15-1351" fmla="*/ 0 w 1306267"/>
              <a:gd name="connsiteY15-1352" fmla="*/ 972364 h 1424419"/>
              <a:gd name="connsiteX16-1353" fmla="*/ 2496 w 1306267"/>
              <a:gd name="connsiteY16-1354" fmla="*/ 463106 h 1424419"/>
              <a:gd name="connsiteX17-1355" fmla="*/ 2458 w 1306267"/>
              <a:gd name="connsiteY17-1356" fmla="*/ 429563 h 1424419"/>
              <a:gd name="connsiteX18-1357" fmla="*/ 75248 w 1306267"/>
              <a:gd name="connsiteY18-1358" fmla="*/ 303202 h 1424419"/>
              <a:gd name="connsiteX19-1359" fmla="*/ 106293 w 1306267"/>
              <a:gd name="connsiteY19-1360" fmla="*/ 282597 h 1424419"/>
              <a:gd name="connsiteX20-1361" fmla="*/ 541533 w 1306267"/>
              <a:gd name="connsiteY20-1362" fmla="*/ 38110 h 1424419"/>
              <a:gd name="connsiteX21-1363" fmla="*/ 653528 w 1306267"/>
              <a:gd name="connsiteY21-1364" fmla="*/ 0 h 1424419"/>
              <a:gd name="connsiteX0-1365" fmla="*/ 653528 w 1306267"/>
              <a:gd name="connsiteY0-1366" fmla="*/ 0 h 1424419"/>
              <a:gd name="connsiteX1-1367" fmla="*/ 757287 w 1306267"/>
              <a:gd name="connsiteY1-1368" fmla="*/ 32444 h 1424419"/>
              <a:gd name="connsiteX2-1369" fmla="*/ 1206876 w 1306267"/>
              <a:gd name="connsiteY2-1370" fmla="*/ 284945 h 1424419"/>
              <a:gd name="connsiteX3-1371" fmla="*/ 1237706 w 1306267"/>
              <a:gd name="connsiteY3-1372" fmla="*/ 306775 h 1424419"/>
              <a:gd name="connsiteX4-1373" fmla="*/ 1301712 w 1306267"/>
              <a:gd name="connsiteY4-1374" fmla="*/ 442384 h 1424419"/>
              <a:gd name="connsiteX5-1375" fmla="*/ 1303099 w 1306267"/>
              <a:gd name="connsiteY5-1376" fmla="*/ 495558 h 1424419"/>
              <a:gd name="connsiteX6-1377" fmla="*/ 1303099 w 1306267"/>
              <a:gd name="connsiteY6-1378" fmla="*/ 952393 h 1424419"/>
              <a:gd name="connsiteX7-1379" fmla="*/ 1305306 w 1306267"/>
              <a:gd name="connsiteY7-1380" fmla="*/ 990115 h 1424419"/>
              <a:gd name="connsiteX8-1381" fmla="*/ 1255800 w 1306267"/>
              <a:gd name="connsiteY8-1382" fmla="*/ 1142552 h 1424419"/>
              <a:gd name="connsiteX9-1383" fmla="*/ 1172881 w 1306267"/>
              <a:gd name="connsiteY9-1384" fmla="*/ 1179342 h 1424419"/>
              <a:gd name="connsiteX10-1385" fmla="*/ 792288 w 1306267"/>
              <a:gd name="connsiteY10-1386" fmla="*/ 1385653 h 1424419"/>
              <a:gd name="connsiteX11-1387" fmla="*/ 522686 w 1306267"/>
              <a:gd name="connsiteY11-1388" fmla="*/ 1384922 h 1424419"/>
              <a:gd name="connsiteX12-1389" fmla="*/ 97009 w 1306267"/>
              <a:gd name="connsiteY12-1390" fmla="*/ 1161462 h 1424419"/>
              <a:gd name="connsiteX13-1391" fmla="*/ 44843 w 1306267"/>
              <a:gd name="connsiteY13-1392" fmla="*/ 1118989 h 1424419"/>
              <a:gd name="connsiteX14-1393" fmla="*/ 667 w 1306267"/>
              <a:gd name="connsiteY14-1394" fmla="*/ 999105 h 1424419"/>
              <a:gd name="connsiteX15-1395" fmla="*/ 0 w 1306267"/>
              <a:gd name="connsiteY15-1396" fmla="*/ 972364 h 1424419"/>
              <a:gd name="connsiteX16-1397" fmla="*/ 2496 w 1306267"/>
              <a:gd name="connsiteY16-1398" fmla="*/ 463106 h 1424419"/>
              <a:gd name="connsiteX17-1399" fmla="*/ 2458 w 1306267"/>
              <a:gd name="connsiteY17-1400" fmla="*/ 429563 h 1424419"/>
              <a:gd name="connsiteX18-1401" fmla="*/ 75248 w 1306267"/>
              <a:gd name="connsiteY18-1402" fmla="*/ 303202 h 1424419"/>
              <a:gd name="connsiteX19-1403" fmla="*/ 106293 w 1306267"/>
              <a:gd name="connsiteY19-1404" fmla="*/ 282597 h 1424419"/>
              <a:gd name="connsiteX20-1405" fmla="*/ 541533 w 1306267"/>
              <a:gd name="connsiteY20-1406" fmla="*/ 38110 h 1424419"/>
              <a:gd name="connsiteX21-1407" fmla="*/ 653528 w 1306267"/>
              <a:gd name="connsiteY21-1408" fmla="*/ 0 h 1424419"/>
              <a:gd name="connsiteX0-1409" fmla="*/ 653528 w 1306267"/>
              <a:gd name="connsiteY0-1410" fmla="*/ 0 h 1424419"/>
              <a:gd name="connsiteX1-1411" fmla="*/ 757287 w 1306267"/>
              <a:gd name="connsiteY1-1412" fmla="*/ 32444 h 1424419"/>
              <a:gd name="connsiteX2-1413" fmla="*/ 1206876 w 1306267"/>
              <a:gd name="connsiteY2-1414" fmla="*/ 284945 h 1424419"/>
              <a:gd name="connsiteX3-1415" fmla="*/ 1237706 w 1306267"/>
              <a:gd name="connsiteY3-1416" fmla="*/ 306775 h 1424419"/>
              <a:gd name="connsiteX4-1417" fmla="*/ 1301712 w 1306267"/>
              <a:gd name="connsiteY4-1418" fmla="*/ 442384 h 1424419"/>
              <a:gd name="connsiteX5-1419" fmla="*/ 1303099 w 1306267"/>
              <a:gd name="connsiteY5-1420" fmla="*/ 495558 h 1424419"/>
              <a:gd name="connsiteX6-1421" fmla="*/ 1303099 w 1306267"/>
              <a:gd name="connsiteY6-1422" fmla="*/ 952393 h 1424419"/>
              <a:gd name="connsiteX7-1423" fmla="*/ 1305306 w 1306267"/>
              <a:gd name="connsiteY7-1424" fmla="*/ 990115 h 1424419"/>
              <a:gd name="connsiteX8-1425" fmla="*/ 1255800 w 1306267"/>
              <a:gd name="connsiteY8-1426" fmla="*/ 1142552 h 1424419"/>
              <a:gd name="connsiteX9-1427" fmla="*/ 1172881 w 1306267"/>
              <a:gd name="connsiteY9-1428" fmla="*/ 1179342 h 1424419"/>
              <a:gd name="connsiteX10-1429" fmla="*/ 792288 w 1306267"/>
              <a:gd name="connsiteY10-1430" fmla="*/ 1385653 h 1424419"/>
              <a:gd name="connsiteX11-1431" fmla="*/ 522686 w 1306267"/>
              <a:gd name="connsiteY11-1432" fmla="*/ 1384922 h 1424419"/>
              <a:gd name="connsiteX12-1433" fmla="*/ 97009 w 1306267"/>
              <a:gd name="connsiteY12-1434" fmla="*/ 1161462 h 1424419"/>
              <a:gd name="connsiteX13-1435" fmla="*/ 44843 w 1306267"/>
              <a:gd name="connsiteY13-1436" fmla="*/ 1118989 h 1424419"/>
              <a:gd name="connsiteX14-1437" fmla="*/ 667 w 1306267"/>
              <a:gd name="connsiteY14-1438" fmla="*/ 999105 h 1424419"/>
              <a:gd name="connsiteX15-1439" fmla="*/ 0 w 1306267"/>
              <a:gd name="connsiteY15-1440" fmla="*/ 972364 h 1424419"/>
              <a:gd name="connsiteX16-1441" fmla="*/ 2496 w 1306267"/>
              <a:gd name="connsiteY16-1442" fmla="*/ 463106 h 1424419"/>
              <a:gd name="connsiteX17-1443" fmla="*/ 2458 w 1306267"/>
              <a:gd name="connsiteY17-1444" fmla="*/ 429563 h 1424419"/>
              <a:gd name="connsiteX18-1445" fmla="*/ 75248 w 1306267"/>
              <a:gd name="connsiteY18-1446" fmla="*/ 303202 h 1424419"/>
              <a:gd name="connsiteX19-1447" fmla="*/ 106293 w 1306267"/>
              <a:gd name="connsiteY19-1448" fmla="*/ 282597 h 1424419"/>
              <a:gd name="connsiteX20-1449" fmla="*/ 541533 w 1306267"/>
              <a:gd name="connsiteY20-1450" fmla="*/ 38110 h 1424419"/>
              <a:gd name="connsiteX21-1451" fmla="*/ 653528 w 1306267"/>
              <a:gd name="connsiteY21-1452" fmla="*/ 0 h 1424419"/>
              <a:gd name="connsiteX0-1453" fmla="*/ 653528 w 1306267"/>
              <a:gd name="connsiteY0-1454" fmla="*/ 0 h 1424419"/>
              <a:gd name="connsiteX1-1455" fmla="*/ 757287 w 1306267"/>
              <a:gd name="connsiteY1-1456" fmla="*/ 32444 h 1424419"/>
              <a:gd name="connsiteX2-1457" fmla="*/ 1206876 w 1306267"/>
              <a:gd name="connsiteY2-1458" fmla="*/ 284945 h 1424419"/>
              <a:gd name="connsiteX3-1459" fmla="*/ 1237706 w 1306267"/>
              <a:gd name="connsiteY3-1460" fmla="*/ 306775 h 1424419"/>
              <a:gd name="connsiteX4-1461" fmla="*/ 1301712 w 1306267"/>
              <a:gd name="connsiteY4-1462" fmla="*/ 442384 h 1424419"/>
              <a:gd name="connsiteX5-1463" fmla="*/ 1303099 w 1306267"/>
              <a:gd name="connsiteY5-1464" fmla="*/ 495558 h 1424419"/>
              <a:gd name="connsiteX6-1465" fmla="*/ 1303099 w 1306267"/>
              <a:gd name="connsiteY6-1466" fmla="*/ 952393 h 1424419"/>
              <a:gd name="connsiteX7-1467" fmla="*/ 1305306 w 1306267"/>
              <a:gd name="connsiteY7-1468" fmla="*/ 990115 h 1424419"/>
              <a:gd name="connsiteX8-1469" fmla="*/ 1255800 w 1306267"/>
              <a:gd name="connsiteY8-1470" fmla="*/ 1142552 h 1424419"/>
              <a:gd name="connsiteX9-1471" fmla="*/ 1172881 w 1306267"/>
              <a:gd name="connsiteY9-1472" fmla="*/ 1179342 h 1424419"/>
              <a:gd name="connsiteX10-1473" fmla="*/ 792288 w 1306267"/>
              <a:gd name="connsiteY10-1474" fmla="*/ 1385653 h 1424419"/>
              <a:gd name="connsiteX11-1475" fmla="*/ 522686 w 1306267"/>
              <a:gd name="connsiteY11-1476" fmla="*/ 1384922 h 1424419"/>
              <a:gd name="connsiteX12-1477" fmla="*/ 97009 w 1306267"/>
              <a:gd name="connsiteY12-1478" fmla="*/ 1161462 h 1424419"/>
              <a:gd name="connsiteX13-1479" fmla="*/ 44843 w 1306267"/>
              <a:gd name="connsiteY13-1480" fmla="*/ 1118989 h 1424419"/>
              <a:gd name="connsiteX14-1481" fmla="*/ 667 w 1306267"/>
              <a:gd name="connsiteY14-1482" fmla="*/ 999105 h 1424419"/>
              <a:gd name="connsiteX15-1483" fmla="*/ 0 w 1306267"/>
              <a:gd name="connsiteY15-1484" fmla="*/ 972364 h 1424419"/>
              <a:gd name="connsiteX16-1485" fmla="*/ 2496 w 1306267"/>
              <a:gd name="connsiteY16-1486" fmla="*/ 463106 h 1424419"/>
              <a:gd name="connsiteX17-1487" fmla="*/ 2458 w 1306267"/>
              <a:gd name="connsiteY17-1488" fmla="*/ 429563 h 1424419"/>
              <a:gd name="connsiteX18-1489" fmla="*/ 75248 w 1306267"/>
              <a:gd name="connsiteY18-1490" fmla="*/ 303202 h 1424419"/>
              <a:gd name="connsiteX19-1491" fmla="*/ 106293 w 1306267"/>
              <a:gd name="connsiteY19-1492" fmla="*/ 282597 h 1424419"/>
              <a:gd name="connsiteX20-1493" fmla="*/ 541533 w 1306267"/>
              <a:gd name="connsiteY20-1494" fmla="*/ 38110 h 1424419"/>
              <a:gd name="connsiteX21-1495" fmla="*/ 653528 w 1306267"/>
              <a:gd name="connsiteY21-1496" fmla="*/ 0 h 1424419"/>
              <a:gd name="connsiteX0-1497" fmla="*/ 653528 w 1306267"/>
              <a:gd name="connsiteY0-1498" fmla="*/ 0 h 1424419"/>
              <a:gd name="connsiteX1-1499" fmla="*/ 757287 w 1306267"/>
              <a:gd name="connsiteY1-1500" fmla="*/ 32444 h 1424419"/>
              <a:gd name="connsiteX2-1501" fmla="*/ 1206876 w 1306267"/>
              <a:gd name="connsiteY2-1502" fmla="*/ 284945 h 1424419"/>
              <a:gd name="connsiteX3-1503" fmla="*/ 1237706 w 1306267"/>
              <a:gd name="connsiteY3-1504" fmla="*/ 306775 h 1424419"/>
              <a:gd name="connsiteX4-1505" fmla="*/ 1301712 w 1306267"/>
              <a:gd name="connsiteY4-1506" fmla="*/ 442384 h 1424419"/>
              <a:gd name="connsiteX5-1507" fmla="*/ 1303099 w 1306267"/>
              <a:gd name="connsiteY5-1508" fmla="*/ 495558 h 1424419"/>
              <a:gd name="connsiteX6-1509" fmla="*/ 1303099 w 1306267"/>
              <a:gd name="connsiteY6-1510" fmla="*/ 952393 h 1424419"/>
              <a:gd name="connsiteX7-1511" fmla="*/ 1305306 w 1306267"/>
              <a:gd name="connsiteY7-1512" fmla="*/ 990115 h 1424419"/>
              <a:gd name="connsiteX8-1513" fmla="*/ 1255800 w 1306267"/>
              <a:gd name="connsiteY8-1514" fmla="*/ 1142552 h 1424419"/>
              <a:gd name="connsiteX9-1515" fmla="*/ 1172881 w 1306267"/>
              <a:gd name="connsiteY9-1516" fmla="*/ 1179342 h 1424419"/>
              <a:gd name="connsiteX10-1517" fmla="*/ 792288 w 1306267"/>
              <a:gd name="connsiteY10-1518" fmla="*/ 1385653 h 1424419"/>
              <a:gd name="connsiteX11-1519" fmla="*/ 522686 w 1306267"/>
              <a:gd name="connsiteY11-1520" fmla="*/ 1384922 h 1424419"/>
              <a:gd name="connsiteX12-1521" fmla="*/ 94302 w 1306267"/>
              <a:gd name="connsiteY12-1522" fmla="*/ 1158755 h 1424419"/>
              <a:gd name="connsiteX13-1523" fmla="*/ 44843 w 1306267"/>
              <a:gd name="connsiteY13-1524" fmla="*/ 1118989 h 1424419"/>
              <a:gd name="connsiteX14-1525" fmla="*/ 667 w 1306267"/>
              <a:gd name="connsiteY14-1526" fmla="*/ 999105 h 1424419"/>
              <a:gd name="connsiteX15-1527" fmla="*/ 0 w 1306267"/>
              <a:gd name="connsiteY15-1528" fmla="*/ 972364 h 1424419"/>
              <a:gd name="connsiteX16-1529" fmla="*/ 2496 w 1306267"/>
              <a:gd name="connsiteY16-1530" fmla="*/ 463106 h 1424419"/>
              <a:gd name="connsiteX17-1531" fmla="*/ 2458 w 1306267"/>
              <a:gd name="connsiteY17-1532" fmla="*/ 429563 h 1424419"/>
              <a:gd name="connsiteX18-1533" fmla="*/ 75248 w 1306267"/>
              <a:gd name="connsiteY18-1534" fmla="*/ 303202 h 1424419"/>
              <a:gd name="connsiteX19-1535" fmla="*/ 106293 w 1306267"/>
              <a:gd name="connsiteY19-1536" fmla="*/ 282597 h 1424419"/>
              <a:gd name="connsiteX20-1537" fmla="*/ 541533 w 1306267"/>
              <a:gd name="connsiteY20-1538" fmla="*/ 38110 h 1424419"/>
              <a:gd name="connsiteX21-1539" fmla="*/ 653528 w 1306267"/>
              <a:gd name="connsiteY21-1540" fmla="*/ 0 h 1424419"/>
              <a:gd name="connsiteX0-1541" fmla="*/ 653528 w 1306267"/>
              <a:gd name="connsiteY0-1542" fmla="*/ 0 h 1424419"/>
              <a:gd name="connsiteX1-1543" fmla="*/ 757287 w 1306267"/>
              <a:gd name="connsiteY1-1544" fmla="*/ 32444 h 1424419"/>
              <a:gd name="connsiteX2-1545" fmla="*/ 1206876 w 1306267"/>
              <a:gd name="connsiteY2-1546" fmla="*/ 284945 h 1424419"/>
              <a:gd name="connsiteX3-1547" fmla="*/ 1237706 w 1306267"/>
              <a:gd name="connsiteY3-1548" fmla="*/ 306775 h 1424419"/>
              <a:gd name="connsiteX4-1549" fmla="*/ 1301712 w 1306267"/>
              <a:gd name="connsiteY4-1550" fmla="*/ 442384 h 1424419"/>
              <a:gd name="connsiteX5-1551" fmla="*/ 1303099 w 1306267"/>
              <a:gd name="connsiteY5-1552" fmla="*/ 495558 h 1424419"/>
              <a:gd name="connsiteX6-1553" fmla="*/ 1303099 w 1306267"/>
              <a:gd name="connsiteY6-1554" fmla="*/ 952393 h 1424419"/>
              <a:gd name="connsiteX7-1555" fmla="*/ 1305306 w 1306267"/>
              <a:gd name="connsiteY7-1556" fmla="*/ 990115 h 1424419"/>
              <a:gd name="connsiteX8-1557" fmla="*/ 1255800 w 1306267"/>
              <a:gd name="connsiteY8-1558" fmla="*/ 1142552 h 1424419"/>
              <a:gd name="connsiteX9-1559" fmla="*/ 1172881 w 1306267"/>
              <a:gd name="connsiteY9-1560" fmla="*/ 1179342 h 1424419"/>
              <a:gd name="connsiteX10-1561" fmla="*/ 792288 w 1306267"/>
              <a:gd name="connsiteY10-1562" fmla="*/ 1385653 h 1424419"/>
              <a:gd name="connsiteX11-1563" fmla="*/ 522686 w 1306267"/>
              <a:gd name="connsiteY11-1564" fmla="*/ 1384922 h 1424419"/>
              <a:gd name="connsiteX12-1565" fmla="*/ 94302 w 1306267"/>
              <a:gd name="connsiteY12-1566" fmla="*/ 1158755 h 1424419"/>
              <a:gd name="connsiteX13-1567" fmla="*/ 39429 w 1306267"/>
              <a:gd name="connsiteY13-1568" fmla="*/ 1117635 h 1424419"/>
              <a:gd name="connsiteX14-1569" fmla="*/ 667 w 1306267"/>
              <a:gd name="connsiteY14-1570" fmla="*/ 999105 h 1424419"/>
              <a:gd name="connsiteX15-1571" fmla="*/ 0 w 1306267"/>
              <a:gd name="connsiteY15-1572" fmla="*/ 972364 h 1424419"/>
              <a:gd name="connsiteX16-1573" fmla="*/ 2496 w 1306267"/>
              <a:gd name="connsiteY16-1574" fmla="*/ 463106 h 1424419"/>
              <a:gd name="connsiteX17-1575" fmla="*/ 2458 w 1306267"/>
              <a:gd name="connsiteY17-1576" fmla="*/ 429563 h 1424419"/>
              <a:gd name="connsiteX18-1577" fmla="*/ 75248 w 1306267"/>
              <a:gd name="connsiteY18-1578" fmla="*/ 303202 h 1424419"/>
              <a:gd name="connsiteX19-1579" fmla="*/ 106293 w 1306267"/>
              <a:gd name="connsiteY19-1580" fmla="*/ 282597 h 1424419"/>
              <a:gd name="connsiteX20-1581" fmla="*/ 541533 w 1306267"/>
              <a:gd name="connsiteY20-1582" fmla="*/ 38110 h 1424419"/>
              <a:gd name="connsiteX21-1583" fmla="*/ 653528 w 1306267"/>
              <a:gd name="connsiteY21-1584" fmla="*/ 0 h 1424419"/>
              <a:gd name="connsiteX0-1585" fmla="*/ 653528 w 1305333"/>
              <a:gd name="connsiteY0-1586" fmla="*/ 0 h 1424419"/>
              <a:gd name="connsiteX1-1587" fmla="*/ 757287 w 1305333"/>
              <a:gd name="connsiteY1-1588" fmla="*/ 32444 h 1424419"/>
              <a:gd name="connsiteX2-1589" fmla="*/ 1206876 w 1305333"/>
              <a:gd name="connsiteY2-1590" fmla="*/ 284945 h 1424419"/>
              <a:gd name="connsiteX3-1591" fmla="*/ 1237706 w 1305333"/>
              <a:gd name="connsiteY3-1592" fmla="*/ 306775 h 1424419"/>
              <a:gd name="connsiteX4-1593" fmla="*/ 1301712 w 1305333"/>
              <a:gd name="connsiteY4-1594" fmla="*/ 442384 h 1424419"/>
              <a:gd name="connsiteX5-1595" fmla="*/ 1303099 w 1305333"/>
              <a:gd name="connsiteY5-1596" fmla="*/ 495558 h 1424419"/>
              <a:gd name="connsiteX6-1597" fmla="*/ 1303099 w 1305333"/>
              <a:gd name="connsiteY6-1598" fmla="*/ 952393 h 1424419"/>
              <a:gd name="connsiteX7-1599" fmla="*/ 1305306 w 1305333"/>
              <a:gd name="connsiteY7-1600" fmla="*/ 990115 h 1424419"/>
              <a:gd name="connsiteX8-1601" fmla="*/ 1227376 w 1305333"/>
              <a:gd name="connsiteY8-1602" fmla="*/ 1152027 h 1424419"/>
              <a:gd name="connsiteX9-1603" fmla="*/ 1172881 w 1305333"/>
              <a:gd name="connsiteY9-1604" fmla="*/ 1179342 h 1424419"/>
              <a:gd name="connsiteX10-1605" fmla="*/ 792288 w 1305333"/>
              <a:gd name="connsiteY10-1606" fmla="*/ 1385653 h 1424419"/>
              <a:gd name="connsiteX11-1607" fmla="*/ 522686 w 1305333"/>
              <a:gd name="connsiteY11-1608" fmla="*/ 1384922 h 1424419"/>
              <a:gd name="connsiteX12-1609" fmla="*/ 94302 w 1305333"/>
              <a:gd name="connsiteY12-1610" fmla="*/ 1158755 h 1424419"/>
              <a:gd name="connsiteX13-1611" fmla="*/ 39429 w 1305333"/>
              <a:gd name="connsiteY13-1612" fmla="*/ 1117635 h 1424419"/>
              <a:gd name="connsiteX14-1613" fmla="*/ 667 w 1305333"/>
              <a:gd name="connsiteY14-1614" fmla="*/ 999105 h 1424419"/>
              <a:gd name="connsiteX15-1615" fmla="*/ 0 w 1305333"/>
              <a:gd name="connsiteY15-1616" fmla="*/ 972364 h 1424419"/>
              <a:gd name="connsiteX16-1617" fmla="*/ 2496 w 1305333"/>
              <a:gd name="connsiteY16-1618" fmla="*/ 463106 h 1424419"/>
              <a:gd name="connsiteX17-1619" fmla="*/ 2458 w 1305333"/>
              <a:gd name="connsiteY17-1620" fmla="*/ 429563 h 1424419"/>
              <a:gd name="connsiteX18-1621" fmla="*/ 75248 w 1305333"/>
              <a:gd name="connsiteY18-1622" fmla="*/ 303202 h 1424419"/>
              <a:gd name="connsiteX19-1623" fmla="*/ 106293 w 1305333"/>
              <a:gd name="connsiteY19-1624" fmla="*/ 282597 h 1424419"/>
              <a:gd name="connsiteX20-1625" fmla="*/ 541533 w 1305333"/>
              <a:gd name="connsiteY20-1626" fmla="*/ 38110 h 1424419"/>
              <a:gd name="connsiteX21-1627" fmla="*/ 653528 w 1305333"/>
              <a:gd name="connsiteY21-1628" fmla="*/ 0 h 1424419"/>
              <a:gd name="connsiteX0-1629" fmla="*/ 653528 w 1305333"/>
              <a:gd name="connsiteY0-1630" fmla="*/ 0 h 1424419"/>
              <a:gd name="connsiteX1-1631" fmla="*/ 757287 w 1305333"/>
              <a:gd name="connsiteY1-1632" fmla="*/ 32444 h 1424419"/>
              <a:gd name="connsiteX2-1633" fmla="*/ 1206876 w 1305333"/>
              <a:gd name="connsiteY2-1634" fmla="*/ 284945 h 1424419"/>
              <a:gd name="connsiteX3-1635" fmla="*/ 1237706 w 1305333"/>
              <a:gd name="connsiteY3-1636" fmla="*/ 306775 h 1424419"/>
              <a:gd name="connsiteX4-1637" fmla="*/ 1301712 w 1305333"/>
              <a:gd name="connsiteY4-1638" fmla="*/ 442384 h 1424419"/>
              <a:gd name="connsiteX5-1639" fmla="*/ 1303099 w 1305333"/>
              <a:gd name="connsiteY5-1640" fmla="*/ 495558 h 1424419"/>
              <a:gd name="connsiteX6-1641" fmla="*/ 1303099 w 1305333"/>
              <a:gd name="connsiteY6-1642" fmla="*/ 952393 h 1424419"/>
              <a:gd name="connsiteX7-1643" fmla="*/ 1302599 w 1305333"/>
              <a:gd name="connsiteY7-1644" fmla="*/ 1003650 h 1424419"/>
              <a:gd name="connsiteX8-1645" fmla="*/ 1227376 w 1305333"/>
              <a:gd name="connsiteY8-1646" fmla="*/ 1152027 h 1424419"/>
              <a:gd name="connsiteX9-1647" fmla="*/ 1172881 w 1305333"/>
              <a:gd name="connsiteY9-1648" fmla="*/ 1179342 h 1424419"/>
              <a:gd name="connsiteX10-1649" fmla="*/ 792288 w 1305333"/>
              <a:gd name="connsiteY10-1650" fmla="*/ 1385653 h 1424419"/>
              <a:gd name="connsiteX11-1651" fmla="*/ 522686 w 1305333"/>
              <a:gd name="connsiteY11-1652" fmla="*/ 1384922 h 1424419"/>
              <a:gd name="connsiteX12-1653" fmla="*/ 94302 w 1305333"/>
              <a:gd name="connsiteY12-1654" fmla="*/ 1158755 h 1424419"/>
              <a:gd name="connsiteX13-1655" fmla="*/ 39429 w 1305333"/>
              <a:gd name="connsiteY13-1656" fmla="*/ 1117635 h 1424419"/>
              <a:gd name="connsiteX14-1657" fmla="*/ 667 w 1305333"/>
              <a:gd name="connsiteY14-1658" fmla="*/ 999105 h 1424419"/>
              <a:gd name="connsiteX15-1659" fmla="*/ 0 w 1305333"/>
              <a:gd name="connsiteY15-1660" fmla="*/ 972364 h 1424419"/>
              <a:gd name="connsiteX16-1661" fmla="*/ 2496 w 1305333"/>
              <a:gd name="connsiteY16-1662" fmla="*/ 463106 h 1424419"/>
              <a:gd name="connsiteX17-1663" fmla="*/ 2458 w 1305333"/>
              <a:gd name="connsiteY17-1664" fmla="*/ 429563 h 1424419"/>
              <a:gd name="connsiteX18-1665" fmla="*/ 75248 w 1305333"/>
              <a:gd name="connsiteY18-1666" fmla="*/ 303202 h 1424419"/>
              <a:gd name="connsiteX19-1667" fmla="*/ 106293 w 1305333"/>
              <a:gd name="connsiteY19-1668" fmla="*/ 282597 h 1424419"/>
              <a:gd name="connsiteX20-1669" fmla="*/ 541533 w 1305333"/>
              <a:gd name="connsiteY20-1670" fmla="*/ 38110 h 1424419"/>
              <a:gd name="connsiteX21-1671" fmla="*/ 653528 w 1305333"/>
              <a:gd name="connsiteY21-1672" fmla="*/ 0 h 1424419"/>
              <a:gd name="connsiteX0-1673" fmla="*/ 653528 w 1305080"/>
              <a:gd name="connsiteY0-1674" fmla="*/ 0 h 1424419"/>
              <a:gd name="connsiteX1-1675" fmla="*/ 757287 w 1305080"/>
              <a:gd name="connsiteY1-1676" fmla="*/ 32444 h 1424419"/>
              <a:gd name="connsiteX2-1677" fmla="*/ 1206876 w 1305080"/>
              <a:gd name="connsiteY2-1678" fmla="*/ 284945 h 1424419"/>
              <a:gd name="connsiteX3-1679" fmla="*/ 1237706 w 1305080"/>
              <a:gd name="connsiteY3-1680" fmla="*/ 306775 h 1424419"/>
              <a:gd name="connsiteX4-1681" fmla="*/ 1301712 w 1305080"/>
              <a:gd name="connsiteY4-1682" fmla="*/ 442384 h 1424419"/>
              <a:gd name="connsiteX5-1683" fmla="*/ 1303099 w 1305080"/>
              <a:gd name="connsiteY5-1684" fmla="*/ 495558 h 1424419"/>
              <a:gd name="connsiteX6-1685" fmla="*/ 1301746 w 1305080"/>
              <a:gd name="connsiteY6-1686" fmla="*/ 953747 h 1424419"/>
              <a:gd name="connsiteX7-1687" fmla="*/ 1302599 w 1305080"/>
              <a:gd name="connsiteY7-1688" fmla="*/ 1003650 h 1424419"/>
              <a:gd name="connsiteX8-1689" fmla="*/ 1227376 w 1305080"/>
              <a:gd name="connsiteY8-1690" fmla="*/ 1152027 h 1424419"/>
              <a:gd name="connsiteX9-1691" fmla="*/ 1172881 w 1305080"/>
              <a:gd name="connsiteY9-1692" fmla="*/ 1179342 h 1424419"/>
              <a:gd name="connsiteX10-1693" fmla="*/ 792288 w 1305080"/>
              <a:gd name="connsiteY10-1694" fmla="*/ 1385653 h 1424419"/>
              <a:gd name="connsiteX11-1695" fmla="*/ 522686 w 1305080"/>
              <a:gd name="connsiteY11-1696" fmla="*/ 1384922 h 1424419"/>
              <a:gd name="connsiteX12-1697" fmla="*/ 94302 w 1305080"/>
              <a:gd name="connsiteY12-1698" fmla="*/ 1158755 h 1424419"/>
              <a:gd name="connsiteX13-1699" fmla="*/ 39429 w 1305080"/>
              <a:gd name="connsiteY13-1700" fmla="*/ 1117635 h 1424419"/>
              <a:gd name="connsiteX14-1701" fmla="*/ 667 w 1305080"/>
              <a:gd name="connsiteY14-1702" fmla="*/ 999105 h 1424419"/>
              <a:gd name="connsiteX15-1703" fmla="*/ 0 w 1305080"/>
              <a:gd name="connsiteY15-1704" fmla="*/ 972364 h 1424419"/>
              <a:gd name="connsiteX16-1705" fmla="*/ 2496 w 1305080"/>
              <a:gd name="connsiteY16-1706" fmla="*/ 463106 h 1424419"/>
              <a:gd name="connsiteX17-1707" fmla="*/ 2458 w 1305080"/>
              <a:gd name="connsiteY17-1708" fmla="*/ 429563 h 1424419"/>
              <a:gd name="connsiteX18-1709" fmla="*/ 75248 w 1305080"/>
              <a:gd name="connsiteY18-1710" fmla="*/ 303202 h 1424419"/>
              <a:gd name="connsiteX19-1711" fmla="*/ 106293 w 1305080"/>
              <a:gd name="connsiteY19-1712" fmla="*/ 282597 h 1424419"/>
              <a:gd name="connsiteX20-1713" fmla="*/ 541533 w 1305080"/>
              <a:gd name="connsiteY20-1714" fmla="*/ 38110 h 1424419"/>
              <a:gd name="connsiteX21-1715" fmla="*/ 653528 w 1305080"/>
              <a:gd name="connsiteY21-1716" fmla="*/ 0 h 1424419"/>
              <a:gd name="connsiteX0-1717" fmla="*/ 653528 w 1305299"/>
              <a:gd name="connsiteY0-1718" fmla="*/ 0 h 1424419"/>
              <a:gd name="connsiteX1-1719" fmla="*/ 757287 w 1305299"/>
              <a:gd name="connsiteY1-1720" fmla="*/ 32444 h 1424419"/>
              <a:gd name="connsiteX2-1721" fmla="*/ 1206876 w 1305299"/>
              <a:gd name="connsiteY2-1722" fmla="*/ 284945 h 1424419"/>
              <a:gd name="connsiteX3-1723" fmla="*/ 1237706 w 1305299"/>
              <a:gd name="connsiteY3-1724" fmla="*/ 306775 h 1424419"/>
              <a:gd name="connsiteX4-1725" fmla="*/ 1301712 w 1305299"/>
              <a:gd name="connsiteY4-1726" fmla="*/ 442384 h 1424419"/>
              <a:gd name="connsiteX5-1727" fmla="*/ 1303099 w 1305299"/>
              <a:gd name="connsiteY5-1728" fmla="*/ 495558 h 1424419"/>
              <a:gd name="connsiteX6-1729" fmla="*/ 1301746 w 1305299"/>
              <a:gd name="connsiteY6-1730" fmla="*/ 953747 h 1424419"/>
              <a:gd name="connsiteX7-1731" fmla="*/ 1302599 w 1305299"/>
              <a:gd name="connsiteY7-1732" fmla="*/ 1003650 h 1424419"/>
              <a:gd name="connsiteX8-1733" fmla="*/ 1227376 w 1305299"/>
              <a:gd name="connsiteY8-1734" fmla="*/ 1152027 h 1424419"/>
              <a:gd name="connsiteX9-1735" fmla="*/ 1172881 w 1305299"/>
              <a:gd name="connsiteY9-1736" fmla="*/ 1179342 h 1424419"/>
              <a:gd name="connsiteX10-1737" fmla="*/ 792288 w 1305299"/>
              <a:gd name="connsiteY10-1738" fmla="*/ 1385653 h 1424419"/>
              <a:gd name="connsiteX11-1739" fmla="*/ 522686 w 1305299"/>
              <a:gd name="connsiteY11-1740" fmla="*/ 1384922 h 1424419"/>
              <a:gd name="connsiteX12-1741" fmla="*/ 94302 w 1305299"/>
              <a:gd name="connsiteY12-1742" fmla="*/ 1158755 h 1424419"/>
              <a:gd name="connsiteX13-1743" fmla="*/ 39429 w 1305299"/>
              <a:gd name="connsiteY13-1744" fmla="*/ 1117635 h 1424419"/>
              <a:gd name="connsiteX14-1745" fmla="*/ 667 w 1305299"/>
              <a:gd name="connsiteY14-1746" fmla="*/ 999105 h 1424419"/>
              <a:gd name="connsiteX15-1747" fmla="*/ 0 w 1305299"/>
              <a:gd name="connsiteY15-1748" fmla="*/ 972364 h 1424419"/>
              <a:gd name="connsiteX16-1749" fmla="*/ 2496 w 1305299"/>
              <a:gd name="connsiteY16-1750" fmla="*/ 463106 h 1424419"/>
              <a:gd name="connsiteX17-1751" fmla="*/ 2458 w 1305299"/>
              <a:gd name="connsiteY17-1752" fmla="*/ 429563 h 1424419"/>
              <a:gd name="connsiteX18-1753" fmla="*/ 75248 w 1305299"/>
              <a:gd name="connsiteY18-1754" fmla="*/ 303202 h 1424419"/>
              <a:gd name="connsiteX19-1755" fmla="*/ 106293 w 1305299"/>
              <a:gd name="connsiteY19-1756" fmla="*/ 282597 h 1424419"/>
              <a:gd name="connsiteX20-1757" fmla="*/ 541533 w 1305299"/>
              <a:gd name="connsiteY20-1758" fmla="*/ 38110 h 1424419"/>
              <a:gd name="connsiteX21-1759" fmla="*/ 653528 w 1305299"/>
              <a:gd name="connsiteY21-1760" fmla="*/ 0 h 1424419"/>
              <a:gd name="connsiteX0-1761" fmla="*/ 653528 w 1306646"/>
              <a:gd name="connsiteY0-1762" fmla="*/ 0 h 1424419"/>
              <a:gd name="connsiteX1-1763" fmla="*/ 757287 w 1306646"/>
              <a:gd name="connsiteY1-1764" fmla="*/ 32444 h 1424419"/>
              <a:gd name="connsiteX2-1765" fmla="*/ 1206876 w 1306646"/>
              <a:gd name="connsiteY2-1766" fmla="*/ 284945 h 1424419"/>
              <a:gd name="connsiteX3-1767" fmla="*/ 1237706 w 1306646"/>
              <a:gd name="connsiteY3-1768" fmla="*/ 306775 h 1424419"/>
              <a:gd name="connsiteX4-1769" fmla="*/ 1301712 w 1306646"/>
              <a:gd name="connsiteY4-1770" fmla="*/ 442384 h 1424419"/>
              <a:gd name="connsiteX5-1771" fmla="*/ 1303099 w 1306646"/>
              <a:gd name="connsiteY5-1772" fmla="*/ 495558 h 1424419"/>
              <a:gd name="connsiteX6-1773" fmla="*/ 1301746 w 1306646"/>
              <a:gd name="connsiteY6-1774" fmla="*/ 953747 h 1424419"/>
              <a:gd name="connsiteX7-1775" fmla="*/ 1302599 w 1306646"/>
              <a:gd name="connsiteY7-1776" fmla="*/ 1003650 h 1424419"/>
              <a:gd name="connsiteX8-1777" fmla="*/ 1227376 w 1306646"/>
              <a:gd name="connsiteY8-1778" fmla="*/ 1152027 h 1424419"/>
              <a:gd name="connsiteX9-1779" fmla="*/ 1172881 w 1306646"/>
              <a:gd name="connsiteY9-1780" fmla="*/ 1179342 h 1424419"/>
              <a:gd name="connsiteX10-1781" fmla="*/ 792288 w 1306646"/>
              <a:gd name="connsiteY10-1782" fmla="*/ 1385653 h 1424419"/>
              <a:gd name="connsiteX11-1783" fmla="*/ 522686 w 1306646"/>
              <a:gd name="connsiteY11-1784" fmla="*/ 1384922 h 1424419"/>
              <a:gd name="connsiteX12-1785" fmla="*/ 94302 w 1306646"/>
              <a:gd name="connsiteY12-1786" fmla="*/ 1158755 h 1424419"/>
              <a:gd name="connsiteX13-1787" fmla="*/ 39429 w 1306646"/>
              <a:gd name="connsiteY13-1788" fmla="*/ 1117635 h 1424419"/>
              <a:gd name="connsiteX14-1789" fmla="*/ 667 w 1306646"/>
              <a:gd name="connsiteY14-1790" fmla="*/ 999105 h 1424419"/>
              <a:gd name="connsiteX15-1791" fmla="*/ 0 w 1306646"/>
              <a:gd name="connsiteY15-1792" fmla="*/ 972364 h 1424419"/>
              <a:gd name="connsiteX16-1793" fmla="*/ 2496 w 1306646"/>
              <a:gd name="connsiteY16-1794" fmla="*/ 463106 h 1424419"/>
              <a:gd name="connsiteX17-1795" fmla="*/ 2458 w 1306646"/>
              <a:gd name="connsiteY17-1796" fmla="*/ 429563 h 1424419"/>
              <a:gd name="connsiteX18-1797" fmla="*/ 75248 w 1306646"/>
              <a:gd name="connsiteY18-1798" fmla="*/ 303202 h 1424419"/>
              <a:gd name="connsiteX19-1799" fmla="*/ 106293 w 1306646"/>
              <a:gd name="connsiteY19-1800" fmla="*/ 282597 h 1424419"/>
              <a:gd name="connsiteX20-1801" fmla="*/ 541533 w 1306646"/>
              <a:gd name="connsiteY20-1802" fmla="*/ 38110 h 1424419"/>
              <a:gd name="connsiteX21-1803" fmla="*/ 653528 w 1306646"/>
              <a:gd name="connsiteY21-1804" fmla="*/ 0 h 1424419"/>
              <a:gd name="connsiteX0-1805" fmla="*/ 653528 w 1305299"/>
              <a:gd name="connsiteY0-1806" fmla="*/ 0 h 1424419"/>
              <a:gd name="connsiteX1-1807" fmla="*/ 757287 w 1305299"/>
              <a:gd name="connsiteY1-1808" fmla="*/ 32444 h 1424419"/>
              <a:gd name="connsiteX2-1809" fmla="*/ 1206876 w 1305299"/>
              <a:gd name="connsiteY2-1810" fmla="*/ 284945 h 1424419"/>
              <a:gd name="connsiteX3-1811" fmla="*/ 1237706 w 1305299"/>
              <a:gd name="connsiteY3-1812" fmla="*/ 306775 h 1424419"/>
              <a:gd name="connsiteX4-1813" fmla="*/ 1301712 w 1305299"/>
              <a:gd name="connsiteY4-1814" fmla="*/ 442384 h 1424419"/>
              <a:gd name="connsiteX5-1815" fmla="*/ 1303099 w 1305299"/>
              <a:gd name="connsiteY5-1816" fmla="*/ 495558 h 1424419"/>
              <a:gd name="connsiteX6-1817" fmla="*/ 1301746 w 1305299"/>
              <a:gd name="connsiteY6-1818" fmla="*/ 953747 h 1424419"/>
              <a:gd name="connsiteX7-1819" fmla="*/ 1302599 w 1305299"/>
              <a:gd name="connsiteY7-1820" fmla="*/ 1003650 h 1424419"/>
              <a:gd name="connsiteX8-1821" fmla="*/ 1227376 w 1305299"/>
              <a:gd name="connsiteY8-1822" fmla="*/ 1152027 h 1424419"/>
              <a:gd name="connsiteX9-1823" fmla="*/ 1172881 w 1305299"/>
              <a:gd name="connsiteY9-1824" fmla="*/ 1179342 h 1424419"/>
              <a:gd name="connsiteX10-1825" fmla="*/ 792288 w 1305299"/>
              <a:gd name="connsiteY10-1826" fmla="*/ 1385653 h 1424419"/>
              <a:gd name="connsiteX11-1827" fmla="*/ 522686 w 1305299"/>
              <a:gd name="connsiteY11-1828" fmla="*/ 1384922 h 1424419"/>
              <a:gd name="connsiteX12-1829" fmla="*/ 94302 w 1305299"/>
              <a:gd name="connsiteY12-1830" fmla="*/ 1158755 h 1424419"/>
              <a:gd name="connsiteX13-1831" fmla="*/ 39429 w 1305299"/>
              <a:gd name="connsiteY13-1832" fmla="*/ 1117635 h 1424419"/>
              <a:gd name="connsiteX14-1833" fmla="*/ 667 w 1305299"/>
              <a:gd name="connsiteY14-1834" fmla="*/ 999105 h 1424419"/>
              <a:gd name="connsiteX15-1835" fmla="*/ 0 w 1305299"/>
              <a:gd name="connsiteY15-1836" fmla="*/ 972364 h 1424419"/>
              <a:gd name="connsiteX16-1837" fmla="*/ 2496 w 1305299"/>
              <a:gd name="connsiteY16-1838" fmla="*/ 463106 h 1424419"/>
              <a:gd name="connsiteX17-1839" fmla="*/ 2458 w 1305299"/>
              <a:gd name="connsiteY17-1840" fmla="*/ 429563 h 1424419"/>
              <a:gd name="connsiteX18-1841" fmla="*/ 75248 w 1305299"/>
              <a:gd name="connsiteY18-1842" fmla="*/ 303202 h 1424419"/>
              <a:gd name="connsiteX19-1843" fmla="*/ 106293 w 1305299"/>
              <a:gd name="connsiteY19-1844" fmla="*/ 282597 h 1424419"/>
              <a:gd name="connsiteX20-1845" fmla="*/ 541533 w 1305299"/>
              <a:gd name="connsiteY20-1846" fmla="*/ 38110 h 1424419"/>
              <a:gd name="connsiteX21-1847" fmla="*/ 653528 w 1305299"/>
              <a:gd name="connsiteY21-1848" fmla="*/ 0 h 1424419"/>
              <a:gd name="connsiteX0-1849" fmla="*/ 653528 w 1304127"/>
              <a:gd name="connsiteY0-1850" fmla="*/ 0 h 1424419"/>
              <a:gd name="connsiteX1-1851" fmla="*/ 757287 w 1304127"/>
              <a:gd name="connsiteY1-1852" fmla="*/ 32444 h 1424419"/>
              <a:gd name="connsiteX2-1853" fmla="*/ 1206876 w 1304127"/>
              <a:gd name="connsiteY2-1854" fmla="*/ 284945 h 1424419"/>
              <a:gd name="connsiteX3-1855" fmla="*/ 1237706 w 1304127"/>
              <a:gd name="connsiteY3-1856" fmla="*/ 306775 h 1424419"/>
              <a:gd name="connsiteX4-1857" fmla="*/ 1301712 w 1304127"/>
              <a:gd name="connsiteY4-1858" fmla="*/ 442384 h 1424419"/>
              <a:gd name="connsiteX5-1859" fmla="*/ 1303099 w 1304127"/>
              <a:gd name="connsiteY5-1860" fmla="*/ 495558 h 1424419"/>
              <a:gd name="connsiteX6-1861" fmla="*/ 1301746 w 1304127"/>
              <a:gd name="connsiteY6-1862" fmla="*/ 953747 h 1424419"/>
              <a:gd name="connsiteX7-1863" fmla="*/ 1302599 w 1304127"/>
              <a:gd name="connsiteY7-1864" fmla="*/ 1003650 h 1424419"/>
              <a:gd name="connsiteX8-1865" fmla="*/ 1227376 w 1304127"/>
              <a:gd name="connsiteY8-1866" fmla="*/ 1152027 h 1424419"/>
              <a:gd name="connsiteX9-1867" fmla="*/ 1172881 w 1304127"/>
              <a:gd name="connsiteY9-1868" fmla="*/ 1179342 h 1424419"/>
              <a:gd name="connsiteX10-1869" fmla="*/ 792288 w 1304127"/>
              <a:gd name="connsiteY10-1870" fmla="*/ 1385653 h 1424419"/>
              <a:gd name="connsiteX11-1871" fmla="*/ 522686 w 1304127"/>
              <a:gd name="connsiteY11-1872" fmla="*/ 1384922 h 1424419"/>
              <a:gd name="connsiteX12-1873" fmla="*/ 94302 w 1304127"/>
              <a:gd name="connsiteY12-1874" fmla="*/ 1158755 h 1424419"/>
              <a:gd name="connsiteX13-1875" fmla="*/ 39429 w 1304127"/>
              <a:gd name="connsiteY13-1876" fmla="*/ 1117635 h 1424419"/>
              <a:gd name="connsiteX14-1877" fmla="*/ 667 w 1304127"/>
              <a:gd name="connsiteY14-1878" fmla="*/ 999105 h 1424419"/>
              <a:gd name="connsiteX15-1879" fmla="*/ 0 w 1304127"/>
              <a:gd name="connsiteY15-1880" fmla="*/ 972364 h 1424419"/>
              <a:gd name="connsiteX16-1881" fmla="*/ 2496 w 1304127"/>
              <a:gd name="connsiteY16-1882" fmla="*/ 463106 h 1424419"/>
              <a:gd name="connsiteX17-1883" fmla="*/ 2458 w 1304127"/>
              <a:gd name="connsiteY17-1884" fmla="*/ 429563 h 1424419"/>
              <a:gd name="connsiteX18-1885" fmla="*/ 75248 w 1304127"/>
              <a:gd name="connsiteY18-1886" fmla="*/ 303202 h 1424419"/>
              <a:gd name="connsiteX19-1887" fmla="*/ 106293 w 1304127"/>
              <a:gd name="connsiteY19-1888" fmla="*/ 282597 h 1424419"/>
              <a:gd name="connsiteX20-1889" fmla="*/ 541533 w 1304127"/>
              <a:gd name="connsiteY20-1890" fmla="*/ 38110 h 1424419"/>
              <a:gd name="connsiteX21-1891" fmla="*/ 653528 w 1304127"/>
              <a:gd name="connsiteY21-1892" fmla="*/ 0 h 1424419"/>
              <a:gd name="connsiteX0-1893" fmla="*/ 653528 w 1306101"/>
              <a:gd name="connsiteY0-1894" fmla="*/ 0 h 1424419"/>
              <a:gd name="connsiteX1-1895" fmla="*/ 757287 w 1306101"/>
              <a:gd name="connsiteY1-1896" fmla="*/ 32444 h 1424419"/>
              <a:gd name="connsiteX2-1897" fmla="*/ 1206876 w 1306101"/>
              <a:gd name="connsiteY2-1898" fmla="*/ 284945 h 1424419"/>
              <a:gd name="connsiteX3-1899" fmla="*/ 1237706 w 1306101"/>
              <a:gd name="connsiteY3-1900" fmla="*/ 306775 h 1424419"/>
              <a:gd name="connsiteX4-1901" fmla="*/ 1305773 w 1306101"/>
              <a:gd name="connsiteY4-1902" fmla="*/ 442384 h 1424419"/>
              <a:gd name="connsiteX5-1903" fmla="*/ 1303099 w 1306101"/>
              <a:gd name="connsiteY5-1904" fmla="*/ 495558 h 1424419"/>
              <a:gd name="connsiteX6-1905" fmla="*/ 1301746 w 1306101"/>
              <a:gd name="connsiteY6-1906" fmla="*/ 953747 h 1424419"/>
              <a:gd name="connsiteX7-1907" fmla="*/ 1302599 w 1306101"/>
              <a:gd name="connsiteY7-1908" fmla="*/ 1003650 h 1424419"/>
              <a:gd name="connsiteX8-1909" fmla="*/ 1227376 w 1306101"/>
              <a:gd name="connsiteY8-1910" fmla="*/ 1152027 h 1424419"/>
              <a:gd name="connsiteX9-1911" fmla="*/ 1172881 w 1306101"/>
              <a:gd name="connsiteY9-1912" fmla="*/ 1179342 h 1424419"/>
              <a:gd name="connsiteX10-1913" fmla="*/ 792288 w 1306101"/>
              <a:gd name="connsiteY10-1914" fmla="*/ 1385653 h 1424419"/>
              <a:gd name="connsiteX11-1915" fmla="*/ 522686 w 1306101"/>
              <a:gd name="connsiteY11-1916" fmla="*/ 1384922 h 1424419"/>
              <a:gd name="connsiteX12-1917" fmla="*/ 94302 w 1306101"/>
              <a:gd name="connsiteY12-1918" fmla="*/ 1158755 h 1424419"/>
              <a:gd name="connsiteX13-1919" fmla="*/ 39429 w 1306101"/>
              <a:gd name="connsiteY13-1920" fmla="*/ 1117635 h 1424419"/>
              <a:gd name="connsiteX14-1921" fmla="*/ 667 w 1306101"/>
              <a:gd name="connsiteY14-1922" fmla="*/ 999105 h 1424419"/>
              <a:gd name="connsiteX15-1923" fmla="*/ 0 w 1306101"/>
              <a:gd name="connsiteY15-1924" fmla="*/ 972364 h 1424419"/>
              <a:gd name="connsiteX16-1925" fmla="*/ 2496 w 1306101"/>
              <a:gd name="connsiteY16-1926" fmla="*/ 463106 h 1424419"/>
              <a:gd name="connsiteX17-1927" fmla="*/ 2458 w 1306101"/>
              <a:gd name="connsiteY17-1928" fmla="*/ 429563 h 1424419"/>
              <a:gd name="connsiteX18-1929" fmla="*/ 75248 w 1306101"/>
              <a:gd name="connsiteY18-1930" fmla="*/ 303202 h 1424419"/>
              <a:gd name="connsiteX19-1931" fmla="*/ 106293 w 1306101"/>
              <a:gd name="connsiteY19-1932" fmla="*/ 282597 h 1424419"/>
              <a:gd name="connsiteX20-1933" fmla="*/ 541533 w 1306101"/>
              <a:gd name="connsiteY20-1934" fmla="*/ 38110 h 1424419"/>
              <a:gd name="connsiteX21-1935" fmla="*/ 653528 w 1306101"/>
              <a:gd name="connsiteY21-1936" fmla="*/ 0 h 1424419"/>
              <a:gd name="connsiteX0-1937" fmla="*/ 653528 w 1304819"/>
              <a:gd name="connsiteY0-1938" fmla="*/ 0 h 1424419"/>
              <a:gd name="connsiteX1-1939" fmla="*/ 757287 w 1304819"/>
              <a:gd name="connsiteY1-1940" fmla="*/ 32444 h 1424419"/>
              <a:gd name="connsiteX2-1941" fmla="*/ 1206876 w 1304819"/>
              <a:gd name="connsiteY2-1942" fmla="*/ 284945 h 1424419"/>
              <a:gd name="connsiteX3-1943" fmla="*/ 1237706 w 1304819"/>
              <a:gd name="connsiteY3-1944" fmla="*/ 306775 h 1424419"/>
              <a:gd name="connsiteX4-1945" fmla="*/ 1304420 w 1304819"/>
              <a:gd name="connsiteY4-1946" fmla="*/ 434263 h 1424419"/>
              <a:gd name="connsiteX5-1947" fmla="*/ 1303099 w 1304819"/>
              <a:gd name="connsiteY5-1948" fmla="*/ 495558 h 1424419"/>
              <a:gd name="connsiteX6-1949" fmla="*/ 1301746 w 1304819"/>
              <a:gd name="connsiteY6-1950" fmla="*/ 953747 h 1424419"/>
              <a:gd name="connsiteX7-1951" fmla="*/ 1302599 w 1304819"/>
              <a:gd name="connsiteY7-1952" fmla="*/ 1003650 h 1424419"/>
              <a:gd name="connsiteX8-1953" fmla="*/ 1227376 w 1304819"/>
              <a:gd name="connsiteY8-1954" fmla="*/ 1152027 h 1424419"/>
              <a:gd name="connsiteX9-1955" fmla="*/ 1172881 w 1304819"/>
              <a:gd name="connsiteY9-1956" fmla="*/ 1179342 h 1424419"/>
              <a:gd name="connsiteX10-1957" fmla="*/ 792288 w 1304819"/>
              <a:gd name="connsiteY10-1958" fmla="*/ 1385653 h 1424419"/>
              <a:gd name="connsiteX11-1959" fmla="*/ 522686 w 1304819"/>
              <a:gd name="connsiteY11-1960" fmla="*/ 1384922 h 1424419"/>
              <a:gd name="connsiteX12-1961" fmla="*/ 94302 w 1304819"/>
              <a:gd name="connsiteY12-1962" fmla="*/ 1158755 h 1424419"/>
              <a:gd name="connsiteX13-1963" fmla="*/ 39429 w 1304819"/>
              <a:gd name="connsiteY13-1964" fmla="*/ 1117635 h 1424419"/>
              <a:gd name="connsiteX14-1965" fmla="*/ 667 w 1304819"/>
              <a:gd name="connsiteY14-1966" fmla="*/ 999105 h 1424419"/>
              <a:gd name="connsiteX15-1967" fmla="*/ 0 w 1304819"/>
              <a:gd name="connsiteY15-1968" fmla="*/ 972364 h 1424419"/>
              <a:gd name="connsiteX16-1969" fmla="*/ 2496 w 1304819"/>
              <a:gd name="connsiteY16-1970" fmla="*/ 463106 h 1424419"/>
              <a:gd name="connsiteX17-1971" fmla="*/ 2458 w 1304819"/>
              <a:gd name="connsiteY17-1972" fmla="*/ 429563 h 1424419"/>
              <a:gd name="connsiteX18-1973" fmla="*/ 75248 w 1304819"/>
              <a:gd name="connsiteY18-1974" fmla="*/ 303202 h 1424419"/>
              <a:gd name="connsiteX19-1975" fmla="*/ 106293 w 1304819"/>
              <a:gd name="connsiteY19-1976" fmla="*/ 282597 h 1424419"/>
              <a:gd name="connsiteX20-1977" fmla="*/ 541533 w 1304819"/>
              <a:gd name="connsiteY20-1978" fmla="*/ 38110 h 1424419"/>
              <a:gd name="connsiteX21-1979" fmla="*/ 653528 w 1304819"/>
              <a:gd name="connsiteY21-1980" fmla="*/ 0 h 1424419"/>
              <a:gd name="connsiteX0-1981" fmla="*/ 653528 w 1306525"/>
              <a:gd name="connsiteY0-1982" fmla="*/ 0 h 1424419"/>
              <a:gd name="connsiteX1-1983" fmla="*/ 757287 w 1306525"/>
              <a:gd name="connsiteY1-1984" fmla="*/ 32444 h 1424419"/>
              <a:gd name="connsiteX2-1985" fmla="*/ 1206876 w 1306525"/>
              <a:gd name="connsiteY2-1986" fmla="*/ 284945 h 1424419"/>
              <a:gd name="connsiteX3-1987" fmla="*/ 1237706 w 1306525"/>
              <a:gd name="connsiteY3-1988" fmla="*/ 306775 h 1424419"/>
              <a:gd name="connsiteX4-1989" fmla="*/ 1304420 w 1306525"/>
              <a:gd name="connsiteY4-1990" fmla="*/ 434263 h 1424419"/>
              <a:gd name="connsiteX5-1991" fmla="*/ 1305806 w 1306525"/>
              <a:gd name="connsiteY5-1992" fmla="*/ 519922 h 1424419"/>
              <a:gd name="connsiteX6-1993" fmla="*/ 1301746 w 1306525"/>
              <a:gd name="connsiteY6-1994" fmla="*/ 953747 h 1424419"/>
              <a:gd name="connsiteX7-1995" fmla="*/ 1302599 w 1306525"/>
              <a:gd name="connsiteY7-1996" fmla="*/ 1003650 h 1424419"/>
              <a:gd name="connsiteX8-1997" fmla="*/ 1227376 w 1306525"/>
              <a:gd name="connsiteY8-1998" fmla="*/ 1152027 h 1424419"/>
              <a:gd name="connsiteX9-1999" fmla="*/ 1172881 w 1306525"/>
              <a:gd name="connsiteY9-2000" fmla="*/ 1179342 h 1424419"/>
              <a:gd name="connsiteX10-2001" fmla="*/ 792288 w 1306525"/>
              <a:gd name="connsiteY10-2002" fmla="*/ 1385653 h 1424419"/>
              <a:gd name="connsiteX11-2003" fmla="*/ 522686 w 1306525"/>
              <a:gd name="connsiteY11-2004" fmla="*/ 1384922 h 1424419"/>
              <a:gd name="connsiteX12-2005" fmla="*/ 94302 w 1306525"/>
              <a:gd name="connsiteY12-2006" fmla="*/ 1158755 h 1424419"/>
              <a:gd name="connsiteX13-2007" fmla="*/ 39429 w 1306525"/>
              <a:gd name="connsiteY13-2008" fmla="*/ 1117635 h 1424419"/>
              <a:gd name="connsiteX14-2009" fmla="*/ 667 w 1306525"/>
              <a:gd name="connsiteY14-2010" fmla="*/ 999105 h 1424419"/>
              <a:gd name="connsiteX15-2011" fmla="*/ 0 w 1306525"/>
              <a:gd name="connsiteY15-2012" fmla="*/ 972364 h 1424419"/>
              <a:gd name="connsiteX16-2013" fmla="*/ 2496 w 1306525"/>
              <a:gd name="connsiteY16-2014" fmla="*/ 463106 h 1424419"/>
              <a:gd name="connsiteX17-2015" fmla="*/ 2458 w 1306525"/>
              <a:gd name="connsiteY17-2016" fmla="*/ 429563 h 1424419"/>
              <a:gd name="connsiteX18-2017" fmla="*/ 75248 w 1306525"/>
              <a:gd name="connsiteY18-2018" fmla="*/ 303202 h 1424419"/>
              <a:gd name="connsiteX19-2019" fmla="*/ 106293 w 1306525"/>
              <a:gd name="connsiteY19-2020" fmla="*/ 282597 h 1424419"/>
              <a:gd name="connsiteX20-2021" fmla="*/ 541533 w 1306525"/>
              <a:gd name="connsiteY20-2022" fmla="*/ 38110 h 1424419"/>
              <a:gd name="connsiteX21-2023" fmla="*/ 653528 w 1306525"/>
              <a:gd name="connsiteY21-2024" fmla="*/ 0 h 1424419"/>
              <a:gd name="connsiteX0-2025" fmla="*/ 653528 w 1305814"/>
              <a:gd name="connsiteY0-2026" fmla="*/ 0 h 1424419"/>
              <a:gd name="connsiteX1-2027" fmla="*/ 757287 w 1305814"/>
              <a:gd name="connsiteY1-2028" fmla="*/ 32444 h 1424419"/>
              <a:gd name="connsiteX2-2029" fmla="*/ 1206876 w 1305814"/>
              <a:gd name="connsiteY2-2030" fmla="*/ 284945 h 1424419"/>
              <a:gd name="connsiteX3-2031" fmla="*/ 1237706 w 1305814"/>
              <a:gd name="connsiteY3-2032" fmla="*/ 306775 h 1424419"/>
              <a:gd name="connsiteX4-2033" fmla="*/ 1304420 w 1305814"/>
              <a:gd name="connsiteY4-2034" fmla="*/ 434263 h 1424419"/>
              <a:gd name="connsiteX5-2035" fmla="*/ 1305806 w 1305814"/>
              <a:gd name="connsiteY5-2036" fmla="*/ 519922 h 1424419"/>
              <a:gd name="connsiteX6-2037" fmla="*/ 1301746 w 1305814"/>
              <a:gd name="connsiteY6-2038" fmla="*/ 953747 h 1424419"/>
              <a:gd name="connsiteX7-2039" fmla="*/ 1302599 w 1305814"/>
              <a:gd name="connsiteY7-2040" fmla="*/ 1003650 h 1424419"/>
              <a:gd name="connsiteX8-2041" fmla="*/ 1227376 w 1305814"/>
              <a:gd name="connsiteY8-2042" fmla="*/ 1152027 h 1424419"/>
              <a:gd name="connsiteX9-2043" fmla="*/ 1172881 w 1305814"/>
              <a:gd name="connsiteY9-2044" fmla="*/ 1179342 h 1424419"/>
              <a:gd name="connsiteX10-2045" fmla="*/ 792288 w 1305814"/>
              <a:gd name="connsiteY10-2046" fmla="*/ 1385653 h 1424419"/>
              <a:gd name="connsiteX11-2047" fmla="*/ 522686 w 1305814"/>
              <a:gd name="connsiteY11-2048" fmla="*/ 1384922 h 1424419"/>
              <a:gd name="connsiteX12-2049" fmla="*/ 94302 w 1305814"/>
              <a:gd name="connsiteY12-2050" fmla="*/ 1158755 h 1424419"/>
              <a:gd name="connsiteX13-2051" fmla="*/ 39429 w 1305814"/>
              <a:gd name="connsiteY13-2052" fmla="*/ 1117635 h 1424419"/>
              <a:gd name="connsiteX14-2053" fmla="*/ 667 w 1305814"/>
              <a:gd name="connsiteY14-2054" fmla="*/ 999105 h 1424419"/>
              <a:gd name="connsiteX15-2055" fmla="*/ 0 w 1305814"/>
              <a:gd name="connsiteY15-2056" fmla="*/ 972364 h 1424419"/>
              <a:gd name="connsiteX16-2057" fmla="*/ 2496 w 1305814"/>
              <a:gd name="connsiteY16-2058" fmla="*/ 463106 h 1424419"/>
              <a:gd name="connsiteX17-2059" fmla="*/ 2458 w 1305814"/>
              <a:gd name="connsiteY17-2060" fmla="*/ 429563 h 1424419"/>
              <a:gd name="connsiteX18-2061" fmla="*/ 75248 w 1305814"/>
              <a:gd name="connsiteY18-2062" fmla="*/ 303202 h 1424419"/>
              <a:gd name="connsiteX19-2063" fmla="*/ 106293 w 1305814"/>
              <a:gd name="connsiteY19-2064" fmla="*/ 282597 h 1424419"/>
              <a:gd name="connsiteX20-2065" fmla="*/ 541533 w 1305814"/>
              <a:gd name="connsiteY20-2066" fmla="*/ 38110 h 1424419"/>
              <a:gd name="connsiteX21-2067" fmla="*/ 653528 w 1305814"/>
              <a:gd name="connsiteY21-2068" fmla="*/ 0 h 1424419"/>
              <a:gd name="connsiteX0-2069" fmla="*/ 653528 w 1305814"/>
              <a:gd name="connsiteY0-2070" fmla="*/ 0 h 1424419"/>
              <a:gd name="connsiteX1-2071" fmla="*/ 757287 w 1305814"/>
              <a:gd name="connsiteY1-2072" fmla="*/ 32444 h 1424419"/>
              <a:gd name="connsiteX2-2073" fmla="*/ 1206876 w 1305814"/>
              <a:gd name="connsiteY2-2074" fmla="*/ 284945 h 1424419"/>
              <a:gd name="connsiteX3-2075" fmla="*/ 1237706 w 1305814"/>
              <a:gd name="connsiteY3-2076" fmla="*/ 306775 h 1424419"/>
              <a:gd name="connsiteX4-2077" fmla="*/ 1304420 w 1305814"/>
              <a:gd name="connsiteY4-2078" fmla="*/ 434263 h 1424419"/>
              <a:gd name="connsiteX5-2079" fmla="*/ 1305806 w 1305814"/>
              <a:gd name="connsiteY5-2080" fmla="*/ 519922 h 1424419"/>
              <a:gd name="connsiteX6-2081" fmla="*/ 1301746 w 1305814"/>
              <a:gd name="connsiteY6-2082" fmla="*/ 953747 h 1424419"/>
              <a:gd name="connsiteX7-2083" fmla="*/ 1302599 w 1305814"/>
              <a:gd name="connsiteY7-2084" fmla="*/ 1003650 h 1424419"/>
              <a:gd name="connsiteX8-2085" fmla="*/ 1227376 w 1305814"/>
              <a:gd name="connsiteY8-2086" fmla="*/ 1152027 h 1424419"/>
              <a:gd name="connsiteX9-2087" fmla="*/ 1172881 w 1305814"/>
              <a:gd name="connsiteY9-2088" fmla="*/ 1179342 h 1424419"/>
              <a:gd name="connsiteX10-2089" fmla="*/ 792288 w 1305814"/>
              <a:gd name="connsiteY10-2090" fmla="*/ 1385653 h 1424419"/>
              <a:gd name="connsiteX11-2091" fmla="*/ 522686 w 1305814"/>
              <a:gd name="connsiteY11-2092" fmla="*/ 1384922 h 1424419"/>
              <a:gd name="connsiteX12-2093" fmla="*/ 94302 w 1305814"/>
              <a:gd name="connsiteY12-2094" fmla="*/ 1158755 h 1424419"/>
              <a:gd name="connsiteX13-2095" fmla="*/ 39429 w 1305814"/>
              <a:gd name="connsiteY13-2096" fmla="*/ 1117635 h 1424419"/>
              <a:gd name="connsiteX14-2097" fmla="*/ 667 w 1305814"/>
              <a:gd name="connsiteY14-2098" fmla="*/ 999105 h 1424419"/>
              <a:gd name="connsiteX15-2099" fmla="*/ 0 w 1305814"/>
              <a:gd name="connsiteY15-2100" fmla="*/ 972364 h 1424419"/>
              <a:gd name="connsiteX16-2101" fmla="*/ 2496 w 1305814"/>
              <a:gd name="connsiteY16-2102" fmla="*/ 463106 h 1424419"/>
              <a:gd name="connsiteX17-2103" fmla="*/ 2458 w 1305814"/>
              <a:gd name="connsiteY17-2104" fmla="*/ 429563 h 1424419"/>
              <a:gd name="connsiteX18-2105" fmla="*/ 75248 w 1305814"/>
              <a:gd name="connsiteY18-2106" fmla="*/ 303202 h 1424419"/>
              <a:gd name="connsiteX19-2107" fmla="*/ 106293 w 1305814"/>
              <a:gd name="connsiteY19-2108" fmla="*/ 282597 h 1424419"/>
              <a:gd name="connsiteX20-2109" fmla="*/ 541533 w 1305814"/>
              <a:gd name="connsiteY20-2110" fmla="*/ 38110 h 1424419"/>
              <a:gd name="connsiteX21-2111" fmla="*/ 653528 w 1305814"/>
              <a:gd name="connsiteY21-2112" fmla="*/ 0 h 1424419"/>
              <a:gd name="connsiteX0-2113" fmla="*/ 653528 w 1305814"/>
              <a:gd name="connsiteY0-2114" fmla="*/ 0 h 1424419"/>
              <a:gd name="connsiteX1-2115" fmla="*/ 757287 w 1305814"/>
              <a:gd name="connsiteY1-2116" fmla="*/ 32444 h 1424419"/>
              <a:gd name="connsiteX2-2117" fmla="*/ 1206876 w 1305814"/>
              <a:gd name="connsiteY2-2118" fmla="*/ 284945 h 1424419"/>
              <a:gd name="connsiteX3-2119" fmla="*/ 1237706 w 1305814"/>
              <a:gd name="connsiteY3-2120" fmla="*/ 306775 h 1424419"/>
              <a:gd name="connsiteX4-2121" fmla="*/ 1304420 w 1305814"/>
              <a:gd name="connsiteY4-2122" fmla="*/ 434263 h 1424419"/>
              <a:gd name="connsiteX5-2123" fmla="*/ 1305806 w 1305814"/>
              <a:gd name="connsiteY5-2124" fmla="*/ 519922 h 1424419"/>
              <a:gd name="connsiteX6-2125" fmla="*/ 1301746 w 1305814"/>
              <a:gd name="connsiteY6-2126" fmla="*/ 953747 h 1424419"/>
              <a:gd name="connsiteX7-2127" fmla="*/ 1302599 w 1305814"/>
              <a:gd name="connsiteY7-2128" fmla="*/ 1003650 h 1424419"/>
              <a:gd name="connsiteX8-2129" fmla="*/ 1227376 w 1305814"/>
              <a:gd name="connsiteY8-2130" fmla="*/ 1152027 h 1424419"/>
              <a:gd name="connsiteX9-2131" fmla="*/ 1174235 w 1305814"/>
              <a:gd name="connsiteY9-2132" fmla="*/ 1184756 h 1424419"/>
              <a:gd name="connsiteX10-2133" fmla="*/ 792288 w 1305814"/>
              <a:gd name="connsiteY10-2134" fmla="*/ 1385653 h 1424419"/>
              <a:gd name="connsiteX11-2135" fmla="*/ 522686 w 1305814"/>
              <a:gd name="connsiteY11-2136" fmla="*/ 1384922 h 1424419"/>
              <a:gd name="connsiteX12-2137" fmla="*/ 94302 w 1305814"/>
              <a:gd name="connsiteY12-2138" fmla="*/ 1158755 h 1424419"/>
              <a:gd name="connsiteX13-2139" fmla="*/ 39429 w 1305814"/>
              <a:gd name="connsiteY13-2140" fmla="*/ 1117635 h 1424419"/>
              <a:gd name="connsiteX14-2141" fmla="*/ 667 w 1305814"/>
              <a:gd name="connsiteY14-2142" fmla="*/ 999105 h 1424419"/>
              <a:gd name="connsiteX15-2143" fmla="*/ 0 w 1305814"/>
              <a:gd name="connsiteY15-2144" fmla="*/ 972364 h 1424419"/>
              <a:gd name="connsiteX16-2145" fmla="*/ 2496 w 1305814"/>
              <a:gd name="connsiteY16-2146" fmla="*/ 463106 h 1424419"/>
              <a:gd name="connsiteX17-2147" fmla="*/ 2458 w 1305814"/>
              <a:gd name="connsiteY17-2148" fmla="*/ 429563 h 1424419"/>
              <a:gd name="connsiteX18-2149" fmla="*/ 75248 w 1305814"/>
              <a:gd name="connsiteY18-2150" fmla="*/ 303202 h 1424419"/>
              <a:gd name="connsiteX19-2151" fmla="*/ 106293 w 1305814"/>
              <a:gd name="connsiteY19-2152" fmla="*/ 282597 h 1424419"/>
              <a:gd name="connsiteX20-2153" fmla="*/ 541533 w 1305814"/>
              <a:gd name="connsiteY20-2154" fmla="*/ 38110 h 1424419"/>
              <a:gd name="connsiteX21-2155" fmla="*/ 653528 w 1305814"/>
              <a:gd name="connsiteY21-2156" fmla="*/ 0 h 1424419"/>
              <a:gd name="connsiteX0-2157" fmla="*/ 653528 w 1305814"/>
              <a:gd name="connsiteY0-2158" fmla="*/ 0 h 1424419"/>
              <a:gd name="connsiteX1-2159" fmla="*/ 757287 w 1305814"/>
              <a:gd name="connsiteY1-2160" fmla="*/ 32444 h 1424419"/>
              <a:gd name="connsiteX2-2161" fmla="*/ 1206876 w 1305814"/>
              <a:gd name="connsiteY2-2162" fmla="*/ 284945 h 1424419"/>
              <a:gd name="connsiteX3-2163" fmla="*/ 1237706 w 1305814"/>
              <a:gd name="connsiteY3-2164" fmla="*/ 306775 h 1424419"/>
              <a:gd name="connsiteX4-2165" fmla="*/ 1304420 w 1305814"/>
              <a:gd name="connsiteY4-2166" fmla="*/ 434263 h 1424419"/>
              <a:gd name="connsiteX5-2167" fmla="*/ 1305806 w 1305814"/>
              <a:gd name="connsiteY5-2168" fmla="*/ 519922 h 1424419"/>
              <a:gd name="connsiteX6-2169" fmla="*/ 1301746 w 1305814"/>
              <a:gd name="connsiteY6-2170" fmla="*/ 953747 h 1424419"/>
              <a:gd name="connsiteX7-2171" fmla="*/ 1302599 w 1305814"/>
              <a:gd name="connsiteY7-2172" fmla="*/ 1003650 h 1424419"/>
              <a:gd name="connsiteX8-2173" fmla="*/ 1227376 w 1305814"/>
              <a:gd name="connsiteY8-2174" fmla="*/ 1152027 h 1424419"/>
              <a:gd name="connsiteX9-2175" fmla="*/ 1174235 w 1305814"/>
              <a:gd name="connsiteY9-2176" fmla="*/ 1184756 h 1424419"/>
              <a:gd name="connsiteX10-2177" fmla="*/ 792288 w 1305814"/>
              <a:gd name="connsiteY10-2178" fmla="*/ 1385653 h 1424419"/>
              <a:gd name="connsiteX11-2179" fmla="*/ 522686 w 1305814"/>
              <a:gd name="connsiteY11-2180" fmla="*/ 1384922 h 1424419"/>
              <a:gd name="connsiteX12-2181" fmla="*/ 94302 w 1305814"/>
              <a:gd name="connsiteY12-2182" fmla="*/ 1158755 h 1424419"/>
              <a:gd name="connsiteX13-2183" fmla="*/ 39429 w 1305814"/>
              <a:gd name="connsiteY13-2184" fmla="*/ 1117635 h 1424419"/>
              <a:gd name="connsiteX14-2185" fmla="*/ 667 w 1305814"/>
              <a:gd name="connsiteY14-2186" fmla="*/ 999105 h 1424419"/>
              <a:gd name="connsiteX15-2187" fmla="*/ 0 w 1305814"/>
              <a:gd name="connsiteY15-2188" fmla="*/ 972364 h 1424419"/>
              <a:gd name="connsiteX16-2189" fmla="*/ 2496 w 1305814"/>
              <a:gd name="connsiteY16-2190" fmla="*/ 463106 h 1424419"/>
              <a:gd name="connsiteX17-2191" fmla="*/ 2458 w 1305814"/>
              <a:gd name="connsiteY17-2192" fmla="*/ 429563 h 1424419"/>
              <a:gd name="connsiteX18-2193" fmla="*/ 75248 w 1305814"/>
              <a:gd name="connsiteY18-2194" fmla="*/ 303202 h 1424419"/>
              <a:gd name="connsiteX19-2195" fmla="*/ 106293 w 1305814"/>
              <a:gd name="connsiteY19-2196" fmla="*/ 282597 h 1424419"/>
              <a:gd name="connsiteX20-2197" fmla="*/ 541533 w 1305814"/>
              <a:gd name="connsiteY20-2198" fmla="*/ 38110 h 1424419"/>
              <a:gd name="connsiteX21-2199" fmla="*/ 653528 w 1305814"/>
              <a:gd name="connsiteY21-2200" fmla="*/ 0 h 1424419"/>
              <a:gd name="connsiteX0-2201" fmla="*/ 653528 w 1305814"/>
              <a:gd name="connsiteY0-2202" fmla="*/ 0 h 1427408"/>
              <a:gd name="connsiteX1-2203" fmla="*/ 757287 w 1305814"/>
              <a:gd name="connsiteY1-2204" fmla="*/ 32444 h 1427408"/>
              <a:gd name="connsiteX2-2205" fmla="*/ 1206876 w 1305814"/>
              <a:gd name="connsiteY2-2206" fmla="*/ 284945 h 1427408"/>
              <a:gd name="connsiteX3-2207" fmla="*/ 1237706 w 1305814"/>
              <a:gd name="connsiteY3-2208" fmla="*/ 306775 h 1427408"/>
              <a:gd name="connsiteX4-2209" fmla="*/ 1304420 w 1305814"/>
              <a:gd name="connsiteY4-2210" fmla="*/ 434263 h 1427408"/>
              <a:gd name="connsiteX5-2211" fmla="*/ 1305806 w 1305814"/>
              <a:gd name="connsiteY5-2212" fmla="*/ 519922 h 1427408"/>
              <a:gd name="connsiteX6-2213" fmla="*/ 1301746 w 1305814"/>
              <a:gd name="connsiteY6-2214" fmla="*/ 953747 h 1427408"/>
              <a:gd name="connsiteX7-2215" fmla="*/ 1302599 w 1305814"/>
              <a:gd name="connsiteY7-2216" fmla="*/ 1003650 h 1427408"/>
              <a:gd name="connsiteX8-2217" fmla="*/ 1227376 w 1305814"/>
              <a:gd name="connsiteY8-2218" fmla="*/ 1152027 h 1427408"/>
              <a:gd name="connsiteX9-2219" fmla="*/ 1174235 w 1305814"/>
              <a:gd name="connsiteY9-2220" fmla="*/ 1184756 h 1427408"/>
              <a:gd name="connsiteX10-2221" fmla="*/ 792288 w 1305814"/>
              <a:gd name="connsiteY10-2222" fmla="*/ 1385653 h 1427408"/>
              <a:gd name="connsiteX11-2223" fmla="*/ 517719 w 1305814"/>
              <a:gd name="connsiteY11-2224" fmla="*/ 1389889 h 1427408"/>
              <a:gd name="connsiteX12-2225" fmla="*/ 94302 w 1305814"/>
              <a:gd name="connsiteY12-2226" fmla="*/ 1158755 h 1427408"/>
              <a:gd name="connsiteX13-2227" fmla="*/ 39429 w 1305814"/>
              <a:gd name="connsiteY13-2228" fmla="*/ 1117635 h 1427408"/>
              <a:gd name="connsiteX14-2229" fmla="*/ 667 w 1305814"/>
              <a:gd name="connsiteY14-2230" fmla="*/ 999105 h 1427408"/>
              <a:gd name="connsiteX15-2231" fmla="*/ 0 w 1305814"/>
              <a:gd name="connsiteY15-2232" fmla="*/ 972364 h 1427408"/>
              <a:gd name="connsiteX16-2233" fmla="*/ 2496 w 1305814"/>
              <a:gd name="connsiteY16-2234" fmla="*/ 463106 h 1427408"/>
              <a:gd name="connsiteX17-2235" fmla="*/ 2458 w 1305814"/>
              <a:gd name="connsiteY17-2236" fmla="*/ 429563 h 1427408"/>
              <a:gd name="connsiteX18-2237" fmla="*/ 75248 w 1305814"/>
              <a:gd name="connsiteY18-2238" fmla="*/ 303202 h 1427408"/>
              <a:gd name="connsiteX19-2239" fmla="*/ 106293 w 1305814"/>
              <a:gd name="connsiteY19-2240" fmla="*/ 282597 h 1427408"/>
              <a:gd name="connsiteX20-2241" fmla="*/ 541533 w 1305814"/>
              <a:gd name="connsiteY20-2242" fmla="*/ 38110 h 1427408"/>
              <a:gd name="connsiteX21-2243" fmla="*/ 653528 w 1305814"/>
              <a:gd name="connsiteY21-2244" fmla="*/ 0 h 1427408"/>
              <a:gd name="connsiteX0-2245" fmla="*/ 653528 w 1305814"/>
              <a:gd name="connsiteY0-2246" fmla="*/ 0 h 1427408"/>
              <a:gd name="connsiteX1-2247" fmla="*/ 757287 w 1305814"/>
              <a:gd name="connsiteY1-2248" fmla="*/ 32444 h 1427408"/>
              <a:gd name="connsiteX2-2249" fmla="*/ 1206876 w 1305814"/>
              <a:gd name="connsiteY2-2250" fmla="*/ 284945 h 1427408"/>
              <a:gd name="connsiteX3-2251" fmla="*/ 1237706 w 1305814"/>
              <a:gd name="connsiteY3-2252" fmla="*/ 306775 h 1427408"/>
              <a:gd name="connsiteX4-2253" fmla="*/ 1304420 w 1305814"/>
              <a:gd name="connsiteY4-2254" fmla="*/ 434263 h 1427408"/>
              <a:gd name="connsiteX5-2255" fmla="*/ 1305806 w 1305814"/>
              <a:gd name="connsiteY5-2256" fmla="*/ 519922 h 1427408"/>
              <a:gd name="connsiteX6-2257" fmla="*/ 1301746 w 1305814"/>
              <a:gd name="connsiteY6-2258" fmla="*/ 953747 h 1427408"/>
              <a:gd name="connsiteX7-2259" fmla="*/ 1302599 w 1305814"/>
              <a:gd name="connsiteY7-2260" fmla="*/ 1003650 h 1427408"/>
              <a:gd name="connsiteX8-2261" fmla="*/ 1227376 w 1305814"/>
              <a:gd name="connsiteY8-2262" fmla="*/ 1152027 h 1427408"/>
              <a:gd name="connsiteX9-2263" fmla="*/ 1174235 w 1305814"/>
              <a:gd name="connsiteY9-2264" fmla="*/ 1184756 h 1427408"/>
              <a:gd name="connsiteX10-2265" fmla="*/ 792288 w 1305814"/>
              <a:gd name="connsiteY10-2266" fmla="*/ 1385653 h 1427408"/>
              <a:gd name="connsiteX11-2267" fmla="*/ 517719 w 1305814"/>
              <a:gd name="connsiteY11-2268" fmla="*/ 1389889 h 1427408"/>
              <a:gd name="connsiteX12-2269" fmla="*/ 94302 w 1305814"/>
              <a:gd name="connsiteY12-2270" fmla="*/ 1158755 h 1427408"/>
              <a:gd name="connsiteX13-2271" fmla="*/ 39429 w 1305814"/>
              <a:gd name="connsiteY13-2272" fmla="*/ 1117635 h 1427408"/>
              <a:gd name="connsiteX14-2273" fmla="*/ 667 w 1305814"/>
              <a:gd name="connsiteY14-2274" fmla="*/ 999105 h 1427408"/>
              <a:gd name="connsiteX15-2275" fmla="*/ 0 w 1305814"/>
              <a:gd name="connsiteY15-2276" fmla="*/ 972364 h 1427408"/>
              <a:gd name="connsiteX16-2277" fmla="*/ 2496 w 1305814"/>
              <a:gd name="connsiteY16-2278" fmla="*/ 463106 h 1427408"/>
              <a:gd name="connsiteX17-2279" fmla="*/ 2458 w 1305814"/>
              <a:gd name="connsiteY17-2280" fmla="*/ 429563 h 1427408"/>
              <a:gd name="connsiteX18-2281" fmla="*/ 75248 w 1305814"/>
              <a:gd name="connsiteY18-2282" fmla="*/ 303202 h 1427408"/>
              <a:gd name="connsiteX19-2283" fmla="*/ 106293 w 1305814"/>
              <a:gd name="connsiteY19-2284" fmla="*/ 282597 h 1427408"/>
              <a:gd name="connsiteX20-2285" fmla="*/ 541533 w 1305814"/>
              <a:gd name="connsiteY20-2286" fmla="*/ 38110 h 1427408"/>
              <a:gd name="connsiteX21-2287" fmla="*/ 653528 w 1305814"/>
              <a:gd name="connsiteY21-2288" fmla="*/ 0 h 1427408"/>
              <a:gd name="connsiteX0-2289" fmla="*/ 653528 w 1305814"/>
              <a:gd name="connsiteY0-2290" fmla="*/ 0 h 1421591"/>
              <a:gd name="connsiteX1-2291" fmla="*/ 757287 w 1305814"/>
              <a:gd name="connsiteY1-2292" fmla="*/ 32444 h 1421591"/>
              <a:gd name="connsiteX2-2293" fmla="*/ 1206876 w 1305814"/>
              <a:gd name="connsiteY2-2294" fmla="*/ 284945 h 1421591"/>
              <a:gd name="connsiteX3-2295" fmla="*/ 1237706 w 1305814"/>
              <a:gd name="connsiteY3-2296" fmla="*/ 306775 h 1421591"/>
              <a:gd name="connsiteX4-2297" fmla="*/ 1304420 w 1305814"/>
              <a:gd name="connsiteY4-2298" fmla="*/ 434263 h 1421591"/>
              <a:gd name="connsiteX5-2299" fmla="*/ 1305806 w 1305814"/>
              <a:gd name="connsiteY5-2300" fmla="*/ 519922 h 1421591"/>
              <a:gd name="connsiteX6-2301" fmla="*/ 1301746 w 1305814"/>
              <a:gd name="connsiteY6-2302" fmla="*/ 953747 h 1421591"/>
              <a:gd name="connsiteX7-2303" fmla="*/ 1302599 w 1305814"/>
              <a:gd name="connsiteY7-2304" fmla="*/ 1003650 h 1421591"/>
              <a:gd name="connsiteX8-2305" fmla="*/ 1227376 w 1305814"/>
              <a:gd name="connsiteY8-2306" fmla="*/ 1152027 h 1421591"/>
              <a:gd name="connsiteX9-2307" fmla="*/ 1174235 w 1305814"/>
              <a:gd name="connsiteY9-2308" fmla="*/ 1184756 h 1421591"/>
              <a:gd name="connsiteX10-2309" fmla="*/ 792288 w 1305814"/>
              <a:gd name="connsiteY10-2310" fmla="*/ 1385653 h 1421591"/>
              <a:gd name="connsiteX11-2311" fmla="*/ 502818 w 1305814"/>
              <a:gd name="connsiteY11-2312" fmla="*/ 1379955 h 1421591"/>
              <a:gd name="connsiteX12-2313" fmla="*/ 94302 w 1305814"/>
              <a:gd name="connsiteY12-2314" fmla="*/ 1158755 h 1421591"/>
              <a:gd name="connsiteX13-2315" fmla="*/ 39429 w 1305814"/>
              <a:gd name="connsiteY13-2316" fmla="*/ 1117635 h 1421591"/>
              <a:gd name="connsiteX14-2317" fmla="*/ 667 w 1305814"/>
              <a:gd name="connsiteY14-2318" fmla="*/ 999105 h 1421591"/>
              <a:gd name="connsiteX15-2319" fmla="*/ 0 w 1305814"/>
              <a:gd name="connsiteY15-2320" fmla="*/ 972364 h 1421591"/>
              <a:gd name="connsiteX16-2321" fmla="*/ 2496 w 1305814"/>
              <a:gd name="connsiteY16-2322" fmla="*/ 463106 h 1421591"/>
              <a:gd name="connsiteX17-2323" fmla="*/ 2458 w 1305814"/>
              <a:gd name="connsiteY17-2324" fmla="*/ 429563 h 1421591"/>
              <a:gd name="connsiteX18-2325" fmla="*/ 75248 w 1305814"/>
              <a:gd name="connsiteY18-2326" fmla="*/ 303202 h 1421591"/>
              <a:gd name="connsiteX19-2327" fmla="*/ 106293 w 1305814"/>
              <a:gd name="connsiteY19-2328" fmla="*/ 282597 h 1421591"/>
              <a:gd name="connsiteX20-2329" fmla="*/ 541533 w 1305814"/>
              <a:gd name="connsiteY20-2330" fmla="*/ 38110 h 1421591"/>
              <a:gd name="connsiteX21-2331" fmla="*/ 653528 w 1305814"/>
              <a:gd name="connsiteY21-2332" fmla="*/ 0 h 1421591"/>
              <a:gd name="connsiteX0-2333" fmla="*/ 653528 w 1305814"/>
              <a:gd name="connsiteY0-2334" fmla="*/ 0 h 1423589"/>
              <a:gd name="connsiteX1-2335" fmla="*/ 757287 w 1305814"/>
              <a:gd name="connsiteY1-2336" fmla="*/ 32444 h 1423589"/>
              <a:gd name="connsiteX2-2337" fmla="*/ 1206876 w 1305814"/>
              <a:gd name="connsiteY2-2338" fmla="*/ 284945 h 1423589"/>
              <a:gd name="connsiteX3-2339" fmla="*/ 1237706 w 1305814"/>
              <a:gd name="connsiteY3-2340" fmla="*/ 306775 h 1423589"/>
              <a:gd name="connsiteX4-2341" fmla="*/ 1304420 w 1305814"/>
              <a:gd name="connsiteY4-2342" fmla="*/ 434263 h 1423589"/>
              <a:gd name="connsiteX5-2343" fmla="*/ 1305806 w 1305814"/>
              <a:gd name="connsiteY5-2344" fmla="*/ 519922 h 1423589"/>
              <a:gd name="connsiteX6-2345" fmla="*/ 1301746 w 1305814"/>
              <a:gd name="connsiteY6-2346" fmla="*/ 953747 h 1423589"/>
              <a:gd name="connsiteX7-2347" fmla="*/ 1302599 w 1305814"/>
              <a:gd name="connsiteY7-2348" fmla="*/ 1003650 h 1423589"/>
              <a:gd name="connsiteX8-2349" fmla="*/ 1227376 w 1305814"/>
              <a:gd name="connsiteY8-2350" fmla="*/ 1152027 h 1423589"/>
              <a:gd name="connsiteX9-2351" fmla="*/ 1174235 w 1305814"/>
              <a:gd name="connsiteY9-2352" fmla="*/ 1184756 h 1423589"/>
              <a:gd name="connsiteX10-2353" fmla="*/ 792288 w 1305814"/>
              <a:gd name="connsiteY10-2354" fmla="*/ 1385653 h 1423589"/>
              <a:gd name="connsiteX11-2355" fmla="*/ 502818 w 1305814"/>
              <a:gd name="connsiteY11-2356" fmla="*/ 1379955 h 1423589"/>
              <a:gd name="connsiteX12-2357" fmla="*/ 94302 w 1305814"/>
              <a:gd name="connsiteY12-2358" fmla="*/ 1158755 h 1423589"/>
              <a:gd name="connsiteX13-2359" fmla="*/ 39429 w 1305814"/>
              <a:gd name="connsiteY13-2360" fmla="*/ 1117635 h 1423589"/>
              <a:gd name="connsiteX14-2361" fmla="*/ 667 w 1305814"/>
              <a:gd name="connsiteY14-2362" fmla="*/ 999105 h 1423589"/>
              <a:gd name="connsiteX15-2363" fmla="*/ 0 w 1305814"/>
              <a:gd name="connsiteY15-2364" fmla="*/ 972364 h 1423589"/>
              <a:gd name="connsiteX16-2365" fmla="*/ 2496 w 1305814"/>
              <a:gd name="connsiteY16-2366" fmla="*/ 463106 h 1423589"/>
              <a:gd name="connsiteX17-2367" fmla="*/ 2458 w 1305814"/>
              <a:gd name="connsiteY17-2368" fmla="*/ 429563 h 1423589"/>
              <a:gd name="connsiteX18-2369" fmla="*/ 75248 w 1305814"/>
              <a:gd name="connsiteY18-2370" fmla="*/ 303202 h 1423589"/>
              <a:gd name="connsiteX19-2371" fmla="*/ 106293 w 1305814"/>
              <a:gd name="connsiteY19-2372" fmla="*/ 282597 h 1423589"/>
              <a:gd name="connsiteX20-2373" fmla="*/ 541533 w 1305814"/>
              <a:gd name="connsiteY20-2374" fmla="*/ 38110 h 1423589"/>
              <a:gd name="connsiteX21-2375" fmla="*/ 653528 w 1305814"/>
              <a:gd name="connsiteY21-2376" fmla="*/ 0 h 1423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 defTabSz="914400"/>
            <a:endParaRPr lang="zh-CN" altLang="en-US" sz="42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3"/>
          <p:cNvSpPr>
            <a:spLocks noChangeArrowheads="1"/>
          </p:cNvSpPr>
          <p:nvPr/>
        </p:nvSpPr>
        <p:spPr bwMode="auto">
          <a:xfrm>
            <a:off x="817549" y="244747"/>
            <a:ext cx="20104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后续工作计划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3716 -0.07688 C -0.69653 -0.08737 -0.61372 -0.13708 -0.49375 -0.14202 C -0.37379 -0.14696 -0.4165 -0.16178 -0.21441 0.02285 C -0.01233 0.20747 -0.04462 0.00463 3.05556E-6 2.96388E-7 " pathEditMode="relative" rAng="0" ptsTypes="assa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858" y="99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0">
                                          <p:cBhvr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decel="666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1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12" accel="52000" fill="hold" grpId="0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0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1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6" accel="52000" fill="hold" grpId="0" nodeType="withEffect" p14:presetBounceEnd="5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8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9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bldLvl="0" animBg="1"/>
          <p:bldP spid="4" grpId="0" bldLvl="0" animBg="1"/>
          <p:bldP spid="28" grpId="0" bldLvl="0" animBg="1"/>
          <p:bldP spid="29" grpId="0" bldLvl="0" animBg="1"/>
          <p:bldP spid="30" grpId="0" bldLvl="0" animBg="1"/>
          <p:bldP spid="42" grpId="0" bldLvl="0" animBg="1"/>
          <p:bldP spid="45" grpId="0" bldLvl="0" animBg="1"/>
          <p:bldP spid="18" grpId="0" bldLvl="0" animBg="1"/>
          <p:bldP spid="4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3716 -0.07688 C -0.69653 -0.08737 -0.61372 -0.13708 -0.49375 -0.14202 C -0.37379 -0.14696 -0.4165 -0.16178 -0.21441 0.02285 C -0.01233 0.20747 -0.04462 0.00463 3.05556E-6 2.96388E-7 " pathEditMode="relative" rAng="0" ptsTypes="assa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858" y="99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0">
                                          <p:cBhvr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decel="666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1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12" accel="5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6" accel="52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bldLvl="0" animBg="1"/>
          <p:bldP spid="4" grpId="0" bldLvl="0" animBg="1"/>
          <p:bldP spid="28" grpId="0" bldLvl="0" animBg="1"/>
          <p:bldP spid="29" grpId="0" bldLvl="0" animBg="1"/>
          <p:bldP spid="30" grpId="0" bldLvl="0" animBg="1"/>
          <p:bldP spid="42" grpId="0" bldLvl="0" animBg="1"/>
          <p:bldP spid="45" grpId="0" bldLvl="0" animBg="1"/>
          <p:bldP spid="18" grpId="0" bldLvl="0" animBg="1"/>
          <p:bldP spid="49" grpId="0" bldLvl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0360" y="2186305"/>
            <a:ext cx="389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altLang="zh-CN" sz="72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316.3325196850393,&quot;left&quot;:477.12503937007875,&quot;top&quot;:124.90543307086614,&quot;width&quot;:265.6636220472441}"/>
</p:tagLst>
</file>

<file path=ppt/tags/tag10.xml><?xml version="1.0" encoding="utf-8"?>
<p:tagLst xmlns:p="http://schemas.openxmlformats.org/presentationml/2006/main">
  <p:tag name="KSO_WM_DIAGRAM_VIRTUALLY_FRAME" val="{&quot;height&quot;:316.3325196850393,&quot;left&quot;:477.12503937007875,&quot;top&quot;:124.90543307086614,&quot;width&quot;:265.6636220472441}"/>
</p:tagLst>
</file>

<file path=ppt/tags/tag11.xml><?xml version="1.0" encoding="utf-8"?>
<p:tagLst xmlns:p="http://schemas.openxmlformats.org/presentationml/2006/main">
  <p:tag name="KSO_WM_DIAGRAM_VIRTUALLY_FRAME" val="{&quot;height&quot;:316.3325196850393,&quot;left&quot;:477.12503937007875,&quot;top&quot;:124.90543307086614,&quot;width&quot;:265.6636220472441}"/>
</p:tagLst>
</file>

<file path=ppt/tags/tag12.xml><?xml version="1.0" encoding="utf-8"?>
<p:tagLst xmlns:p="http://schemas.openxmlformats.org/presentationml/2006/main">
  <p:tag name="KSO_WM_DIAGRAM_VIRTUALLY_FRAME" val="{&quot;height&quot;:316.3325196850393,&quot;left&quot;:477.12503937007875,&quot;top&quot;:124.90543307086614,&quot;width&quot;:265.6636220472441}"/>
</p:tagLst>
</file>

<file path=ppt/tags/tag13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4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5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6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7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8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9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2.xml><?xml version="1.0" encoding="utf-8"?>
<p:tagLst xmlns:p="http://schemas.openxmlformats.org/presentationml/2006/main">
  <p:tag name="KSO_WM_DIAGRAM_VIRTUALLY_FRAME" val="{&quot;height&quot;:316.3325196850393,&quot;left&quot;:477.12503937007875,&quot;top&quot;:124.90543307086614,&quot;width&quot;:265.6636220472441}"/>
</p:tagLst>
</file>

<file path=ppt/tags/tag20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21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22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23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24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25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26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27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28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29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3.xml><?xml version="1.0" encoding="utf-8"?>
<p:tagLst xmlns:p="http://schemas.openxmlformats.org/presentationml/2006/main">
  <p:tag name="KSO_WM_DIAGRAM_VIRTUALLY_FRAME" val="{&quot;height&quot;:316.3325196850393,&quot;left&quot;:477.12503937007875,&quot;top&quot;:124.90543307086614,&quot;width&quot;:265.6636220472441}"/>
</p:tagLst>
</file>

<file path=ppt/tags/tag30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31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32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33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34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35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36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37.xml><?xml version="1.0" encoding="utf-8"?>
<p:tagLst xmlns:p="http://schemas.openxmlformats.org/presentationml/2006/main">
  <p:tag name="ISPRING_PRESENTATION_TITLE" val="红色商务大气年终年中汇报总结模板"/>
  <p:tag name="ISPRING_ULTRA_SCORM_COURSE_ID" val="584E2C60-2D98-470F-A2C1-044F7E55EA6B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commondata" val="eyJoZGlkIjoiYWU3NDQ5OGJiNTdhNjJjOGQ0ZGRmOWJmOTc2OGRlNTMifQ=="/>
</p:tagLst>
</file>

<file path=ppt/tags/tag4.xml><?xml version="1.0" encoding="utf-8"?>
<p:tagLst xmlns:p="http://schemas.openxmlformats.org/presentationml/2006/main">
  <p:tag name="KSO_WM_DIAGRAM_VIRTUALLY_FRAME" val="{&quot;height&quot;:316.3325196850393,&quot;left&quot;:477.12503937007875,&quot;top&quot;:124.90543307086614,&quot;width&quot;:265.6636220472441}"/>
</p:tagLst>
</file>

<file path=ppt/tags/tag5.xml><?xml version="1.0" encoding="utf-8"?>
<p:tagLst xmlns:p="http://schemas.openxmlformats.org/presentationml/2006/main">
  <p:tag name="KSO_WM_DIAGRAM_VIRTUALLY_FRAME" val="{&quot;height&quot;:316.3325196850393,&quot;left&quot;:477.12503937007875,&quot;top&quot;:124.90543307086614,&quot;width&quot;:265.6636220472441}"/>
</p:tagLst>
</file>

<file path=ppt/tags/tag6.xml><?xml version="1.0" encoding="utf-8"?>
<p:tagLst xmlns:p="http://schemas.openxmlformats.org/presentationml/2006/main">
  <p:tag name="KSO_WM_DIAGRAM_VIRTUALLY_FRAME" val="{&quot;height&quot;:316.3325196850393,&quot;left&quot;:477.12503937007875,&quot;top&quot;:124.90543307086614,&quot;width&quot;:265.6636220472441}"/>
</p:tagLst>
</file>

<file path=ppt/tags/tag7.xml><?xml version="1.0" encoding="utf-8"?>
<p:tagLst xmlns:p="http://schemas.openxmlformats.org/presentationml/2006/main">
  <p:tag name="KSO_WM_DIAGRAM_VIRTUALLY_FRAME" val="{&quot;height&quot;:316.3325196850393,&quot;left&quot;:477.12503937007875,&quot;top&quot;:124.90543307086614,&quot;width&quot;:265.6636220472441}"/>
</p:tagLst>
</file>

<file path=ppt/tags/tag8.xml><?xml version="1.0" encoding="utf-8"?>
<p:tagLst xmlns:p="http://schemas.openxmlformats.org/presentationml/2006/main">
  <p:tag name="KSO_WM_DIAGRAM_VIRTUALLY_FRAME" val="{&quot;height&quot;:316.3325196850393,&quot;left&quot;:477.12503937007875,&quot;top&quot;:124.90543307086614,&quot;width&quot;:265.6636220472441}"/>
</p:tagLst>
</file>

<file path=ppt/tags/tag9.xml><?xml version="1.0" encoding="utf-8"?>
<p:tagLst xmlns:p="http://schemas.openxmlformats.org/presentationml/2006/main">
  <p:tag name="KSO_WM_DIAGRAM_VIRTUALLY_FRAME" val="{&quot;height&quot;:316.3325196850393,&quot;left&quot;:477.12503937007875,&quot;top&quot;:124.90543307086614,&quot;width&quot;:265.663622047244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xlu0yox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演示</Application>
  <PresentationFormat>宽屏</PresentationFormat>
  <Paragraphs>73</Paragraphs>
  <Slides>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Lato Regular</vt:lpstr>
      <vt:lpstr>Liberation Mono</vt:lpstr>
      <vt:lpstr>Lato Hairline</vt:lpstr>
      <vt:lpstr>Lato Light</vt:lpstr>
      <vt:lpstr>思源黑体旧字形 Light</vt:lpstr>
      <vt:lpstr>黑体</vt:lpstr>
      <vt:lpstr>Calibri</vt:lpstr>
      <vt:lpstr>Arial Unicode MS</vt:lpstr>
      <vt:lpstr>FZZhengHeiS-R-GB</vt:lpstr>
      <vt:lpstr>FZHei-B01S</vt:lpstr>
      <vt:lpstr>Office 主题</vt:lpstr>
      <vt:lpstr>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红色商务大气年终年中汇报总结模板</dc:title>
  <dc:creator/>
  <cp:lastModifiedBy>l o v e 巳 识 鸣</cp:lastModifiedBy>
  <cp:revision>58</cp:revision>
  <dcterms:created xsi:type="dcterms:W3CDTF">2020-05-18T10:00:00Z</dcterms:created>
  <dcterms:modified xsi:type="dcterms:W3CDTF">2024-08-14T01:27:11Z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707CEB82851241E784D854ED01A98CBA_13</vt:lpwstr>
  </property>
</Properties>
</file>