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V. VALARMATHI </a:t>
            </a:r>
          </a:p>
          <a:p>
            <a:r>
              <a:rPr lang="en-US" sz="2400" dirty="0"/>
              <a:t>REGISTER NO: 312200891</a:t>
            </a:r>
          </a:p>
          <a:p>
            <a:r>
              <a:rPr lang="en-US" sz="2400" dirty="0"/>
              <a:t>DEPARTMENT: B.COM general</a:t>
            </a:r>
          </a:p>
          <a:p>
            <a:r>
              <a:rPr lang="en-US" sz="2400" dirty="0"/>
              <a:t>COLLEGE: </a:t>
            </a:r>
            <a:r>
              <a:rPr lang="en-US" sz="2400" dirty="0" err="1"/>
              <a:t>Pachaiyappas</a:t>
            </a:r>
            <a:r>
              <a:rPr lang="en-US" sz="2400" dirty="0"/>
              <a:t> college for women’s </a:t>
            </a:r>
            <a:r>
              <a:rPr lang="en-US" sz="2400" dirty="0" err="1"/>
              <a:t>kanchipuram</a:t>
            </a:r>
            <a:r>
              <a:rPr lang="en-US" sz="2400" dirty="0"/>
              <a:t>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A609875F-95D7-1E51-F260-16024BB28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5024" y="1604858"/>
            <a:ext cx="9399523" cy="954890"/>
          </a:xfrm>
        </p:spPr>
        <p:txBody>
          <a:bodyPr/>
          <a:lstStyle/>
          <a:p>
            <a:r>
              <a:rPr lang="en-US" dirty="0"/>
              <a:t>EMPLOYEE TURNOVER ANALYSIS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F519A1-B7D5-76A6-3EB0-E04E93C0D8AA}"/>
              </a:ext>
            </a:extLst>
          </p:cNvPr>
          <p:cNvSpPr txBox="1"/>
          <p:nvPr/>
        </p:nvSpPr>
        <p:spPr>
          <a:xfrm>
            <a:off x="1038225" y="1634747"/>
            <a:ext cx="947737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: </a:t>
            </a:r>
          </a:p>
          <a:p>
            <a:pPr algn="ctr"/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 </a:t>
            </a:r>
          </a:p>
          <a:p>
            <a:pPr algn="ctr" font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Data collection: Gather relevant data from HR records, exit interviews, employee surveys, and other sources. </a:t>
            </a:r>
          </a:p>
          <a:p>
            <a:pPr algn="ctr"/>
            <a:endParaRPr lang="en-US" b="0" i="0" dirty="0">
              <a:solidFill>
                <a:srgbClr val="001D35"/>
              </a:solidFill>
              <a:effectLst/>
              <a:latin typeface="Google Sans"/>
            </a:endParaRPr>
          </a:p>
          <a:p>
            <a:pPr algn="ctr" font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Data cleaning: Clean the data by removing duplicates, handling missing values, and addressing inconsistencies. </a:t>
            </a:r>
          </a:p>
          <a:p>
            <a:pPr algn="ctr"/>
            <a:endParaRPr lang="en-US" b="0" i="0" dirty="0">
              <a:solidFill>
                <a:srgbClr val="001D35"/>
              </a:solidFill>
              <a:effectLst/>
              <a:latin typeface="Google Sans"/>
            </a:endParaRPr>
          </a:p>
          <a:p>
            <a:pPr algn="ctr" font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Descriptive statistics: Get an overview of the turnover data using descriptive statistics. </a:t>
            </a:r>
          </a:p>
          <a:p>
            <a:pPr algn="ctr"/>
            <a:endParaRPr lang="en-US" b="0" i="0" dirty="0">
              <a:solidFill>
                <a:srgbClr val="001D35"/>
              </a:solidFill>
              <a:effectLst/>
              <a:latin typeface="Google Sans"/>
            </a:endParaRPr>
          </a:p>
          <a:p>
            <a:pPr algn="ctr" font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Trend analysis: Analyze turnover data over time to identify patterns and trends. </a:t>
            </a:r>
          </a:p>
          <a:p>
            <a:pPr algn="ctr"/>
            <a:endParaRPr lang="en-US" b="0" i="0" dirty="0">
              <a:solidFill>
                <a:srgbClr val="001D35"/>
              </a:solidFill>
              <a:effectLst/>
              <a:latin typeface="Google Sans"/>
            </a:endParaRPr>
          </a:p>
          <a:p>
            <a:pPr algn="ctr" font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Survival analysis: Use metrics like the Concordance, or C-index, to analyze employee turnover. </a:t>
            </a:r>
          </a:p>
          <a:p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9E7B9D-9FD7-39E9-488B-262CECDB14BA}"/>
              </a:ext>
            </a:extLst>
          </p:cNvPr>
          <p:cNvSpPr txBox="1"/>
          <p:nvPr/>
        </p:nvSpPr>
        <p:spPr>
          <a:xfrm>
            <a:off x="914400" y="1295400"/>
            <a:ext cx="823987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To visualize the data in an easily interpretable format, making trends and patterns more apparent.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Implementation</a:t>
            </a:r>
            <a:r>
              <a:rPr lang="en-US" dirty="0"/>
              <a:t>: Various types of charts (e.g., bar charts, line charts, pie charts) will be created based on the pivot table outputs. For instance, a line chart could show the trend of an employee’s productivity over time, while a bar chart could compare performance across different departments.</a:t>
            </a:r>
          </a:p>
          <a:p>
            <a:r>
              <a:rPr lang="en-US" b="1" dirty="0"/>
              <a:t>4. Conditional Formatting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To highlight specific data points that meet certain conditions, making it easier to spot trends, outliers, or areas of concern.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Implementation</a:t>
            </a:r>
            <a:r>
              <a:rPr lang="en-US" dirty="0"/>
              <a:t>: Conditional formatting will be applied to cells based on rules, such as highlighting cells in red if an employee’s performance falls below a certain threshold, or in green if targets are exceeded. This immediate visual cue helps in quickly identifying critical areas needing attention.</a:t>
            </a:r>
          </a:p>
        </p:txBody>
      </p:sp>
    </p:spTree>
    <p:extLst>
      <p:ext uri="{BB962C8B-B14F-4D97-AF65-F5344CB8AC3E}">
        <p14:creationId xmlns:p14="http://schemas.microsoft.com/office/powerpoint/2010/main" val="1776789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1EA522-E5E7-1BED-A08D-480782DE5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387" y="1671637"/>
            <a:ext cx="6753225" cy="35147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FE1529-3A36-48F4-9F3E-63F7B8B65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828" y="1535905"/>
            <a:ext cx="6864667" cy="514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TURNOVER ANALYSIS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2E2BAD-D205-B10F-9F94-A8619AB0FCB6}"/>
              </a:ext>
            </a:extLst>
          </p:cNvPr>
          <p:cNvSpPr txBox="1"/>
          <p:nvPr/>
        </p:nvSpPr>
        <p:spPr>
          <a:xfrm>
            <a:off x="834072" y="1842556"/>
            <a:ext cx="948928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The problem statement for employee turnover is that it's a serious issue for many organizations, and it can negatively impact their performance and profitability. </a:t>
            </a:r>
          </a:p>
          <a:p>
            <a:pPr algn="ctr"/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 </a:t>
            </a:r>
          </a:p>
          <a:p>
            <a:pPr algn="ctr" fontAlgn="ctr"/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Here are some things to consider when analyzing employee turnover: </a:t>
            </a:r>
          </a:p>
          <a:p>
            <a:pPr algn="ctr"/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Why employees leave</a:t>
            </a:r>
          </a:p>
          <a:p>
            <a:pPr algn="ctr" font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High turnover can be a sign of a morale issue, but not all employees who leave are unhappy. Some reasons employees leave include retirement, family circumstances, changing professions, or starting a business. </a:t>
            </a:r>
          </a:p>
          <a:p>
            <a:pPr algn="ctr"/>
            <a:endParaRPr lang="en-US" b="0" i="0" dirty="0">
              <a:solidFill>
                <a:srgbClr val="001D35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Who leaves</a:t>
            </a:r>
          </a:p>
          <a:p>
            <a:pPr algn="ctr" font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Turnover analysis can help HR departments identify which departments are losing the most employees, and when they're leaving. </a:t>
            </a:r>
          </a:p>
          <a:p>
            <a:pPr algn="l"/>
            <a:endParaRPr lang="en-US" b="0" i="0" dirty="0">
              <a:solidFill>
                <a:srgbClr val="001D35"/>
              </a:solidFill>
              <a:effectLst/>
              <a:latin typeface="Google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371C75-175C-995D-13B2-0D31CAF00D71}"/>
              </a:ext>
            </a:extLst>
          </p:cNvPr>
          <p:cNvSpPr txBox="1"/>
          <p:nvPr/>
        </p:nvSpPr>
        <p:spPr>
          <a:xfrm>
            <a:off x="854869" y="1857375"/>
            <a:ext cx="872728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 Collect data</a:t>
            </a:r>
          </a:p>
          <a:p>
            <a:pPr algn="ctr" fontAlgn="ctr"/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Gather relevant data on employee turnover. This could include information on employee work details, such as the number of projects they worked on, average monthly working hours, and salary level. </a:t>
            </a:r>
          </a:p>
          <a:p>
            <a:pPr algn="l"/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2. Clean and prepare data</a:t>
            </a:r>
          </a:p>
          <a:p>
            <a:pPr algn="ctr" fontAlgn="ctr">
              <a:buFont typeface="+mj-lt"/>
              <a:buAutoNum type="arabicPeriod"/>
            </a:pP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Before conducting any analysis, it's important to clean and prepare the data. </a:t>
            </a:r>
          </a:p>
          <a:p>
            <a:pPr algn="ctr"/>
            <a:endParaRPr lang="en-US" b="0" i="0" dirty="0">
              <a:solidFill>
                <a:srgbClr val="001D35"/>
              </a:solidFill>
              <a:effectLst/>
              <a:latin typeface="Google Sans"/>
            </a:endParaRPr>
          </a:p>
          <a:p>
            <a:pPr algn="l"/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3. Conduct descriptive analysis</a:t>
            </a:r>
          </a:p>
          <a:p>
            <a:pPr algn="ctr"/>
            <a:endParaRPr lang="en-US" b="0" i="0" dirty="0">
              <a:solidFill>
                <a:srgbClr val="001D35"/>
              </a:solidFill>
              <a:effectLst/>
              <a:latin typeface="Google Sans"/>
            </a:endParaRPr>
          </a:p>
          <a:p>
            <a:pPr algn="l"/>
            <a:r>
              <a:rPr lang="en-US" dirty="0">
                <a:solidFill>
                  <a:srgbClr val="001D35"/>
                </a:solidFill>
                <a:latin typeface="Google Sans"/>
              </a:rPr>
              <a:t>4. 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Conduct trend analysis </a:t>
            </a:r>
          </a:p>
          <a:p>
            <a:pPr algn="ctr" fontAlgn="ctr"/>
            <a:r>
              <a:rPr lang="en-US" b="0" i="0" dirty="0" err="1">
                <a:solidFill>
                  <a:srgbClr val="001D35"/>
                </a:solidFill>
                <a:effectLst/>
                <a:latin typeface="Google Sans"/>
              </a:rPr>
              <a:t>nalyze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 turnover data over time to reveal trends and patterns. </a:t>
            </a:r>
          </a:p>
          <a:p>
            <a:pPr algn="l"/>
            <a:endParaRPr lang="en-US" b="0" i="0" dirty="0">
              <a:solidFill>
                <a:srgbClr val="001D35"/>
              </a:solidFill>
              <a:effectLst/>
              <a:latin typeface="Google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9C6086-83D0-E32B-E62A-2E8EB85D2435}"/>
              </a:ext>
            </a:extLst>
          </p:cNvPr>
          <p:cNvSpPr txBox="1"/>
          <p:nvPr/>
        </p:nvSpPr>
        <p:spPr>
          <a:xfrm>
            <a:off x="699452" y="2019301"/>
            <a:ext cx="84505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en-US" b="0" i="0" dirty="0">
                <a:solidFill>
                  <a:srgbClr val="001C3B"/>
                </a:solidFill>
                <a:effectLst/>
                <a:latin typeface="Google Sans"/>
              </a:rPr>
              <a:t>The end user of employee turnover analysis is the HR department. This analysis helps the HR department understand who is leaving the company, including: </a:t>
            </a:r>
          </a:p>
          <a:p>
            <a:r>
              <a:rPr lang="en-US" b="0" i="0" dirty="0">
                <a:solidFill>
                  <a:srgbClr val="001C3B"/>
                </a:solidFill>
                <a:effectLst/>
                <a:latin typeface="Google Sans"/>
              </a:rPr>
              <a:t> 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250D8C-77A7-88DC-0437-0E96CEFC1F68}"/>
              </a:ext>
            </a:extLst>
          </p:cNvPr>
          <p:cNvSpPr txBox="1"/>
          <p:nvPr/>
        </p:nvSpPr>
        <p:spPr>
          <a:xfrm>
            <a:off x="1953227" y="2942631"/>
            <a:ext cx="602542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C3B"/>
                </a:solidFill>
                <a:effectLst/>
                <a:latin typeface="Google Sans"/>
              </a:rPr>
              <a:t>Which department has the most leavers 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C3B"/>
                </a:solidFill>
                <a:effectLst/>
                <a:latin typeface="Google Sans"/>
              </a:rPr>
              <a:t> </a:t>
            </a:r>
          </a:p>
          <a:p>
            <a:pPr algn="ctr" font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C3B"/>
                </a:solidFill>
                <a:effectLst/>
                <a:latin typeface="Google Sans"/>
              </a:rPr>
              <a:t>When most employees leave 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C3B"/>
                </a:solidFill>
                <a:effectLst/>
                <a:latin typeface="Google Sans"/>
              </a:rPr>
              <a:t> </a:t>
            </a:r>
          </a:p>
          <a:p>
            <a:pPr algn="ctr" font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C3B"/>
                </a:solidFill>
                <a:effectLst/>
                <a:latin typeface="Google Sans"/>
              </a:rPr>
              <a:t>If there are any demographic groups that leave more often than others </a:t>
            </a:r>
          </a:p>
          <a:p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4948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A45B96-A958-07BF-D129-8CA2E62D506F}"/>
              </a:ext>
            </a:extLst>
          </p:cNvPr>
          <p:cNvSpPr txBox="1"/>
          <p:nvPr/>
        </p:nvSpPr>
        <p:spPr>
          <a:xfrm>
            <a:off x="1527572" y="2281555"/>
            <a:ext cx="80069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Employee turnover analysis can help identify the root causes of employee turnover and implement strategies to improve retention. Here are some ways that employee turnover analysis can help: </a:t>
            </a:r>
          </a:p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 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3474B6-21A6-1711-3255-A8F41C4D36D5}"/>
              </a:ext>
            </a:extLst>
          </p:cNvPr>
          <p:cNvSpPr txBox="1"/>
          <p:nvPr/>
        </p:nvSpPr>
        <p:spPr>
          <a:xfrm>
            <a:off x="1564482" y="3070205"/>
            <a:ext cx="896302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Identify who is leaving</a:t>
            </a:r>
          </a:p>
          <a:p>
            <a:pPr algn="ctr" font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Turnover analysis can help identify which departments have the most employees leaving, when most employees leave, and if there are any demographic groups that leave more often than others. 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Identify reasons for leaving</a:t>
            </a:r>
          </a:p>
          <a:p>
            <a:pPr algn="ctr" font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Turnover analysis can help identify the top reasons for leaving, such as lack of career development, poor work-life balance, or challenging job characteristics. 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Develop strategies to retain employees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Turnover analysis can help identify high-value employees who are at risk of leaving and develop strategies to retain them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B41DEC-848C-D469-CE94-E625E2DB961C}"/>
              </a:ext>
            </a:extLst>
          </p:cNvPr>
          <p:cNvSpPr txBox="1"/>
          <p:nvPr/>
        </p:nvSpPr>
        <p:spPr>
          <a:xfrm>
            <a:off x="3042047" y="1339453"/>
            <a:ext cx="508396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Projects worked on </a:t>
            </a:r>
          </a:p>
          <a:p>
            <a:pPr algn="ctr"/>
            <a:endParaRPr lang="en-US" b="0" i="0" dirty="0">
              <a:solidFill>
                <a:srgbClr val="001D35"/>
              </a:solidFill>
              <a:effectLst/>
              <a:latin typeface="Google Sans"/>
            </a:endParaRPr>
          </a:p>
          <a:p>
            <a:pPr algn="ctr" font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Average monthly hours </a:t>
            </a:r>
          </a:p>
          <a:p>
            <a:pPr algn="ctr"/>
            <a:endParaRPr lang="en-US" b="0" i="0" dirty="0">
              <a:solidFill>
                <a:srgbClr val="001D35"/>
              </a:solidFill>
              <a:effectLst/>
              <a:latin typeface="Google Sans"/>
            </a:endParaRPr>
          </a:p>
          <a:p>
            <a:pPr algn="ctr" font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Time spent at the company </a:t>
            </a:r>
          </a:p>
          <a:p>
            <a:pPr algn="ctr"/>
            <a:endParaRPr lang="en-US" b="0" i="0" dirty="0">
              <a:solidFill>
                <a:srgbClr val="001D35"/>
              </a:solidFill>
              <a:effectLst/>
              <a:latin typeface="Google Sans"/>
            </a:endParaRPr>
          </a:p>
          <a:p>
            <a:pPr algn="ctr" font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Promotions in the last five years </a:t>
            </a:r>
          </a:p>
          <a:p>
            <a:pPr algn="ctr" font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Salary level </a:t>
            </a:r>
          </a:p>
          <a:p>
            <a:pPr algn="ctr"/>
            <a:endParaRPr lang="en-US" b="0" i="0" dirty="0">
              <a:solidFill>
                <a:srgbClr val="001D35"/>
              </a:solidFill>
              <a:effectLst/>
              <a:latin typeface="Google Sans"/>
            </a:endParaRPr>
          </a:p>
          <a:p>
            <a:pPr algn="ctr" font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Employee satisfaction </a:t>
            </a:r>
          </a:p>
          <a:p>
            <a:pPr algn="ctr"/>
            <a:endParaRPr lang="en-US" b="0" i="0" dirty="0">
              <a:solidFill>
                <a:srgbClr val="001D35"/>
              </a:solidFill>
              <a:effectLst/>
              <a:latin typeface="Google Sans"/>
            </a:endParaRPr>
          </a:p>
          <a:p>
            <a:pPr algn="ctr" font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Work-life balance </a:t>
            </a:r>
          </a:p>
          <a:p>
            <a:pPr algn="ctr"/>
            <a:endParaRPr lang="en-US" b="0" i="0" dirty="0">
              <a:solidFill>
                <a:srgbClr val="001D35"/>
              </a:solidFill>
              <a:effectLst/>
              <a:latin typeface="Google Sans"/>
            </a:endParaRPr>
          </a:p>
          <a:p>
            <a:pPr algn="ctr" font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Job role </a:t>
            </a:r>
          </a:p>
          <a:p>
            <a:pPr algn="ctr"/>
            <a:endParaRPr lang="en-US" b="0" i="0" dirty="0">
              <a:solidFill>
                <a:srgbClr val="001D35"/>
              </a:solidFill>
              <a:effectLst/>
              <a:latin typeface="Google Sans"/>
            </a:endParaRPr>
          </a:p>
          <a:p>
            <a:pPr algn="ctr" font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Age </a:t>
            </a:r>
          </a:p>
          <a:p>
            <a:pPr algn="ctr"/>
            <a:endParaRPr lang="en-US" b="0" i="0" dirty="0">
              <a:solidFill>
                <a:srgbClr val="001D35"/>
              </a:solidFill>
              <a:effectLst/>
              <a:latin typeface="Google Sans"/>
            </a:endParaRPr>
          </a:p>
          <a:p>
            <a:pPr algn="ctr" font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Gender 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CD5E8A-40FD-7100-3DD0-53AF88881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706" y="1718469"/>
            <a:ext cx="8128000" cy="508237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1049</Words>
  <Application>Microsoft Office PowerPoint</Application>
  <PresentationFormat>Widescreen</PresentationFormat>
  <Paragraphs>88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TURNOVER ANALYSIS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V.valarmathi V.valarmathi</cp:lastModifiedBy>
  <cp:revision>21</cp:revision>
  <dcterms:created xsi:type="dcterms:W3CDTF">2024-03-29T15:07:22Z</dcterms:created>
  <dcterms:modified xsi:type="dcterms:W3CDTF">2024-08-31T11:31:37Z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