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4AA3898-EBF4-46C5-81E8-0BEDA8462A74}" type="datetimeFigureOut">
              <a:rPr lang="en-US" smtClean="0"/>
              <a:t>4/7/2022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A8192D0-77EE-4501-BD6E-A8A8BA701B55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898-EBF4-46C5-81E8-0BEDA8462A74}" type="datetimeFigureOut">
              <a:rPr lang="en-US" smtClean="0"/>
              <a:t>4/7/2022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92D0-77EE-4501-BD6E-A8A8BA701B5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898-EBF4-46C5-81E8-0BEDA8462A74}" type="datetimeFigureOut">
              <a:rPr lang="en-US" smtClean="0"/>
              <a:t>4/7/2022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92D0-77EE-4501-BD6E-A8A8BA701B5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AA3898-EBF4-46C5-81E8-0BEDA8462A74}" type="datetimeFigureOut">
              <a:rPr lang="en-US" smtClean="0"/>
              <a:t>4/7/2022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A8192D0-77EE-4501-BD6E-A8A8BA701B5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4AA3898-EBF4-46C5-81E8-0BEDA8462A74}" type="datetimeFigureOut">
              <a:rPr lang="en-US" smtClean="0"/>
              <a:t>4/7/2022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A8192D0-77EE-4501-BD6E-A8A8BA701B55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898-EBF4-46C5-81E8-0BEDA8462A74}" type="datetimeFigureOut">
              <a:rPr lang="en-US" smtClean="0"/>
              <a:t>4/7/2022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92D0-77EE-4501-BD6E-A8A8BA701B5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898-EBF4-46C5-81E8-0BEDA8462A74}" type="datetimeFigureOut">
              <a:rPr lang="en-US" smtClean="0"/>
              <a:t>4/7/2022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92D0-77EE-4501-BD6E-A8A8BA701B5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AA3898-EBF4-46C5-81E8-0BEDA8462A74}" type="datetimeFigureOut">
              <a:rPr lang="en-US" smtClean="0"/>
              <a:t>4/7/2022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8192D0-77EE-4501-BD6E-A8A8BA701B5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3898-EBF4-46C5-81E8-0BEDA8462A74}" type="datetimeFigureOut">
              <a:rPr lang="en-US" smtClean="0"/>
              <a:t>4/7/2022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92D0-77EE-4501-BD6E-A8A8BA701B5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AA3898-EBF4-46C5-81E8-0BEDA8462A74}" type="datetimeFigureOut">
              <a:rPr lang="en-US" smtClean="0"/>
              <a:t>4/7/2022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A8192D0-77EE-4501-BD6E-A8A8BA701B5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AA3898-EBF4-46C5-81E8-0BEDA8462A74}" type="datetimeFigureOut">
              <a:rPr lang="en-US" smtClean="0"/>
              <a:t>4/7/2022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8192D0-77EE-4501-BD6E-A8A8BA701B5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4AA3898-EBF4-46C5-81E8-0BEDA8462A74}" type="datetimeFigureOut">
              <a:rPr lang="en-US" smtClean="0"/>
              <a:t>4/7/2022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8192D0-77EE-4501-BD6E-A8A8BA701B55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142876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      Handwritten 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Signature Verification 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               -Using 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Deep Learning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4876" y="4214818"/>
            <a:ext cx="27720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Presented by:</a:t>
            </a:r>
          </a:p>
          <a:p>
            <a:pPr algn="r"/>
            <a:endParaRPr lang="en-US" sz="1600" dirty="0" smtClean="0"/>
          </a:p>
          <a:p>
            <a:pPr algn="r"/>
            <a:r>
              <a:rPr lang="en-US" sz="2000" dirty="0" smtClean="0"/>
              <a:t>V.VALARMATHY</a:t>
            </a:r>
          </a:p>
          <a:p>
            <a:pPr algn="r"/>
            <a:r>
              <a:rPr lang="en-US" sz="2000" dirty="0" smtClean="0"/>
              <a:t>S.SURUTHI.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Abstract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Signature verification and forgery detection is the process of verifying signatures automatically and instantly to determine whether the signature is real or </a:t>
            </a:r>
            <a:r>
              <a:rPr lang="en-IN" dirty="0" smtClean="0"/>
              <a:t>not.</a:t>
            </a:r>
          </a:p>
          <a:p>
            <a:endParaRPr lang="en-US" dirty="0" smtClean="0"/>
          </a:p>
          <a:p>
            <a:r>
              <a:rPr lang="en-IN" dirty="0" smtClean="0"/>
              <a:t>Verify authenticity of handwritten signatures through </a:t>
            </a:r>
            <a:r>
              <a:rPr lang="en-IN" dirty="0" smtClean="0"/>
              <a:t>DIGITAL  IMAGE  PROCESSING and </a:t>
            </a:r>
            <a:r>
              <a:rPr lang="en-IN" dirty="0" smtClean="0"/>
              <a:t>neural networks.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existing</a:t>
            </a:r>
            <a:r>
              <a:rPr lang="en-US" dirty="0" smtClean="0"/>
              <a:t>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existing system, the accuracy of the recognition of the handwritten signature is comparatively lower than our proposed system.</a:t>
            </a:r>
          </a:p>
          <a:p>
            <a:endParaRPr lang="en-US" dirty="0" smtClean="0"/>
          </a:p>
          <a:p>
            <a:r>
              <a:rPr lang="en-US" dirty="0" smtClean="0"/>
              <a:t>Data acquisition and pre-processing of the handwritten signatures were at lower rate. 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 smtClean="0"/>
              <a:t>standard database </a:t>
            </a:r>
            <a:r>
              <a:rPr lang="en-IN" dirty="0" smtClean="0"/>
              <a:t>of genuine </a:t>
            </a:r>
            <a:r>
              <a:rPr lang="en-IN" dirty="0" smtClean="0"/>
              <a:t>signatures for every individual is </a:t>
            </a:r>
            <a:r>
              <a:rPr lang="en-IN" dirty="0" smtClean="0"/>
              <a:t>collected in a set.</a:t>
            </a:r>
          </a:p>
          <a:p>
            <a:endParaRPr lang="en-IN" dirty="0" smtClean="0"/>
          </a:p>
          <a:p>
            <a:r>
              <a:rPr lang="en-IN" dirty="0" smtClean="0"/>
              <a:t>The scanned handwritten signature is then compared with this database for verification(genuine or forged).</a:t>
            </a:r>
          </a:p>
          <a:p>
            <a:endParaRPr lang="en-US" dirty="0" smtClean="0"/>
          </a:p>
          <a:p>
            <a:r>
              <a:rPr lang="en-US" dirty="0" smtClean="0"/>
              <a:t>Accuracy of the detection level is improved.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Dataset used is from CEDAR-SIGNATURE</a:t>
            </a:r>
            <a:endParaRPr lang="en-IN" dirty="0" smtClean="0"/>
          </a:p>
          <a:p>
            <a:endParaRPr lang="en-US" dirty="0" smtClean="0"/>
          </a:p>
          <a:p>
            <a:r>
              <a:rPr lang="en-IN" dirty="0" smtClean="0"/>
              <a:t>CEDAR Signature is a database of off-line signatures for signature verification.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 smtClean="0"/>
              <a:t>of 55 individuals contributed 24 signatures thereby creating 1,320 genuine </a:t>
            </a:r>
            <a:r>
              <a:rPr lang="en-IN" dirty="0" smtClean="0"/>
              <a:t>signatures.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TECH-STACK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PYTHON</a:t>
            </a:r>
            <a:endParaRPr lang="en-IN" b="1" i="1" dirty="0" smtClean="0"/>
          </a:p>
          <a:p>
            <a:endParaRPr lang="en-US" dirty="0" smtClean="0"/>
          </a:p>
          <a:p>
            <a:r>
              <a:rPr lang="en-US" b="1" i="1" dirty="0" smtClean="0"/>
              <a:t>TENSOR FLOW  </a:t>
            </a:r>
            <a:r>
              <a:rPr lang="en-US" dirty="0" smtClean="0"/>
              <a:t>-</a:t>
            </a:r>
            <a:r>
              <a:rPr lang="en-IN" dirty="0" smtClean="0"/>
              <a:t>   </a:t>
            </a:r>
            <a:r>
              <a:rPr lang="en-IN" dirty="0" smtClean="0">
                <a:cs typeface="Arabic Typesetting" pitchFamily="66" charset="-78"/>
              </a:rPr>
              <a:t>It provides </a:t>
            </a:r>
            <a:r>
              <a:rPr lang="en-IN" dirty="0" smtClean="0">
                <a:cs typeface="Arabic Typesetting" pitchFamily="66" charset="-78"/>
              </a:rPr>
              <a:t>a </a:t>
            </a:r>
            <a:r>
              <a:rPr lang="en-IN" dirty="0" smtClean="0">
                <a:cs typeface="Arabic Typesetting" pitchFamily="66" charset="-78"/>
              </a:rPr>
              <a:t>collection  </a:t>
            </a:r>
            <a:r>
              <a:rPr lang="en-IN" dirty="0" smtClean="0">
                <a:cs typeface="Arabic Typesetting" pitchFamily="66" charset="-78"/>
              </a:rPr>
              <a:t>of </a:t>
            </a:r>
            <a:r>
              <a:rPr lang="en-IN" dirty="0" smtClean="0">
                <a:cs typeface="Arabic Typesetting" pitchFamily="66" charset="-78"/>
              </a:rPr>
              <a:t>workflows  </a:t>
            </a:r>
            <a:r>
              <a:rPr lang="en-IN" dirty="0" smtClean="0">
                <a:cs typeface="Arabic Typesetting" pitchFamily="66" charset="-78"/>
              </a:rPr>
              <a:t>to </a:t>
            </a:r>
            <a:r>
              <a:rPr lang="en-IN" dirty="0" smtClean="0">
                <a:cs typeface="Arabic Typesetting" pitchFamily="66" charset="-78"/>
              </a:rPr>
              <a:t> develop </a:t>
            </a:r>
            <a:r>
              <a:rPr lang="en-IN" dirty="0" smtClean="0">
                <a:cs typeface="Arabic Typesetting" pitchFamily="66" charset="-78"/>
              </a:rPr>
              <a:t>and train </a:t>
            </a:r>
            <a:r>
              <a:rPr lang="en-IN" dirty="0" smtClean="0">
                <a:cs typeface="Arabic Typesetting" pitchFamily="66" charset="-78"/>
              </a:rPr>
              <a:t>models  </a:t>
            </a:r>
            <a:r>
              <a:rPr lang="en-IN" dirty="0" smtClean="0">
                <a:cs typeface="Arabic Typesetting" pitchFamily="66" charset="-78"/>
              </a:rPr>
              <a:t>using </a:t>
            </a:r>
            <a:r>
              <a:rPr lang="en-IN" dirty="0" smtClean="0">
                <a:cs typeface="Arabic Typesetting" pitchFamily="66" charset="-78"/>
              </a:rPr>
              <a:t> Python </a:t>
            </a:r>
            <a:r>
              <a:rPr lang="en-IN" dirty="0" smtClean="0">
                <a:cs typeface="Arabic Typesetting" pitchFamily="66" charset="-78"/>
              </a:rPr>
              <a:t>or </a:t>
            </a:r>
            <a:r>
              <a:rPr lang="en-IN" dirty="0" smtClean="0">
                <a:cs typeface="Arabic Typesetting" pitchFamily="66" charset="-78"/>
              </a:rPr>
              <a:t>JavaScript</a:t>
            </a:r>
          </a:p>
          <a:p>
            <a:endParaRPr lang="en-US" dirty="0" smtClean="0">
              <a:cs typeface="Arabic Typesetting" pitchFamily="66" charset="-78"/>
            </a:endParaRPr>
          </a:p>
          <a:p>
            <a:r>
              <a:rPr lang="en-IN" b="1" i="1" dirty="0" smtClean="0"/>
              <a:t>CNN/ConvNetV</a:t>
            </a:r>
            <a:r>
              <a:rPr lang="en-IN" dirty="0" smtClean="0"/>
              <a:t> (convolutional </a:t>
            </a:r>
            <a:r>
              <a:rPr lang="en-IN" dirty="0" smtClean="0"/>
              <a:t>neural </a:t>
            </a:r>
            <a:r>
              <a:rPr lang="en-IN" dirty="0" smtClean="0"/>
              <a:t>network)is</a:t>
            </a:r>
            <a:r>
              <a:rPr lang="en-IN" dirty="0" smtClean="0"/>
              <a:t> </a:t>
            </a:r>
            <a:r>
              <a:rPr lang="en-IN" b="1" dirty="0" smtClean="0"/>
              <a:t>a class of deep neural networks, most commonly applied to analyze visual imagery</a:t>
            </a:r>
            <a:r>
              <a:rPr lang="en-IN" dirty="0" smtClean="0"/>
              <a:t>. </a:t>
            </a:r>
            <a:endParaRPr lang="en-US" dirty="0" smtClean="0"/>
          </a:p>
          <a:p>
            <a:endParaRPr lang="en-IN" dirty="0" smtClean="0">
              <a:cs typeface="Arabic Typesetting" pitchFamily="66" charset="-78"/>
            </a:endParaRPr>
          </a:p>
          <a:p>
            <a:pPr>
              <a:buNone/>
            </a:pPr>
            <a:r>
              <a:rPr lang="en-US" dirty="0" smtClean="0">
                <a:cs typeface="Arabic Typesetting" pitchFamily="66" charset="-78"/>
              </a:rPr>
              <a:t>                           </a:t>
            </a:r>
            <a:endParaRPr lang="en-IN" dirty="0"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</TotalTime>
  <Words>181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      Handwritten Signature Verification                 -Using Deep Learning</vt:lpstr>
      <vt:lpstr>Abstract</vt:lpstr>
      <vt:lpstr>existing SYSTEM</vt:lpstr>
      <vt:lpstr>PROPOSED SYSTEM</vt:lpstr>
      <vt:lpstr>DATA-SET</vt:lpstr>
      <vt:lpstr>TECH-STACK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Signature Verification                 -Using Deep Learning</dc:title>
  <dc:creator>2019PECCS210</dc:creator>
  <cp:lastModifiedBy>2019PECCS210</cp:lastModifiedBy>
  <cp:revision>8</cp:revision>
  <dcterms:created xsi:type="dcterms:W3CDTF">2022-04-07T15:48:50Z</dcterms:created>
  <dcterms:modified xsi:type="dcterms:W3CDTF">2022-04-07T17:07:37Z</dcterms:modified>
</cp:coreProperties>
</file>