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804" r:id="rId1"/>
  </p:sldMasterIdLst>
  <p:notesMasterIdLst>
    <p:notesMasterId r:id="rId2"/>
  </p:notesMasterIdLst>
  <p:sldIdLst>
    <p:sldId id="634" r:id="rId3"/>
    <p:sldId id="635" r:id="rId4"/>
    <p:sldId id="636" r:id="rId5"/>
    <p:sldId id="637" r:id="rId6"/>
    <p:sldId id="638" r:id="rId7"/>
    <p:sldId id="639" r:id="rId8"/>
    <p:sldId id="640" r:id="rId9"/>
    <p:sldId id="641" r:id="rId10"/>
    <p:sldId id="642" r:id="rId11"/>
    <p:sldId id="643" r:id="rId12"/>
    <p:sldId id="645" r:id="rId13"/>
    <p:sldId id="646" r:id="rId14"/>
    <p:sldId id="647" r:id="rId15"/>
    <p:sldId id="648" r:id="rId16"/>
    <p:sldId id="649" r:id="rId17"/>
    <p:sldId id="650" r:id="rId18"/>
    <p:sldId id="651" r:id="rId19"/>
    <p:sldId id="652"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03604" y="1104871"/>
            <a:ext cx="7293314" cy="346480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noFill/>
        </p:spPr>
        <p:txBody>
          <a:bodyPr wrap="square">
            <a:spAutoFit/>
          </a:bodyPr>
          <a:p>
            <a:pPr lvl="0" marR="0" rtl="0">
              <a:lnSpc>
                <a:spcPct val="100000"/>
              </a:lnSpc>
              <a:spcBef>
                <a:spcPts val="0"/>
              </a:spcBef>
              <a:spcAft>
                <a:spcPts val="200"/>
              </a:spcAft>
              <a:buClr>
                <a:schemeClr val="bg1"/>
              </a:buClr>
            </a:pP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V</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l</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r</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p</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r</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endPar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au</a:t>
            </a:r>
            <a:r>
              <a:rPr altLang="en-I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8</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131211040</a:t>
            </a:r>
            <a:r>
              <a:rPr altLang="en-GB"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5</a:t>
            </a:r>
            <a:r>
              <a:rPr altLang="en-GB"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6</a:t>
            </a:r>
            <a:endPar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2024-04-11T18:59:32Z</dcterms:created>
  <dcterms:modified xsi:type="dcterms:W3CDTF">2024-04-12T08:42:59Z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