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389DC-AC36-5B16-25CD-108C507B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962" y="1915430"/>
            <a:ext cx="8955556" cy="2098226"/>
          </a:xfrm>
        </p:spPr>
        <p:txBody>
          <a:bodyPr/>
          <a:lstStyle/>
          <a:p>
            <a:r>
              <a:rPr lang="pt-BR" dirty="0"/>
              <a:t>PROJETO: ESCOLINHA DE FUTEBOL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9D03F-DDBF-CC88-9DA1-CAA2AEE5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47811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PARTICIPANTES:</a:t>
            </a:r>
          </a:p>
          <a:p>
            <a:r>
              <a:rPr lang="pt-BR" dirty="0"/>
              <a:t>VALBERTTH ALVES, KAMILY GABRIELLY, JÚLIO CESAR</a:t>
            </a:r>
          </a:p>
          <a:p>
            <a:r>
              <a:rPr lang="pt-BR" dirty="0"/>
              <a:t>FELIX EDUARDO E ANTHONY GREGGORY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E0F8087-8892-A2C3-F2F7-BC73F328A052}"/>
              </a:ext>
            </a:extLst>
          </p:cNvPr>
          <p:cNvSpPr txBox="1">
            <a:spLocks/>
          </p:cNvSpPr>
          <p:nvPr/>
        </p:nvSpPr>
        <p:spPr>
          <a:xfrm>
            <a:off x="3935389" y="9926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4º Período – SISTEMAS DE INFORMAÇÃO (2022)</a:t>
            </a:r>
          </a:p>
        </p:txBody>
      </p:sp>
      <p:pic>
        <p:nvPicPr>
          <p:cNvPr id="2052" name="Picture 4" descr="manual da marca cest - Faculdade CEST">
            <a:extLst>
              <a:ext uri="{FF2B5EF4-FFF2-40B4-BE49-F238E27FC236}">
                <a16:creationId xmlns:a16="http://schemas.microsoft.com/office/drawing/2014/main" id="{389D9522-960D-359A-71D1-0ABD314C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4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(EAP):</a:t>
            </a:r>
          </a:p>
        </p:txBody>
      </p:sp>
      <p:pic>
        <p:nvPicPr>
          <p:cNvPr id="12" name="Picture 4" descr="manual da marca cest - Faculdade CEST">
            <a:extLst>
              <a:ext uri="{FF2B5EF4-FFF2-40B4-BE49-F238E27FC236}">
                <a16:creationId xmlns:a16="http://schemas.microsoft.com/office/drawing/2014/main" id="{2B86F8F5-ECD1-F1DD-BB9C-C8517C2A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8D28C2-143F-6B9D-1234-12F9E9B5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52286"/>
            <a:ext cx="8350624" cy="51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3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projeto: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36CE2A-6A26-B56A-2823-9F72CD7B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7832"/>
            <a:ext cx="7329713" cy="5260510"/>
          </a:xfrm>
          <a:prstGeom prst="rect">
            <a:avLst/>
          </a:prstGeom>
        </p:spPr>
      </p:pic>
      <p:pic>
        <p:nvPicPr>
          <p:cNvPr id="7" name="Picture 4" descr="manual da marca cest - Faculdade CEST">
            <a:extLst>
              <a:ext uri="{FF2B5EF4-FFF2-40B4-BE49-F238E27FC236}">
                <a16:creationId xmlns:a16="http://schemas.microsoft.com/office/drawing/2014/main" id="{D429979B-C033-6867-D19B-29347103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projeto: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B794F-4895-347F-BD61-1C1F5022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8788"/>
            <a:ext cx="7544853" cy="3477110"/>
          </a:xfrm>
          <a:prstGeom prst="rect">
            <a:avLst/>
          </a:prstGeom>
        </p:spPr>
      </p:pic>
      <p:pic>
        <p:nvPicPr>
          <p:cNvPr id="5" name="Picture 4" descr="manual da marca cest - Faculdade CEST">
            <a:extLst>
              <a:ext uri="{FF2B5EF4-FFF2-40B4-BE49-F238E27FC236}">
                <a16:creationId xmlns:a16="http://schemas.microsoft.com/office/drawing/2014/main" id="{5768F109-C98F-C44C-8037-7EF38DD0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3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3315D9-4D82-D685-04F2-C6BD9CFB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do banco de dados: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97693A-F46B-7C6D-28A0-A7760B8F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2385"/>
            <a:ext cx="8177964" cy="3612868"/>
          </a:xfrm>
          <a:prstGeom prst="rect">
            <a:avLst/>
          </a:prstGeom>
        </p:spPr>
      </p:pic>
      <p:pic>
        <p:nvPicPr>
          <p:cNvPr id="7" name="Picture 4" descr="manual da marca cest - Faculdade CEST">
            <a:extLst>
              <a:ext uri="{FF2B5EF4-FFF2-40B4-BE49-F238E27FC236}">
                <a16:creationId xmlns:a16="http://schemas.microsoft.com/office/drawing/2014/main" id="{383E7D86-6CC7-5DEE-15EF-E5CF56A9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2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3315D9-4D82-D685-04F2-C6BD9CFB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conceitual: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515CC8-D5F9-356D-FB50-7AA97543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9557607" cy="4872506"/>
          </a:xfrm>
          <a:prstGeom prst="rect">
            <a:avLst/>
          </a:prstGeom>
        </p:spPr>
      </p:pic>
      <p:pic>
        <p:nvPicPr>
          <p:cNvPr id="5" name="Picture 4" descr="manual da marca cest - Faculdade CEST">
            <a:extLst>
              <a:ext uri="{FF2B5EF4-FFF2-40B4-BE49-F238E27FC236}">
                <a16:creationId xmlns:a16="http://schemas.microsoft.com/office/drawing/2014/main" id="{094B9637-CEEE-CE3E-635A-A8443748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6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3315D9-4D82-D685-04F2-C6BD9CFB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lógico (ER):</a:t>
            </a:r>
          </a:p>
        </p:txBody>
      </p:sp>
      <p:pic>
        <p:nvPicPr>
          <p:cNvPr id="6" name="Picture 4" descr="manual da marca cest - Faculdade CEST">
            <a:extLst>
              <a:ext uri="{FF2B5EF4-FFF2-40B4-BE49-F238E27FC236}">
                <a16:creationId xmlns:a16="http://schemas.microsoft.com/office/drawing/2014/main" id="{4E8FAF7A-66B2-00D7-38E6-3D137744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1E1BB5-52DA-37B7-19F6-73C97ADD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18" y="1640541"/>
            <a:ext cx="7024612" cy="41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85" y="3075214"/>
            <a:ext cx="5998029" cy="707571"/>
          </a:xfrm>
        </p:spPr>
        <p:txBody>
          <a:bodyPr>
            <a:normAutofit/>
          </a:bodyPr>
          <a:lstStyle/>
          <a:p>
            <a:r>
              <a:rPr lang="pt-BR" dirty="0"/>
              <a:t>Apresentação do código:</a:t>
            </a:r>
          </a:p>
        </p:txBody>
      </p:sp>
      <p:pic>
        <p:nvPicPr>
          <p:cNvPr id="3" name="Picture 4" descr="manual da marca cest - Faculdade CEST">
            <a:extLst>
              <a:ext uri="{FF2B5EF4-FFF2-40B4-BE49-F238E27FC236}">
                <a16:creationId xmlns:a16="http://schemas.microsoft.com/office/drawing/2014/main" id="{8AA5E195-81FB-4AF8-38A6-3D45EE23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3315D9-4D82-D685-04F2-C6BD9CFB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42" y="3067957"/>
            <a:ext cx="2503715" cy="722086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pic>
        <p:nvPicPr>
          <p:cNvPr id="1026" name="Picture 2" descr="Chris e Greg Agiota kkkkkkkkkskkkk : r/orochinho">
            <a:extLst>
              <a:ext uri="{FF2B5EF4-FFF2-40B4-BE49-F238E27FC236}">
                <a16:creationId xmlns:a16="http://schemas.microsoft.com/office/drawing/2014/main" id="{8F9B087B-D77E-FD2E-0481-FAEA25FB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92" y="4014787"/>
            <a:ext cx="3790950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manual da marca cest - Faculdade CEST">
            <a:extLst>
              <a:ext uri="{FF2B5EF4-FFF2-40B4-BE49-F238E27FC236}">
                <a16:creationId xmlns:a16="http://schemas.microsoft.com/office/drawing/2014/main" id="{E59AD279-FC2B-0F67-AA98-91EE4C2C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8EC89-7BE5-3167-1A42-9CCDAD5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3035"/>
          </a:xfrm>
        </p:spPr>
        <p:txBody>
          <a:bodyPr/>
          <a:lstStyle/>
          <a:p>
            <a:r>
              <a:rPr lang="pt-BR" dirty="0"/>
              <a:t>Objetivos de Software: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B50BC-2745-A185-7A75-C0DDAA2EBA63}"/>
              </a:ext>
            </a:extLst>
          </p:cNvPr>
          <p:cNvSpPr txBox="1"/>
          <p:nvPr/>
        </p:nvSpPr>
        <p:spPr>
          <a:xfrm>
            <a:off x="1371600" y="1661662"/>
            <a:ext cx="6098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Otimizar e facilitar o processo de cadastro dos alunos;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Otimizar o processo dos resultados dos alunos;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Possibilitar o acesso do professor às informações do aluno sempre que necessário;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Fazer com que o software reconheça precisamente as informações anotadas pelo professor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Fazer o software compreender e executar os comandos do usuário.</a:t>
            </a:r>
          </a:p>
        </p:txBody>
      </p:sp>
      <p:pic>
        <p:nvPicPr>
          <p:cNvPr id="6" name="Gráfico 5" descr="Direção">
            <a:extLst>
              <a:ext uri="{FF2B5EF4-FFF2-40B4-BE49-F238E27FC236}">
                <a16:creationId xmlns:a16="http://schemas.microsoft.com/office/drawing/2014/main" id="{C2F195E5-93B1-A56F-D541-8E73AC51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389747" y="2564375"/>
            <a:ext cx="192666" cy="192666"/>
          </a:xfrm>
          <a:prstGeom prst="rect">
            <a:avLst/>
          </a:prstGeom>
        </p:spPr>
      </p:pic>
      <p:pic>
        <p:nvPicPr>
          <p:cNvPr id="10" name="Gráfico 9" descr="Direção">
            <a:extLst>
              <a:ext uri="{FF2B5EF4-FFF2-40B4-BE49-F238E27FC236}">
                <a16:creationId xmlns:a16="http://schemas.microsoft.com/office/drawing/2014/main" id="{FFB4614E-2325-8B3A-08B8-FAE0565C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392630" y="3401476"/>
            <a:ext cx="192666" cy="192666"/>
          </a:xfrm>
          <a:prstGeom prst="rect">
            <a:avLst/>
          </a:prstGeom>
        </p:spPr>
      </p:pic>
      <p:pic>
        <p:nvPicPr>
          <p:cNvPr id="11" name="Gráfico 10" descr="Direção">
            <a:extLst>
              <a:ext uri="{FF2B5EF4-FFF2-40B4-BE49-F238E27FC236}">
                <a16:creationId xmlns:a16="http://schemas.microsoft.com/office/drawing/2014/main" id="{BC72A41B-FC04-1677-4AEF-9DF605A81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11500" y="4506375"/>
            <a:ext cx="192666" cy="192666"/>
          </a:xfrm>
          <a:prstGeom prst="rect">
            <a:avLst/>
          </a:prstGeom>
        </p:spPr>
      </p:pic>
      <p:pic>
        <p:nvPicPr>
          <p:cNvPr id="12" name="Gráfico 11" descr="Direção">
            <a:extLst>
              <a:ext uri="{FF2B5EF4-FFF2-40B4-BE49-F238E27FC236}">
                <a16:creationId xmlns:a16="http://schemas.microsoft.com/office/drawing/2014/main" id="{34E9F45B-1710-B8A0-8872-8FD10E23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389746" y="5609940"/>
            <a:ext cx="192666" cy="192666"/>
          </a:xfrm>
          <a:prstGeom prst="rect">
            <a:avLst/>
          </a:prstGeom>
        </p:spPr>
      </p:pic>
      <p:pic>
        <p:nvPicPr>
          <p:cNvPr id="13" name="Picture 4" descr="manual da marca cest - Faculdade CEST">
            <a:extLst>
              <a:ext uri="{FF2B5EF4-FFF2-40B4-BE49-F238E27FC236}">
                <a16:creationId xmlns:a16="http://schemas.microsoft.com/office/drawing/2014/main" id="{326D691F-8101-9BCE-69D6-229D1DEB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2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8EC89-7BE5-3167-1A42-9CCDAD5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800"/>
          </a:xfrm>
        </p:spPr>
        <p:txBody>
          <a:bodyPr/>
          <a:lstStyle/>
          <a:p>
            <a:r>
              <a:rPr lang="pt-BR" dirty="0"/>
              <a:t>Arquitetura de software: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8D5A54-D3ED-5A53-7670-B42D132F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5122"/>
            <a:ext cx="9140825" cy="4616003"/>
          </a:xfrm>
          <a:prstGeom prst="rect">
            <a:avLst/>
          </a:prstGeom>
        </p:spPr>
      </p:pic>
      <p:pic>
        <p:nvPicPr>
          <p:cNvPr id="5" name="Picture 4" descr="manual da marca cest - Faculdade CEST">
            <a:extLst>
              <a:ext uri="{FF2B5EF4-FFF2-40B4-BE49-F238E27FC236}">
                <a16:creationId xmlns:a16="http://schemas.microsoft.com/office/drawing/2014/main" id="{7BF9683A-BDF3-815D-E009-8B053B8D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3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8EC89-7BE5-3167-1A42-9CCDAD5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pt-BR" dirty="0"/>
              <a:t>Levantamento de requisitos: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C66533-60D3-01BC-B22B-EE2F1A40130B}"/>
              </a:ext>
            </a:extLst>
          </p:cNvPr>
          <p:cNvSpPr txBox="1"/>
          <p:nvPr/>
        </p:nvSpPr>
        <p:spPr>
          <a:xfrm>
            <a:off x="1701800" y="1748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FUNCIONAIS</a:t>
            </a:r>
            <a:endParaRPr lang="pt-BR" dirty="0"/>
          </a:p>
        </p:txBody>
      </p:sp>
      <p:pic>
        <p:nvPicPr>
          <p:cNvPr id="11" name="Gráfico 10" descr="Direção">
            <a:extLst>
              <a:ext uri="{FF2B5EF4-FFF2-40B4-BE49-F238E27FC236}">
                <a16:creationId xmlns:a16="http://schemas.microsoft.com/office/drawing/2014/main" id="{5F0BB4A3-E490-CB7A-16DC-D4DAF0F3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69234" y="1836605"/>
            <a:ext cx="192666" cy="192666"/>
          </a:xfrm>
          <a:prstGeom prst="rect">
            <a:avLst/>
          </a:prstGeom>
        </p:spPr>
      </p:pic>
      <p:pic>
        <p:nvPicPr>
          <p:cNvPr id="16" name="Picture 4" descr="manual da marca cest - Faculdade CEST">
            <a:extLst>
              <a:ext uri="{FF2B5EF4-FFF2-40B4-BE49-F238E27FC236}">
                <a16:creationId xmlns:a16="http://schemas.microsoft.com/office/drawing/2014/main" id="{F8F25D67-D541-B2CB-5104-A42D3428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085" y="2405376"/>
            <a:ext cx="6487430" cy="15051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085" y="4459932"/>
            <a:ext cx="6487430" cy="12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manual da marca cest - Faculdade CEST">
            <a:extLst>
              <a:ext uri="{FF2B5EF4-FFF2-40B4-BE49-F238E27FC236}">
                <a16:creationId xmlns:a16="http://schemas.microsoft.com/office/drawing/2014/main" id="{641D488C-EE92-E0A7-C3D6-E43C4D03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05" y="4243446"/>
            <a:ext cx="6516009" cy="12193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31" y="2313564"/>
            <a:ext cx="6506483" cy="157184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30" y="783787"/>
            <a:ext cx="649695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E697B7-1A95-4D32-3907-7EFA3B98E472}"/>
              </a:ext>
            </a:extLst>
          </p:cNvPr>
          <p:cNvSpPr txBox="1"/>
          <p:nvPr/>
        </p:nvSpPr>
        <p:spPr>
          <a:xfrm>
            <a:off x="1644065" y="623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NÃO FUNCIONAIS</a:t>
            </a:r>
            <a:endParaRPr lang="pt-BR" dirty="0"/>
          </a:p>
        </p:txBody>
      </p:sp>
      <p:pic>
        <p:nvPicPr>
          <p:cNvPr id="6" name="Gráfico 5" descr="Direção">
            <a:extLst>
              <a:ext uri="{FF2B5EF4-FFF2-40B4-BE49-F238E27FC236}">
                <a16:creationId xmlns:a16="http://schemas.microsoft.com/office/drawing/2014/main" id="{90207DF3-57F2-27CF-F34B-206F5286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11499" y="712137"/>
            <a:ext cx="192666" cy="192666"/>
          </a:xfrm>
          <a:prstGeom prst="rect">
            <a:avLst/>
          </a:prstGeom>
        </p:spPr>
      </p:pic>
      <p:pic>
        <p:nvPicPr>
          <p:cNvPr id="13" name="Picture 4" descr="manual da marca cest - Faculdade CEST">
            <a:extLst>
              <a:ext uri="{FF2B5EF4-FFF2-40B4-BE49-F238E27FC236}">
                <a16:creationId xmlns:a16="http://schemas.microsoft.com/office/drawing/2014/main" id="{7F0E2643-55B5-5655-CBA3-56DA525D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065" y="993134"/>
            <a:ext cx="6516009" cy="1438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062" y="2598296"/>
            <a:ext cx="6506483" cy="11526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061" y="5469464"/>
            <a:ext cx="6506483" cy="1181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061" y="3933853"/>
            <a:ext cx="649695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0C84A-5F48-566F-D67C-CE415B16E8E3}"/>
              </a:ext>
            </a:extLst>
          </p:cNvPr>
          <p:cNvSpPr txBox="1"/>
          <p:nvPr/>
        </p:nvSpPr>
        <p:spPr>
          <a:xfrm>
            <a:off x="1644066" y="1481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CASOS DE USO:</a:t>
            </a:r>
            <a:endParaRPr lang="pt-BR" dirty="0"/>
          </a:p>
        </p:txBody>
      </p:sp>
      <p:pic>
        <p:nvPicPr>
          <p:cNvPr id="4" name="Gráfico 3" descr="Direção">
            <a:extLst>
              <a:ext uri="{FF2B5EF4-FFF2-40B4-BE49-F238E27FC236}">
                <a16:creationId xmlns:a16="http://schemas.microsoft.com/office/drawing/2014/main" id="{61652703-43D8-01CF-D79A-40110B57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11500" y="1569905"/>
            <a:ext cx="192666" cy="1926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3F5B2E-EAC2-1C23-F131-C3E3A29A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85" y="1428750"/>
            <a:ext cx="7619093" cy="5193890"/>
          </a:xfrm>
          <a:prstGeom prst="rect">
            <a:avLst/>
          </a:prstGeom>
        </p:spPr>
      </p:pic>
      <p:pic>
        <p:nvPicPr>
          <p:cNvPr id="8" name="Picture 4" descr="manual da marca cest - Faculdade CEST">
            <a:extLst>
              <a:ext uri="{FF2B5EF4-FFF2-40B4-BE49-F238E27FC236}">
                <a16:creationId xmlns:a16="http://schemas.microsoft.com/office/drawing/2014/main" id="{C336A1C8-DB97-9018-2084-5ECC8BEA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2" y="232228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6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0C84A-5F48-566F-D67C-CE415B16E8E3}"/>
              </a:ext>
            </a:extLst>
          </p:cNvPr>
          <p:cNvSpPr txBox="1"/>
          <p:nvPr/>
        </p:nvSpPr>
        <p:spPr>
          <a:xfrm>
            <a:off x="1644066" y="1481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CLASSES:</a:t>
            </a:r>
            <a:endParaRPr lang="pt-BR" dirty="0"/>
          </a:p>
        </p:txBody>
      </p:sp>
      <p:pic>
        <p:nvPicPr>
          <p:cNvPr id="4" name="Gráfico 3" descr="Direção">
            <a:extLst>
              <a:ext uri="{FF2B5EF4-FFF2-40B4-BE49-F238E27FC236}">
                <a16:creationId xmlns:a16="http://schemas.microsoft.com/office/drawing/2014/main" id="{61652703-43D8-01CF-D79A-40110B57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11500" y="1569905"/>
            <a:ext cx="192666" cy="1926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1C5551-E322-3303-079E-B0452D97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90" y="161413"/>
            <a:ext cx="7468769" cy="6535173"/>
          </a:xfrm>
          <a:prstGeom prst="rect">
            <a:avLst/>
          </a:prstGeom>
        </p:spPr>
      </p:pic>
      <p:pic>
        <p:nvPicPr>
          <p:cNvPr id="7" name="Picture 4" descr="manual da marca cest - Faculdade CEST">
            <a:extLst>
              <a:ext uri="{FF2B5EF4-FFF2-40B4-BE49-F238E27FC236}">
                <a16:creationId xmlns:a16="http://schemas.microsoft.com/office/drawing/2014/main" id="{6D153AB9-AD9D-C346-373B-27CCC764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04799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71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E5-7035-B1D3-3C61-02E1610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0C84A-5F48-566F-D67C-CE415B16E8E3}"/>
              </a:ext>
            </a:extLst>
          </p:cNvPr>
          <p:cNvSpPr txBox="1"/>
          <p:nvPr/>
        </p:nvSpPr>
        <p:spPr>
          <a:xfrm>
            <a:off x="1644066" y="1481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SEQUÊNCIA:</a:t>
            </a:r>
            <a:endParaRPr lang="pt-BR" dirty="0"/>
          </a:p>
        </p:txBody>
      </p:sp>
      <p:pic>
        <p:nvPicPr>
          <p:cNvPr id="4" name="Gráfico 3" descr="Direção">
            <a:extLst>
              <a:ext uri="{FF2B5EF4-FFF2-40B4-BE49-F238E27FC236}">
                <a16:creationId xmlns:a16="http://schemas.microsoft.com/office/drawing/2014/main" id="{61652703-43D8-01CF-D79A-40110B57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19302">
            <a:off x="1411500" y="1569905"/>
            <a:ext cx="192666" cy="1926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69126D-F436-0F4B-C45D-C911EEB4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313" y="685800"/>
            <a:ext cx="6368467" cy="5770413"/>
          </a:xfrm>
          <a:prstGeom prst="rect">
            <a:avLst/>
          </a:prstGeom>
        </p:spPr>
      </p:pic>
      <p:pic>
        <p:nvPicPr>
          <p:cNvPr id="7" name="Picture 4" descr="manual da marca cest - Faculdade CEST">
            <a:extLst>
              <a:ext uri="{FF2B5EF4-FFF2-40B4-BE49-F238E27FC236}">
                <a16:creationId xmlns:a16="http://schemas.microsoft.com/office/drawing/2014/main" id="{B681F134-645F-1FA3-365C-AF0DC5C3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65" y="261257"/>
            <a:ext cx="855114" cy="5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9375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132</TotalTime>
  <Words>152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Cortar</vt:lpstr>
      <vt:lpstr>PROJETO: ESCOLINHA DE FUTEBOL</vt:lpstr>
      <vt:lpstr>Objetivos de Software:</vt:lpstr>
      <vt:lpstr>Arquitetura de software:</vt:lpstr>
      <vt:lpstr>Levantamento de requisitos:</vt:lpstr>
      <vt:lpstr>Apresentação do PowerPoint</vt:lpstr>
      <vt:lpstr>Apresentação do PowerPoint</vt:lpstr>
      <vt:lpstr>Diagramas:</vt:lpstr>
      <vt:lpstr>Diagramas:</vt:lpstr>
      <vt:lpstr>Diagramas:</vt:lpstr>
      <vt:lpstr>Estrutura analítica do projeto (EAP):</vt:lpstr>
      <vt:lpstr>Escopo de projeto:</vt:lpstr>
      <vt:lpstr>Escopo de projeto:</vt:lpstr>
      <vt:lpstr>Contextualização do banco de dados:</vt:lpstr>
      <vt:lpstr>Diagrama conceitual:</vt:lpstr>
      <vt:lpstr>Diagrama lógico (ER):</vt:lpstr>
      <vt:lpstr>Apresentação do código: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ESCOLINHA DE FUTEBOL</dc:title>
  <dc:creator>anthony greggory</dc:creator>
  <cp:lastModifiedBy>anthony greggory</cp:lastModifiedBy>
  <cp:revision>7</cp:revision>
  <dcterms:created xsi:type="dcterms:W3CDTF">2022-11-21T00:54:40Z</dcterms:created>
  <dcterms:modified xsi:type="dcterms:W3CDTF">2022-11-21T04:32:47Z</dcterms:modified>
</cp:coreProperties>
</file>