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742" r:id="rId2"/>
    <p:sldId id="768" r:id="rId3"/>
    <p:sldId id="770" r:id="rId4"/>
    <p:sldId id="767" r:id="rId5"/>
    <p:sldId id="769" r:id="rId6"/>
    <p:sldId id="771" r:id="rId7"/>
    <p:sldId id="772" r:id="rId8"/>
    <p:sldId id="774" r:id="rId9"/>
    <p:sldId id="775" r:id="rId10"/>
    <p:sldId id="773" r:id="rId11"/>
  </p:sldIdLst>
  <p:sldSz cx="12192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D48C29F-69B3-416B-8A44-6CE50C528274}">
          <p14:sldIdLst>
            <p14:sldId id="742"/>
            <p14:sldId id="768"/>
            <p14:sldId id="770"/>
            <p14:sldId id="767"/>
            <p14:sldId id="769"/>
            <p14:sldId id="771"/>
            <p14:sldId id="772"/>
            <p14:sldId id="774"/>
            <p14:sldId id="775"/>
            <p14:sldId id="7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83308" autoAdjust="0"/>
  </p:normalViewPr>
  <p:slideViewPr>
    <p:cSldViewPr snapToGrid="0">
      <p:cViewPr varScale="1">
        <p:scale>
          <a:sx n="60" d="100"/>
          <a:sy n="60" d="100"/>
        </p:scale>
        <p:origin x="134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égory Morel" userId="8a45a95f-50b8-483c-a5e8-a1e278167fe3" providerId="ADAL" clId="{6DC31DEE-19EE-46C6-9243-D094DAC357FA}"/>
    <pc:docChg chg="modMainMaster">
      <pc:chgData name="Grégory Morel" userId="8a45a95f-50b8-483c-a5e8-a1e278167fe3" providerId="ADAL" clId="{6DC31DEE-19EE-46C6-9243-D094DAC357FA}" dt="2023-04-24T11:33:51.281" v="5" actId="20577"/>
      <pc:docMkLst>
        <pc:docMk/>
      </pc:docMkLst>
      <pc:sldMasterChg chg="modSldLayout">
        <pc:chgData name="Grégory Morel" userId="8a45a95f-50b8-483c-a5e8-a1e278167fe3" providerId="ADAL" clId="{6DC31DEE-19EE-46C6-9243-D094DAC357FA}" dt="2023-04-24T11:33:51.281" v="5" actId="20577"/>
        <pc:sldMasterMkLst>
          <pc:docMk/>
          <pc:sldMasterMk cId="3660609799" sldId="2147483677"/>
        </pc:sldMasterMkLst>
        <pc:sldLayoutChg chg="modSp mod">
          <pc:chgData name="Grégory Morel" userId="8a45a95f-50b8-483c-a5e8-a1e278167fe3" providerId="ADAL" clId="{6DC31DEE-19EE-46C6-9243-D094DAC357FA}" dt="2023-04-24T11:33:51.281" v="5" actId="20577"/>
          <pc:sldLayoutMkLst>
            <pc:docMk/>
            <pc:sldMasterMk cId="3660609799" sldId="2147483677"/>
            <pc:sldLayoutMk cId="989561567" sldId="2147483678"/>
          </pc:sldLayoutMkLst>
          <pc:spChg chg="mod">
            <ac:chgData name="Grégory Morel" userId="8a45a95f-50b8-483c-a5e8-a1e278167fe3" providerId="ADAL" clId="{6DC31DEE-19EE-46C6-9243-D094DAC357FA}" dt="2023-04-24T11:33:51.281" v="5" actId="20577"/>
            <ac:spMkLst>
              <pc:docMk/>
              <pc:sldMasterMk cId="3660609799" sldId="2147483677"/>
              <pc:sldLayoutMk cId="989561567" sldId="2147483678"/>
              <ac:spMk id="17" creationId="{00000000-0000-0000-0000-000000000000}"/>
            </ac:spMkLst>
          </pc:spChg>
        </pc:sldLayoutChg>
      </pc:sldMasterChg>
    </pc:docChg>
  </pc:docChgLst>
  <pc:docChgLst>
    <pc:chgData name="Grégory Morel" userId="732ee2fcb39904ba" providerId="LiveId" clId="{E4CA5102-810B-4541-87B8-4858D4E774A3}"/>
    <pc:docChg chg="addSld delSld modSld">
      <pc:chgData name="Grégory Morel" userId="732ee2fcb39904ba" providerId="LiveId" clId="{E4CA5102-810B-4541-87B8-4858D4E774A3}" dt="2021-04-14T15:39:19.319" v="3" actId="2696"/>
      <pc:docMkLst>
        <pc:docMk/>
      </pc:docMkLst>
      <pc:sldChg chg="add del">
        <pc:chgData name="Grégory Morel" userId="732ee2fcb39904ba" providerId="LiveId" clId="{E4CA5102-810B-4541-87B8-4858D4E774A3}" dt="2021-04-14T15:39:07.330" v="1"/>
        <pc:sldMkLst>
          <pc:docMk/>
          <pc:sldMk cId="1037248181" sldId="763"/>
        </pc:sldMkLst>
      </pc:sldChg>
      <pc:sldChg chg="add del">
        <pc:chgData name="Grégory Morel" userId="732ee2fcb39904ba" providerId="LiveId" clId="{E4CA5102-810B-4541-87B8-4858D4E774A3}" dt="2021-04-14T15:39:19.319" v="3" actId="2696"/>
        <pc:sldMkLst>
          <pc:docMk/>
          <pc:sldMk cId="1093654627" sldId="763"/>
        </pc:sldMkLst>
      </pc:sldChg>
    </pc:docChg>
  </pc:docChgLst>
  <pc:docChgLst>
    <pc:chgData name="Grégory Morel" userId="732ee2fcb39904ba" providerId="LiveId" clId="{DD692AE5-150C-4510-9AB3-8F06EF921E54}"/>
    <pc:docChg chg="custSel delSld modSld modSection">
      <pc:chgData name="Grégory Morel" userId="732ee2fcb39904ba" providerId="LiveId" clId="{DD692AE5-150C-4510-9AB3-8F06EF921E54}" dt="2021-05-10T08:05:14.709" v="141" actId="20577"/>
      <pc:docMkLst>
        <pc:docMk/>
      </pc:docMkLst>
      <pc:sldChg chg="modSp">
        <pc:chgData name="Grégory Morel" userId="732ee2fcb39904ba" providerId="LiveId" clId="{DD692AE5-150C-4510-9AB3-8F06EF921E54}" dt="2021-04-28T06:19:12.955" v="51" actId="20577"/>
        <pc:sldMkLst>
          <pc:docMk/>
          <pc:sldMk cId="3517110617" sldId="742"/>
        </pc:sldMkLst>
        <pc:spChg chg="mod">
          <ac:chgData name="Grégory Morel" userId="732ee2fcb39904ba" providerId="LiveId" clId="{DD692AE5-150C-4510-9AB3-8F06EF921E54}" dt="2021-04-28T06:19:12.955" v="51" actId="20577"/>
          <ac:spMkLst>
            <pc:docMk/>
            <pc:sldMk cId="3517110617" sldId="742"/>
            <ac:spMk id="83" creationId="{00000000-0000-0000-0000-000000000000}"/>
          </ac:spMkLst>
        </pc:spChg>
      </pc:sldChg>
      <pc:sldChg chg="del">
        <pc:chgData name="Grégory Morel" userId="732ee2fcb39904ba" providerId="LiveId" clId="{DD692AE5-150C-4510-9AB3-8F06EF921E54}" dt="2021-04-28T06:19:16.523" v="53" actId="2696"/>
        <pc:sldMkLst>
          <pc:docMk/>
          <pc:sldMk cId="3937537060" sldId="764"/>
        </pc:sldMkLst>
      </pc:sldChg>
      <pc:sldChg chg="del">
        <pc:chgData name="Grégory Morel" userId="732ee2fcb39904ba" providerId="LiveId" clId="{DD692AE5-150C-4510-9AB3-8F06EF921E54}" dt="2021-04-28T06:19:17.707" v="54" actId="2696"/>
        <pc:sldMkLst>
          <pc:docMk/>
          <pc:sldMk cId="1265975964" sldId="765"/>
        </pc:sldMkLst>
      </pc:sldChg>
      <pc:sldChg chg="del">
        <pc:chgData name="Grégory Morel" userId="732ee2fcb39904ba" providerId="LiveId" clId="{DD692AE5-150C-4510-9AB3-8F06EF921E54}" dt="2021-04-28T06:19:18.451" v="55" actId="2696"/>
        <pc:sldMkLst>
          <pc:docMk/>
          <pc:sldMk cId="1973197323" sldId="766"/>
        </pc:sldMkLst>
      </pc:sldChg>
      <pc:sldChg chg="del">
        <pc:chgData name="Grégory Morel" userId="732ee2fcb39904ba" providerId="LiveId" clId="{DD692AE5-150C-4510-9AB3-8F06EF921E54}" dt="2021-04-28T06:19:15.117" v="52" actId="2696"/>
        <pc:sldMkLst>
          <pc:docMk/>
          <pc:sldMk cId="1493202508" sldId="768"/>
        </pc:sldMkLst>
      </pc:sldChg>
      <pc:sldChg chg="modNotesTx">
        <pc:chgData name="Grégory Morel" userId="732ee2fcb39904ba" providerId="LiveId" clId="{DD692AE5-150C-4510-9AB3-8F06EF921E54}" dt="2021-05-10T08:05:14.709" v="141" actId="20577"/>
        <pc:sldMkLst>
          <pc:docMk/>
          <pc:sldMk cId="428483125" sldId="770"/>
        </pc:sldMkLst>
      </pc:sldChg>
      <pc:sldChg chg="addSp modSp">
        <pc:chgData name="Grégory Morel" userId="732ee2fcb39904ba" providerId="LiveId" clId="{DD692AE5-150C-4510-9AB3-8F06EF921E54}" dt="2021-04-28T08:51:50.947" v="78"/>
        <pc:sldMkLst>
          <pc:docMk/>
          <pc:sldMk cId="446233054" sldId="771"/>
        </pc:sldMkLst>
        <pc:spChg chg="mod">
          <ac:chgData name="Grégory Morel" userId="732ee2fcb39904ba" providerId="LiveId" clId="{DD692AE5-150C-4510-9AB3-8F06EF921E54}" dt="2021-04-28T08:15:43.227" v="77" actId="20577"/>
          <ac:spMkLst>
            <pc:docMk/>
            <pc:sldMk cId="446233054" sldId="771"/>
            <ac:spMk id="12" creationId="{5C8932FB-7246-4FF6-BD77-434A1E4598C3}"/>
          </ac:spMkLst>
        </pc:spChg>
        <pc:inkChg chg="add">
          <ac:chgData name="Grégory Morel" userId="732ee2fcb39904ba" providerId="LiveId" clId="{DD692AE5-150C-4510-9AB3-8F06EF921E54}" dt="2021-04-28T08:51:50.947" v="78"/>
          <ac:inkMkLst>
            <pc:docMk/>
            <pc:sldMk cId="446233054" sldId="771"/>
            <ac:inkMk id="3" creationId="{41F9B9C2-33C6-4E98-ABC3-950A40BB8A99}"/>
          </ac:inkMkLst>
        </pc:inkChg>
      </pc:sldChg>
    </pc:docChg>
  </pc:docChgLst>
  <pc:docChgLst>
    <pc:chgData name="Grégory Morel" userId="732ee2fcb39904ba" providerId="LiveId" clId="{76970D05-9C73-4B13-83BD-ECE1AFC51222}"/>
    <pc:docChg chg="undo redo custSel mod addSld delSld modSld sldOrd addSection delSection modSection">
      <pc:chgData name="Grégory Morel" userId="732ee2fcb39904ba" providerId="LiveId" clId="{76970D05-9C73-4B13-83BD-ECE1AFC51222}" dt="2021-04-19T14:38:12.811" v="12106" actId="113"/>
      <pc:docMkLst>
        <pc:docMk/>
      </pc:docMkLst>
      <pc:sldChg chg="modSp">
        <pc:chgData name="Grégory Morel" userId="732ee2fcb39904ba" providerId="LiveId" clId="{76970D05-9C73-4B13-83BD-ECE1AFC51222}" dt="2021-04-14T15:44:07.732" v="32" actId="255"/>
        <pc:sldMkLst>
          <pc:docMk/>
          <pc:sldMk cId="3517110617" sldId="742"/>
        </pc:sldMkLst>
        <pc:spChg chg="mod">
          <ac:chgData name="Grégory Morel" userId="732ee2fcb39904ba" providerId="LiveId" clId="{76970D05-9C73-4B13-83BD-ECE1AFC51222}" dt="2021-04-14T15:44:07.732" v="32" actId="255"/>
          <ac:spMkLst>
            <pc:docMk/>
            <pc:sldMk cId="3517110617" sldId="742"/>
            <ac:spMk id="83" creationId="{00000000-0000-0000-0000-000000000000}"/>
          </ac:spMkLst>
        </pc:spChg>
      </pc:sldChg>
      <pc:sldChg chg="addSp delSp modSp modAnim">
        <pc:chgData name="Grégory Morel" userId="732ee2fcb39904ba" providerId="LiveId" clId="{76970D05-9C73-4B13-83BD-ECE1AFC51222}" dt="2021-04-16T06:43:14.864" v="11825"/>
        <pc:sldMkLst>
          <pc:docMk/>
          <pc:sldMk cId="1582348942" sldId="743"/>
        </pc:sldMkLst>
        <pc:spChg chg="mod">
          <ac:chgData name="Grégory Morel" userId="732ee2fcb39904ba" providerId="LiveId" clId="{76970D05-9C73-4B13-83BD-ECE1AFC51222}" dt="2021-04-14T15:49:30.270" v="56" actId="20577"/>
          <ac:spMkLst>
            <pc:docMk/>
            <pc:sldMk cId="1582348942" sldId="743"/>
            <ac:spMk id="2" creationId="{00000000-0000-0000-0000-000000000000}"/>
          </ac:spMkLst>
        </pc:spChg>
        <pc:spChg chg="del mod">
          <ac:chgData name="Grégory Morel" userId="732ee2fcb39904ba" providerId="LiveId" clId="{76970D05-9C73-4B13-83BD-ECE1AFC51222}" dt="2021-04-14T15:49:56.009" v="64" actId="478"/>
          <ac:spMkLst>
            <pc:docMk/>
            <pc:sldMk cId="1582348942" sldId="743"/>
            <ac:spMk id="4" creationId="{149AF05F-5BA4-4ED1-99BE-CBE80D049794}"/>
          </ac:spMkLst>
        </pc:spChg>
        <pc:spChg chg="add del">
          <ac:chgData name="Grégory Morel" userId="732ee2fcb39904ba" providerId="LiveId" clId="{76970D05-9C73-4B13-83BD-ECE1AFC51222}" dt="2021-04-14T15:55:56.666" v="112"/>
          <ac:spMkLst>
            <pc:docMk/>
            <pc:sldMk cId="1582348942" sldId="743"/>
            <ac:spMk id="5" creationId="{8149E180-5DC6-4C0D-8014-204C4C898871}"/>
          </ac:spMkLst>
        </pc:spChg>
        <pc:spChg chg="del mod">
          <ac:chgData name="Grégory Morel" userId="732ee2fcb39904ba" providerId="LiveId" clId="{76970D05-9C73-4B13-83BD-ECE1AFC51222}" dt="2021-04-14T15:49:46.519" v="62"/>
          <ac:spMkLst>
            <pc:docMk/>
            <pc:sldMk cId="1582348942" sldId="743"/>
            <ac:spMk id="6" creationId="{97C65F2C-6604-4C55-83A2-D914691E5D07}"/>
          </ac:spMkLst>
        </pc:spChg>
        <pc:spChg chg="add del mod">
          <ac:chgData name="Grégory Morel" userId="732ee2fcb39904ba" providerId="LiveId" clId="{76970D05-9C73-4B13-83BD-ECE1AFC51222}" dt="2021-04-15T21:26:46.650" v="10414" actId="478"/>
          <ac:spMkLst>
            <pc:docMk/>
            <pc:sldMk cId="1582348942" sldId="743"/>
            <ac:spMk id="7" creationId="{9C94293B-914A-489F-B971-F2F9D034BFC1}"/>
          </ac:spMkLst>
        </pc:spChg>
        <pc:spChg chg="add del">
          <ac:chgData name="Grégory Morel" userId="732ee2fcb39904ba" providerId="LiveId" clId="{76970D05-9C73-4B13-83BD-ECE1AFC51222}" dt="2021-04-14T15:56:00.547" v="114"/>
          <ac:spMkLst>
            <pc:docMk/>
            <pc:sldMk cId="1582348942" sldId="743"/>
            <ac:spMk id="8" creationId="{47057821-87CE-4D02-998E-2B7ACFA83F20}"/>
          </ac:spMkLst>
        </pc:spChg>
        <pc:spChg chg="add del">
          <ac:chgData name="Grégory Morel" userId="732ee2fcb39904ba" providerId="LiveId" clId="{76970D05-9C73-4B13-83BD-ECE1AFC51222}" dt="2021-04-14T16:05:13.456" v="125"/>
          <ac:spMkLst>
            <pc:docMk/>
            <pc:sldMk cId="1582348942" sldId="743"/>
            <ac:spMk id="12" creationId="{B3D4A99F-CF58-4C06-B0F7-2EAE7D80418F}"/>
          </ac:spMkLst>
        </pc:spChg>
        <pc:spChg chg="add mod">
          <ac:chgData name="Grégory Morel" userId="732ee2fcb39904ba" providerId="LiveId" clId="{76970D05-9C73-4B13-83BD-ECE1AFC51222}" dt="2021-04-14T16:33:20.363" v="180" actId="20577"/>
          <ac:spMkLst>
            <pc:docMk/>
            <pc:sldMk cId="1582348942" sldId="743"/>
            <ac:spMk id="18" creationId="{0681EA8B-DBBC-42F1-9E9C-307B63DC213D}"/>
          </ac:spMkLst>
        </pc:spChg>
        <pc:picChg chg="del">
          <ac:chgData name="Grégory Morel" userId="732ee2fcb39904ba" providerId="LiveId" clId="{76970D05-9C73-4B13-83BD-ECE1AFC51222}" dt="2021-04-14T15:49:46.518" v="60" actId="478"/>
          <ac:picMkLst>
            <pc:docMk/>
            <pc:sldMk cId="1582348942" sldId="743"/>
            <ac:picMk id="3" creationId="{C0A9E812-E485-4DA4-8088-2FDC4487F9DF}"/>
          </ac:picMkLst>
        </pc:picChg>
        <pc:picChg chg="add mod">
          <ac:chgData name="Grégory Morel" userId="732ee2fcb39904ba" providerId="LiveId" clId="{76970D05-9C73-4B13-83BD-ECE1AFC51222}" dt="2021-04-15T21:26:57.421" v="10416" actId="1076"/>
          <ac:picMkLst>
            <pc:docMk/>
            <pc:sldMk cId="1582348942" sldId="743"/>
            <ac:picMk id="9" creationId="{566FBA50-3649-4E2E-895F-621B57172C1F}"/>
          </ac:picMkLst>
        </pc:picChg>
        <pc:picChg chg="add del">
          <ac:chgData name="Grégory Morel" userId="732ee2fcb39904ba" providerId="LiveId" clId="{76970D05-9C73-4B13-83BD-ECE1AFC51222}" dt="2021-04-14T15:56:44.056" v="119"/>
          <ac:picMkLst>
            <pc:docMk/>
            <pc:sldMk cId="1582348942" sldId="743"/>
            <ac:picMk id="10" creationId="{FE5BCB70-1967-4FFD-9741-7B6F5FA4EBAA}"/>
          </ac:picMkLst>
        </pc:picChg>
        <pc:picChg chg="add mod">
          <ac:chgData name="Grégory Morel" userId="732ee2fcb39904ba" providerId="LiveId" clId="{76970D05-9C73-4B13-83BD-ECE1AFC51222}" dt="2021-04-15T21:27:27.461" v="10422" actId="1076"/>
          <ac:picMkLst>
            <pc:docMk/>
            <pc:sldMk cId="1582348942" sldId="743"/>
            <ac:picMk id="11" creationId="{2125A6AD-B73E-4D29-8861-64C02EDCD609}"/>
          </ac:picMkLst>
        </pc:picChg>
        <pc:picChg chg="add mod">
          <ac:chgData name="Grégory Morel" userId="732ee2fcb39904ba" providerId="LiveId" clId="{76970D05-9C73-4B13-83BD-ECE1AFC51222}" dt="2021-04-15T21:27:40.377" v="10425" actId="1076"/>
          <ac:picMkLst>
            <pc:docMk/>
            <pc:sldMk cId="1582348942" sldId="743"/>
            <ac:picMk id="13" creationId="{28E6C420-8566-4B2E-A95A-B38D752629A9}"/>
          </ac:picMkLst>
        </pc:picChg>
        <pc:picChg chg="add mod">
          <ac:chgData name="Grégory Morel" userId="732ee2fcb39904ba" providerId="LiveId" clId="{76970D05-9C73-4B13-83BD-ECE1AFC51222}" dt="2021-04-15T21:28:07.929" v="10427"/>
          <ac:picMkLst>
            <pc:docMk/>
            <pc:sldMk cId="1582348942" sldId="743"/>
            <ac:picMk id="14" creationId="{E4E6A3FC-7477-44D7-84F6-CEAB82453615}"/>
          </ac:picMkLst>
        </pc:picChg>
        <pc:picChg chg="add mod">
          <ac:chgData name="Grégory Morel" userId="732ee2fcb39904ba" providerId="LiveId" clId="{76970D05-9C73-4B13-83BD-ECE1AFC51222}" dt="2021-04-15T21:28:20.593" v="10431" actId="1076"/>
          <ac:picMkLst>
            <pc:docMk/>
            <pc:sldMk cId="1582348942" sldId="743"/>
            <ac:picMk id="15" creationId="{389EFCA8-286A-4388-8EF2-18942BAED322}"/>
          </ac:picMkLst>
        </pc:picChg>
        <pc:picChg chg="add mod">
          <ac:chgData name="Grégory Morel" userId="732ee2fcb39904ba" providerId="LiveId" clId="{76970D05-9C73-4B13-83BD-ECE1AFC51222}" dt="2021-04-15T21:28:22.389" v="10432" actId="1076"/>
          <ac:picMkLst>
            <pc:docMk/>
            <pc:sldMk cId="1582348942" sldId="743"/>
            <ac:picMk id="16" creationId="{DD6AE1EE-BDAE-4540-90EE-042500BFFBE1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1582348942" sldId="743"/>
            <ac:inkMk id="3" creationId="{7032818F-F8E6-4375-AF7A-D6F8706806A0}"/>
          </ac:inkMkLst>
        </pc:inkChg>
      </pc:sldChg>
      <pc:sldChg chg="del">
        <pc:chgData name="Grégory Morel" userId="732ee2fcb39904ba" providerId="LiveId" clId="{76970D05-9C73-4B13-83BD-ECE1AFC51222}" dt="2021-04-16T00:11:11.143" v="11802" actId="2696"/>
        <pc:sldMkLst>
          <pc:docMk/>
          <pc:sldMk cId="443843121" sldId="744"/>
        </pc:sldMkLst>
      </pc:sldChg>
      <pc:sldChg chg="del">
        <pc:chgData name="Grégory Morel" userId="732ee2fcb39904ba" providerId="LiveId" clId="{76970D05-9C73-4B13-83BD-ECE1AFC51222}" dt="2021-04-16T00:11:11.176" v="11803" actId="2696"/>
        <pc:sldMkLst>
          <pc:docMk/>
          <pc:sldMk cId="3929104917" sldId="745"/>
        </pc:sldMkLst>
      </pc:sldChg>
      <pc:sldChg chg="del">
        <pc:chgData name="Grégory Morel" userId="732ee2fcb39904ba" providerId="LiveId" clId="{76970D05-9C73-4B13-83BD-ECE1AFC51222}" dt="2021-04-16T00:11:11.196" v="11804" actId="2696"/>
        <pc:sldMkLst>
          <pc:docMk/>
          <pc:sldMk cId="3417967561" sldId="746"/>
        </pc:sldMkLst>
      </pc:sldChg>
      <pc:sldChg chg="del">
        <pc:chgData name="Grégory Morel" userId="732ee2fcb39904ba" providerId="LiveId" clId="{76970D05-9C73-4B13-83BD-ECE1AFC51222}" dt="2021-04-16T00:11:11.216" v="11805" actId="2696"/>
        <pc:sldMkLst>
          <pc:docMk/>
          <pc:sldMk cId="3324350585" sldId="747"/>
        </pc:sldMkLst>
      </pc:sldChg>
      <pc:sldChg chg="del">
        <pc:chgData name="Grégory Morel" userId="732ee2fcb39904ba" providerId="LiveId" clId="{76970D05-9C73-4B13-83BD-ECE1AFC51222}" dt="2021-04-16T00:11:11.237" v="11806" actId="2696"/>
        <pc:sldMkLst>
          <pc:docMk/>
          <pc:sldMk cId="2049183874" sldId="748"/>
        </pc:sldMkLst>
      </pc:sldChg>
      <pc:sldChg chg="del">
        <pc:chgData name="Grégory Morel" userId="732ee2fcb39904ba" providerId="LiveId" clId="{76970D05-9C73-4B13-83BD-ECE1AFC51222}" dt="2021-04-16T00:11:11.258" v="11807" actId="2696"/>
        <pc:sldMkLst>
          <pc:docMk/>
          <pc:sldMk cId="2424713701" sldId="749"/>
        </pc:sldMkLst>
      </pc:sldChg>
      <pc:sldChg chg="del">
        <pc:chgData name="Grégory Morel" userId="732ee2fcb39904ba" providerId="LiveId" clId="{76970D05-9C73-4B13-83BD-ECE1AFC51222}" dt="2021-04-16T00:11:11.280" v="11808" actId="2696"/>
        <pc:sldMkLst>
          <pc:docMk/>
          <pc:sldMk cId="3952501885" sldId="750"/>
        </pc:sldMkLst>
      </pc:sldChg>
      <pc:sldChg chg="del">
        <pc:chgData name="Grégory Morel" userId="732ee2fcb39904ba" providerId="LiveId" clId="{76970D05-9C73-4B13-83BD-ECE1AFC51222}" dt="2021-04-16T00:11:11.304" v="11809" actId="2696"/>
        <pc:sldMkLst>
          <pc:docMk/>
          <pc:sldMk cId="2836546995" sldId="751"/>
        </pc:sldMkLst>
      </pc:sldChg>
      <pc:sldChg chg="del">
        <pc:chgData name="Grégory Morel" userId="732ee2fcb39904ba" providerId="LiveId" clId="{76970D05-9C73-4B13-83BD-ECE1AFC51222}" dt="2021-04-16T00:11:11.332" v="11810" actId="2696"/>
        <pc:sldMkLst>
          <pc:docMk/>
          <pc:sldMk cId="3622767839" sldId="752"/>
        </pc:sldMkLst>
      </pc:sldChg>
      <pc:sldChg chg="del">
        <pc:chgData name="Grégory Morel" userId="732ee2fcb39904ba" providerId="LiveId" clId="{76970D05-9C73-4B13-83BD-ECE1AFC51222}" dt="2021-04-16T00:11:11.358" v="11811" actId="2696"/>
        <pc:sldMkLst>
          <pc:docMk/>
          <pc:sldMk cId="2831000033" sldId="753"/>
        </pc:sldMkLst>
      </pc:sldChg>
      <pc:sldChg chg="del">
        <pc:chgData name="Grégory Morel" userId="732ee2fcb39904ba" providerId="LiveId" clId="{76970D05-9C73-4B13-83BD-ECE1AFC51222}" dt="2021-04-16T00:11:11.376" v="11812" actId="2696"/>
        <pc:sldMkLst>
          <pc:docMk/>
          <pc:sldMk cId="1871559144" sldId="754"/>
        </pc:sldMkLst>
      </pc:sldChg>
      <pc:sldChg chg="del">
        <pc:chgData name="Grégory Morel" userId="732ee2fcb39904ba" providerId="LiveId" clId="{76970D05-9C73-4B13-83BD-ECE1AFC51222}" dt="2021-04-16T00:11:11.407" v="11813" actId="2696"/>
        <pc:sldMkLst>
          <pc:docMk/>
          <pc:sldMk cId="986813725" sldId="755"/>
        </pc:sldMkLst>
      </pc:sldChg>
      <pc:sldChg chg="del">
        <pc:chgData name="Grégory Morel" userId="732ee2fcb39904ba" providerId="LiveId" clId="{76970D05-9C73-4B13-83BD-ECE1AFC51222}" dt="2021-04-16T00:11:11.438" v="11814" actId="2696"/>
        <pc:sldMkLst>
          <pc:docMk/>
          <pc:sldMk cId="1411440282" sldId="756"/>
        </pc:sldMkLst>
      </pc:sldChg>
      <pc:sldChg chg="del">
        <pc:chgData name="Grégory Morel" userId="732ee2fcb39904ba" providerId="LiveId" clId="{76970D05-9C73-4B13-83BD-ECE1AFC51222}" dt="2021-04-16T00:11:11.458" v="11815" actId="2696"/>
        <pc:sldMkLst>
          <pc:docMk/>
          <pc:sldMk cId="1672107124" sldId="757"/>
        </pc:sldMkLst>
      </pc:sldChg>
      <pc:sldChg chg="del">
        <pc:chgData name="Grégory Morel" userId="732ee2fcb39904ba" providerId="LiveId" clId="{76970D05-9C73-4B13-83BD-ECE1AFC51222}" dt="2021-04-16T00:11:11.473" v="11816" actId="2696"/>
        <pc:sldMkLst>
          <pc:docMk/>
          <pc:sldMk cId="2544237985" sldId="758"/>
        </pc:sldMkLst>
      </pc:sldChg>
      <pc:sldChg chg="del">
        <pc:chgData name="Grégory Morel" userId="732ee2fcb39904ba" providerId="LiveId" clId="{76970D05-9C73-4B13-83BD-ECE1AFC51222}" dt="2021-04-16T00:11:11.493" v="11817" actId="2696"/>
        <pc:sldMkLst>
          <pc:docMk/>
          <pc:sldMk cId="2922550816" sldId="759"/>
        </pc:sldMkLst>
      </pc:sldChg>
      <pc:sldChg chg="del">
        <pc:chgData name="Grégory Morel" userId="732ee2fcb39904ba" providerId="LiveId" clId="{76970D05-9C73-4B13-83BD-ECE1AFC51222}" dt="2021-04-16T00:11:11.513" v="11818" actId="2696"/>
        <pc:sldMkLst>
          <pc:docMk/>
          <pc:sldMk cId="3268775961" sldId="760"/>
        </pc:sldMkLst>
      </pc:sldChg>
      <pc:sldChg chg="del">
        <pc:chgData name="Grégory Morel" userId="732ee2fcb39904ba" providerId="LiveId" clId="{76970D05-9C73-4B13-83BD-ECE1AFC51222}" dt="2021-04-16T00:11:11.532" v="11819" actId="2696"/>
        <pc:sldMkLst>
          <pc:docMk/>
          <pc:sldMk cId="3813484909" sldId="761"/>
        </pc:sldMkLst>
      </pc:sldChg>
      <pc:sldChg chg="addSp del">
        <pc:chgData name="Grégory Morel" userId="732ee2fcb39904ba" providerId="LiveId" clId="{76970D05-9C73-4B13-83BD-ECE1AFC51222}" dt="2021-04-16T00:11:11.568" v="11820" actId="2696"/>
        <pc:sldMkLst>
          <pc:docMk/>
          <pc:sldMk cId="1972357758" sldId="762"/>
        </pc:sldMkLst>
        <pc:spChg chg="add">
          <ac:chgData name="Grégory Morel" userId="732ee2fcb39904ba" providerId="LiveId" clId="{76970D05-9C73-4B13-83BD-ECE1AFC51222}" dt="2021-04-14T16:30:23.533" v="142"/>
          <ac:spMkLst>
            <pc:docMk/>
            <pc:sldMk cId="1972357758" sldId="762"/>
            <ac:spMk id="10" creationId="{28A23555-16C8-400B-A09D-0307CCCF0DE1}"/>
          </ac:spMkLst>
        </pc:spChg>
      </pc:sldChg>
      <pc:sldChg chg="addSp delSp modSp add modNotesTx">
        <pc:chgData name="Grégory Morel" userId="732ee2fcb39904ba" providerId="LiveId" clId="{76970D05-9C73-4B13-83BD-ECE1AFC51222}" dt="2021-04-16T06:43:14.864" v="11825"/>
        <pc:sldMkLst>
          <pc:docMk/>
          <pc:sldMk cId="3747235012" sldId="763"/>
        </pc:sldMkLst>
        <pc:spChg chg="add mod">
          <ac:chgData name="Grégory Morel" userId="732ee2fcb39904ba" providerId="LiveId" clId="{76970D05-9C73-4B13-83BD-ECE1AFC51222}" dt="2021-04-14T16:55:54.362" v="203" actId="164"/>
          <ac:spMkLst>
            <pc:docMk/>
            <pc:sldMk cId="3747235012" sldId="763"/>
            <ac:spMk id="4" creationId="{25539E2D-4956-475F-B8C8-F746D902CF5D}"/>
          </ac:spMkLst>
        </pc:spChg>
        <pc:spChg chg="add del mod">
          <ac:chgData name="Grégory Morel" userId="732ee2fcb39904ba" providerId="LiveId" clId="{76970D05-9C73-4B13-83BD-ECE1AFC51222}" dt="2021-04-14T21:55:25.065" v="1503" actId="478"/>
          <ac:spMkLst>
            <pc:docMk/>
            <pc:sldMk cId="3747235012" sldId="763"/>
            <ac:spMk id="6" creationId="{25E19A1F-618D-4E32-A74F-801A37CC8628}"/>
          </ac:spMkLst>
        </pc:spChg>
        <pc:spChg chg="del">
          <ac:chgData name="Grégory Morel" userId="732ee2fcb39904ba" providerId="LiveId" clId="{76970D05-9C73-4B13-83BD-ECE1AFC51222}" dt="2021-04-14T16:36:26.817" v="194" actId="478"/>
          <ac:spMkLst>
            <pc:docMk/>
            <pc:sldMk cId="3747235012" sldId="763"/>
            <ac:spMk id="7" creationId="{9C94293B-914A-489F-B971-F2F9D034BFC1}"/>
          </ac:spMkLst>
        </pc:spChg>
        <pc:spChg chg="add del mod">
          <ac:chgData name="Grégory Morel" userId="732ee2fcb39904ba" providerId="LiveId" clId="{76970D05-9C73-4B13-83BD-ECE1AFC51222}" dt="2021-04-14T21:49:14.227" v="1364" actId="478"/>
          <ac:spMkLst>
            <pc:docMk/>
            <pc:sldMk cId="3747235012" sldId="763"/>
            <ac:spMk id="8" creationId="{81A24912-6D97-4A42-985F-99299110DEF4}"/>
          </ac:spMkLst>
        </pc:spChg>
        <pc:spChg chg="add del mod">
          <ac:chgData name="Grégory Morel" userId="732ee2fcb39904ba" providerId="LiveId" clId="{76970D05-9C73-4B13-83BD-ECE1AFC51222}" dt="2021-04-14T21:44:05.745" v="1122" actId="767"/>
          <ac:spMkLst>
            <pc:docMk/>
            <pc:sldMk cId="3747235012" sldId="763"/>
            <ac:spMk id="10" creationId="{D52D945E-151B-4D1D-854F-C49901A93E68}"/>
          </ac:spMkLst>
        </pc:spChg>
        <pc:spChg chg="add mod">
          <ac:chgData name="Grégory Morel" userId="732ee2fcb39904ba" providerId="LiveId" clId="{76970D05-9C73-4B13-83BD-ECE1AFC51222}" dt="2021-04-14T21:58:35.550" v="1573" actId="1076"/>
          <ac:spMkLst>
            <pc:docMk/>
            <pc:sldMk cId="3747235012" sldId="763"/>
            <ac:spMk id="12" creationId="{5C8932FB-7246-4FF6-BD77-434A1E4598C3}"/>
          </ac:spMkLst>
        </pc:spChg>
        <pc:spChg chg="add del mod">
          <ac:chgData name="Grégory Morel" userId="732ee2fcb39904ba" providerId="LiveId" clId="{76970D05-9C73-4B13-83BD-ECE1AFC51222}" dt="2021-04-14T19:22:14.689" v="536" actId="478"/>
          <ac:spMkLst>
            <pc:docMk/>
            <pc:sldMk cId="3747235012" sldId="763"/>
            <ac:spMk id="17" creationId="{9A665DF7-540C-4493-9513-CEDB0DF38735}"/>
          </ac:spMkLst>
        </pc:spChg>
        <pc:spChg chg="add mod">
          <ac:chgData name="Grégory Morel" userId="732ee2fcb39904ba" providerId="LiveId" clId="{76970D05-9C73-4B13-83BD-ECE1AFC51222}" dt="2021-04-14T23:02:19.496" v="1808" actId="20577"/>
          <ac:spMkLst>
            <pc:docMk/>
            <pc:sldMk cId="3747235012" sldId="763"/>
            <ac:spMk id="20" creationId="{2E87BF46-2BFE-4C49-BB26-F636B621874B}"/>
          </ac:spMkLst>
        </pc:spChg>
        <pc:grpChg chg="add mod">
          <ac:chgData name="Grégory Morel" userId="732ee2fcb39904ba" providerId="LiveId" clId="{76970D05-9C73-4B13-83BD-ECE1AFC51222}" dt="2021-04-14T22:06:54.812" v="1611" actId="14100"/>
          <ac:grpSpMkLst>
            <pc:docMk/>
            <pc:sldMk cId="3747235012" sldId="763"/>
            <ac:grpSpMk id="5" creationId="{AF83D20F-3DD8-4330-AC62-95464E139FF2}"/>
          </ac:grpSpMkLst>
        </pc:grpChg>
        <pc:graphicFrameChg chg="add mod modGraphic">
          <ac:chgData name="Grégory Morel" userId="732ee2fcb39904ba" providerId="LiveId" clId="{76970D05-9C73-4B13-83BD-ECE1AFC51222}" dt="2021-04-15T21:30:41.640" v="10438" actId="1076"/>
          <ac:graphicFrameMkLst>
            <pc:docMk/>
            <pc:sldMk cId="3747235012" sldId="763"/>
            <ac:graphicFrameMk id="18" creationId="{1A600258-69F8-4B68-8406-28AA1E2C3140}"/>
          </ac:graphicFrameMkLst>
        </pc:graphicFrameChg>
        <pc:picChg chg="add mod">
          <ac:chgData name="Grégory Morel" userId="732ee2fcb39904ba" providerId="LiveId" clId="{76970D05-9C73-4B13-83BD-ECE1AFC51222}" dt="2021-04-14T16:55:54.362" v="203" actId="164"/>
          <ac:picMkLst>
            <pc:docMk/>
            <pc:sldMk cId="3747235012" sldId="763"/>
            <ac:picMk id="3" creationId="{8E049020-52C5-4C13-8FFB-47157E41B335}"/>
          </ac:picMkLst>
        </pc:picChg>
        <pc:picChg chg="del">
          <ac:chgData name="Grégory Morel" userId="732ee2fcb39904ba" providerId="LiveId" clId="{76970D05-9C73-4B13-83BD-ECE1AFC51222}" dt="2021-04-14T16:28:59.600" v="141" actId="478"/>
          <ac:picMkLst>
            <pc:docMk/>
            <pc:sldMk cId="3747235012" sldId="763"/>
            <ac:picMk id="9" creationId="{566FBA50-3649-4E2E-895F-621B57172C1F}"/>
          </ac:picMkLst>
        </pc:picChg>
        <pc:picChg chg="del">
          <ac:chgData name="Grégory Morel" userId="732ee2fcb39904ba" providerId="LiveId" clId="{76970D05-9C73-4B13-83BD-ECE1AFC51222}" dt="2021-04-14T16:28:55.187" v="140" actId="478"/>
          <ac:picMkLst>
            <pc:docMk/>
            <pc:sldMk cId="3747235012" sldId="763"/>
            <ac:picMk id="11" creationId="{2125A6AD-B73E-4D29-8861-64C02EDCD609}"/>
          </ac:picMkLst>
        </pc:picChg>
        <pc:picChg chg="del">
          <ac:chgData name="Grégory Morel" userId="732ee2fcb39904ba" providerId="LiveId" clId="{76970D05-9C73-4B13-83BD-ECE1AFC51222}" dt="2021-04-14T16:28:59.600" v="141" actId="478"/>
          <ac:picMkLst>
            <pc:docMk/>
            <pc:sldMk cId="3747235012" sldId="763"/>
            <ac:picMk id="13" creationId="{28E6C420-8566-4B2E-A95A-B38D752629A9}"/>
          </ac:picMkLst>
        </pc:picChg>
        <pc:picChg chg="del">
          <ac:chgData name="Grégory Morel" userId="732ee2fcb39904ba" providerId="LiveId" clId="{76970D05-9C73-4B13-83BD-ECE1AFC51222}" dt="2021-04-14T16:28:59.600" v="141" actId="478"/>
          <ac:picMkLst>
            <pc:docMk/>
            <pc:sldMk cId="3747235012" sldId="763"/>
            <ac:picMk id="14" creationId="{E4E6A3FC-7477-44D7-84F6-CEAB82453615}"/>
          </ac:picMkLst>
        </pc:picChg>
        <pc:picChg chg="del">
          <ac:chgData name="Grégory Morel" userId="732ee2fcb39904ba" providerId="LiveId" clId="{76970D05-9C73-4B13-83BD-ECE1AFC51222}" dt="2021-04-14T16:28:55.187" v="140" actId="478"/>
          <ac:picMkLst>
            <pc:docMk/>
            <pc:sldMk cId="3747235012" sldId="763"/>
            <ac:picMk id="15" creationId="{389EFCA8-286A-4388-8EF2-18942BAED322}"/>
          </ac:picMkLst>
        </pc:picChg>
        <pc:picChg chg="del">
          <ac:chgData name="Grégory Morel" userId="732ee2fcb39904ba" providerId="LiveId" clId="{76970D05-9C73-4B13-83BD-ECE1AFC51222}" dt="2021-04-14T16:28:55.187" v="140" actId="478"/>
          <ac:picMkLst>
            <pc:docMk/>
            <pc:sldMk cId="3747235012" sldId="763"/>
            <ac:picMk id="16" creationId="{DD6AE1EE-BDAE-4540-90EE-042500BFFBE1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747235012" sldId="763"/>
            <ac:inkMk id="6" creationId="{90E8BD0A-E883-46C1-B201-A0EF59B08993}"/>
          </ac:inkMkLst>
        </pc:inkChg>
      </pc:sldChg>
      <pc:sldChg chg="addSp delSp modSp add">
        <pc:chgData name="Grégory Morel" userId="732ee2fcb39904ba" providerId="LiveId" clId="{76970D05-9C73-4B13-83BD-ECE1AFC51222}" dt="2021-04-16T06:43:14.864" v="11825"/>
        <pc:sldMkLst>
          <pc:docMk/>
          <pc:sldMk cId="3937537060" sldId="764"/>
        </pc:sldMkLst>
        <pc:spChg chg="del">
          <ac:chgData name="Grégory Morel" userId="732ee2fcb39904ba" providerId="LiveId" clId="{76970D05-9C73-4B13-83BD-ECE1AFC51222}" dt="2021-04-14T19:22:11.377" v="535" actId="478"/>
          <ac:spMkLst>
            <pc:docMk/>
            <pc:sldMk cId="3937537060" sldId="764"/>
            <ac:spMk id="6" creationId="{25E19A1F-618D-4E32-A74F-801A37CC8628}"/>
          </ac:spMkLst>
        </pc:spChg>
        <pc:spChg chg="add mod">
          <ac:chgData name="Grégory Morel" userId="732ee2fcb39904ba" providerId="LiveId" clId="{76970D05-9C73-4B13-83BD-ECE1AFC51222}" dt="2021-04-14T20:55:30.178" v="900" actId="1036"/>
          <ac:spMkLst>
            <pc:docMk/>
            <pc:sldMk cId="3937537060" sldId="764"/>
            <ac:spMk id="10" creationId="{F3C11DED-354B-4408-B646-6D2ADED3E209}"/>
          </ac:spMkLst>
        </pc:spChg>
        <pc:spChg chg="add mod">
          <ac:chgData name="Grégory Morel" userId="732ee2fcb39904ba" providerId="LiveId" clId="{76970D05-9C73-4B13-83BD-ECE1AFC51222}" dt="2021-04-14T20:58:33.338" v="973" actId="20577"/>
          <ac:spMkLst>
            <pc:docMk/>
            <pc:sldMk cId="3937537060" sldId="764"/>
            <ac:spMk id="11" creationId="{63349926-F164-4EA6-89D6-CBB3CEE17A16}"/>
          </ac:spMkLst>
        </pc:spChg>
        <pc:spChg chg="add mod">
          <ac:chgData name="Grégory Morel" userId="732ee2fcb39904ba" providerId="LiveId" clId="{76970D05-9C73-4B13-83BD-ECE1AFC51222}" dt="2021-04-14T20:55:30.178" v="900" actId="1036"/>
          <ac:spMkLst>
            <pc:docMk/>
            <pc:sldMk cId="3937537060" sldId="764"/>
            <ac:spMk id="14" creationId="{36B23EA1-6F38-48D0-A976-891C07D2F77E}"/>
          </ac:spMkLst>
        </pc:spChg>
        <pc:spChg chg="mod">
          <ac:chgData name="Grégory Morel" userId="732ee2fcb39904ba" providerId="LiveId" clId="{76970D05-9C73-4B13-83BD-ECE1AFC51222}" dt="2021-04-14T20:53:59.543" v="864" actId="207"/>
          <ac:spMkLst>
            <pc:docMk/>
            <pc:sldMk cId="3937537060" sldId="764"/>
            <ac:spMk id="17" creationId="{9A665DF7-540C-4493-9513-CEDB0DF38735}"/>
          </ac:spMkLst>
        </pc:spChg>
        <pc:grpChg chg="del mod">
          <ac:chgData name="Grégory Morel" userId="732ee2fcb39904ba" providerId="LiveId" clId="{76970D05-9C73-4B13-83BD-ECE1AFC51222}" dt="2021-04-14T19:22:07.620" v="534" actId="478"/>
          <ac:grpSpMkLst>
            <pc:docMk/>
            <pc:sldMk cId="3937537060" sldId="764"/>
            <ac:grpSpMk id="5" creationId="{AF83D20F-3DD8-4330-AC62-95464E139FF2}"/>
          </ac:grpSpMkLst>
        </pc:grpChg>
        <pc:picChg chg="add mod">
          <ac:chgData name="Grégory Morel" userId="732ee2fcb39904ba" providerId="LiveId" clId="{76970D05-9C73-4B13-83BD-ECE1AFC51222}" dt="2021-04-14T20:55:30.178" v="900" actId="1036"/>
          <ac:picMkLst>
            <pc:docMk/>
            <pc:sldMk cId="3937537060" sldId="764"/>
            <ac:picMk id="7" creationId="{CE0C790B-1DAF-45C7-B744-3E576A0B9548}"/>
          </ac:picMkLst>
        </pc:picChg>
        <pc:picChg chg="add mod">
          <ac:chgData name="Grégory Morel" userId="732ee2fcb39904ba" providerId="LiveId" clId="{76970D05-9C73-4B13-83BD-ECE1AFC51222}" dt="2021-04-14T20:55:30.178" v="900" actId="1036"/>
          <ac:picMkLst>
            <pc:docMk/>
            <pc:sldMk cId="3937537060" sldId="764"/>
            <ac:picMk id="8" creationId="{09EF1C58-C20F-4BD0-9ACF-4E74B84BE07B}"/>
          </ac:picMkLst>
        </pc:picChg>
        <pc:picChg chg="add mod">
          <ac:chgData name="Grégory Morel" userId="732ee2fcb39904ba" providerId="LiveId" clId="{76970D05-9C73-4B13-83BD-ECE1AFC51222}" dt="2021-04-14T20:55:30.178" v="900" actId="1036"/>
          <ac:picMkLst>
            <pc:docMk/>
            <pc:sldMk cId="3937537060" sldId="764"/>
            <ac:picMk id="9" creationId="{678EF139-B5E5-4BBA-B134-02A72BB7ADB8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937537060" sldId="764"/>
            <ac:inkMk id="3" creationId="{3A916EA3-1A4D-4E4F-8EEF-5B0E233ACAE1}"/>
          </ac:inkMkLst>
        </pc:inkChg>
      </pc:sldChg>
      <pc:sldChg chg="add del">
        <pc:chgData name="Grégory Morel" userId="732ee2fcb39904ba" providerId="LiveId" clId="{76970D05-9C73-4B13-83BD-ECE1AFC51222}" dt="2021-04-14T19:44:52.508" v="765"/>
        <pc:sldMkLst>
          <pc:docMk/>
          <pc:sldMk cId="1117028770" sldId="765"/>
        </pc:sldMkLst>
      </pc:sldChg>
      <pc:sldChg chg="addSp delSp modSp add modNotesTx">
        <pc:chgData name="Grégory Morel" userId="732ee2fcb39904ba" providerId="LiveId" clId="{76970D05-9C73-4B13-83BD-ECE1AFC51222}" dt="2021-04-16T06:43:14.864" v="11825"/>
        <pc:sldMkLst>
          <pc:docMk/>
          <pc:sldMk cId="3107585898" sldId="765"/>
        </pc:sldMkLst>
        <pc:spChg chg="add mod">
          <ac:chgData name="Grégory Morel" userId="732ee2fcb39904ba" providerId="LiveId" clId="{76970D05-9C73-4B13-83BD-ECE1AFC51222}" dt="2021-04-15T21:33:11.474" v="10517" actId="1076"/>
          <ac:spMkLst>
            <pc:docMk/>
            <pc:sldMk cId="3107585898" sldId="765"/>
            <ac:spMk id="9" creationId="{3A3FFAA2-DE9E-439F-801E-60F4D191956B}"/>
          </ac:spMkLst>
        </pc:spChg>
        <pc:grpChg chg="del">
          <ac:chgData name="Grégory Morel" userId="732ee2fcb39904ba" providerId="LiveId" clId="{76970D05-9C73-4B13-83BD-ECE1AFC51222}" dt="2021-04-14T22:01:17.573" v="1582" actId="478"/>
          <ac:grpSpMkLst>
            <pc:docMk/>
            <pc:sldMk cId="3107585898" sldId="765"/>
            <ac:grpSpMk id="5" creationId="{AF83D20F-3DD8-4330-AC62-95464E139FF2}"/>
          </ac:grpSpMkLst>
        </pc:grpChg>
        <pc:grpChg chg="add">
          <ac:chgData name="Grégory Morel" userId="732ee2fcb39904ba" providerId="LiveId" clId="{76970D05-9C73-4B13-83BD-ECE1AFC51222}" dt="2021-04-15T21:33:04.411" v="10516"/>
          <ac:grpSpMkLst>
            <pc:docMk/>
            <pc:sldMk cId="3107585898" sldId="765"/>
            <ac:grpSpMk id="10" creationId="{F68F7171-2AB3-42C7-BB75-9BB9F163CD26}"/>
          </ac:grpSpMkLst>
        </pc:grpChg>
        <pc:grpChg chg="add del mod">
          <ac:chgData name="Grégory Morel" userId="732ee2fcb39904ba" providerId="LiveId" clId="{76970D05-9C73-4B13-83BD-ECE1AFC51222}" dt="2021-04-15T21:33:04.102" v="10515" actId="478"/>
          <ac:grpSpMkLst>
            <pc:docMk/>
            <pc:sldMk cId="3107585898" sldId="765"/>
            <ac:grpSpMk id="11" creationId="{C53E04CB-A177-4799-B533-FF87245DE71E}"/>
          </ac:grpSpMkLst>
        </pc:grpChg>
        <pc:graphicFrameChg chg="add mod modGraphic">
          <ac:chgData name="Grégory Morel" userId="732ee2fcb39904ba" providerId="LiveId" clId="{76970D05-9C73-4B13-83BD-ECE1AFC51222}" dt="2021-04-15T21:33:16.731" v="10518" actId="1076"/>
          <ac:graphicFrameMkLst>
            <pc:docMk/>
            <pc:sldMk cId="3107585898" sldId="765"/>
            <ac:graphicFrameMk id="6" creationId="{0CDD35E0-2F16-4D93-9493-1A81DC8F83D2}"/>
          </ac:graphicFrameMkLst>
        </pc:graphicFrameChg>
        <pc:graphicFrameChg chg="del">
          <ac:chgData name="Grégory Morel" userId="732ee2fcb39904ba" providerId="LiveId" clId="{76970D05-9C73-4B13-83BD-ECE1AFC51222}" dt="2021-04-14T22:01:17.573" v="1582" actId="478"/>
          <ac:graphicFrameMkLst>
            <pc:docMk/>
            <pc:sldMk cId="3107585898" sldId="765"/>
            <ac:graphicFrameMk id="18" creationId="{1A600258-69F8-4B68-8406-28AA1E2C3140}"/>
          </ac:graphicFrameMkLst>
        </pc:graphicFrame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107585898" sldId="765"/>
            <ac:inkMk id="3" creationId="{00AA68A9-4B07-4C91-97A1-4117DE86F9D1}"/>
          </ac:inkMkLst>
        </pc:inkChg>
      </pc:sldChg>
      <pc:sldChg chg="addSp delSp modSp add modAnim">
        <pc:chgData name="Grégory Morel" userId="732ee2fcb39904ba" providerId="LiveId" clId="{76970D05-9C73-4B13-83BD-ECE1AFC51222}" dt="2021-04-18T16:22:34.250" v="11831" actId="1076"/>
        <pc:sldMkLst>
          <pc:docMk/>
          <pc:sldMk cId="3087677999" sldId="766"/>
        </pc:sldMkLst>
        <pc:spChg chg="mod">
          <ac:chgData name="Grégory Morel" userId="732ee2fcb39904ba" providerId="LiveId" clId="{76970D05-9C73-4B13-83BD-ECE1AFC51222}" dt="2021-04-15T16:39:06.293" v="4578" actId="20577"/>
          <ac:spMkLst>
            <pc:docMk/>
            <pc:sldMk cId="3087677999" sldId="766"/>
            <ac:spMk id="2" creationId="{00000000-0000-0000-0000-000000000000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8" creationId="{1130F0BA-DDC4-4263-8476-08F3E435F63B}"/>
          </ac:spMkLst>
        </pc:spChg>
        <pc:spChg chg="del">
          <ac:chgData name="Grégory Morel" userId="732ee2fcb39904ba" providerId="LiveId" clId="{76970D05-9C73-4B13-83BD-ECE1AFC51222}" dt="2021-04-14T23:03:38.922" v="1811" actId="478"/>
          <ac:spMkLst>
            <pc:docMk/>
            <pc:sldMk cId="3087677999" sldId="766"/>
            <ac:spMk id="9" creationId="{3A3FFAA2-DE9E-439F-801E-60F4D191956B}"/>
          </ac:spMkLst>
        </pc:spChg>
        <pc:spChg chg="add mod">
          <ac:chgData name="Grégory Morel" userId="732ee2fcb39904ba" providerId="LiveId" clId="{76970D05-9C73-4B13-83BD-ECE1AFC51222}" dt="2021-04-15T08:38:07.183" v="3981" actId="207"/>
          <ac:spMkLst>
            <pc:docMk/>
            <pc:sldMk cId="3087677999" sldId="766"/>
            <ac:spMk id="10" creationId="{B1D7866F-D8C5-44F1-A427-8EBB9B4E43D9}"/>
          </ac:spMkLst>
        </pc:spChg>
        <pc:spChg chg="del mod">
          <ac:chgData name="Grégory Morel" userId="732ee2fcb39904ba" providerId="LiveId" clId="{76970D05-9C73-4B13-83BD-ECE1AFC51222}" dt="2021-04-15T16:39:10.681" v="4579" actId="478"/>
          <ac:spMkLst>
            <pc:docMk/>
            <pc:sldMk cId="3087677999" sldId="766"/>
            <ac:spMk id="12" creationId="{5C8932FB-7246-4FF6-BD77-434A1E4598C3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17" creationId="{A88F3F4D-080B-48B8-97ED-3D85B9B7D217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18" creationId="{9D7053D6-59FF-4182-9FBD-BD818EAF04A8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19" creationId="{E3FDBEA8-4F02-4351-B37E-C9234B800F31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0" creationId="{7890A438-CBB7-41FE-BC54-76E8E6A71143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1" creationId="{B21508AE-D8B2-4E49-A2EB-8F3A6E7F3EEE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2" creationId="{6FAC05A1-CEC3-4B67-BDA4-F3E5D7391D30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3" creationId="{E2EF8568-F18B-49D5-9FA0-99705FC56A73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4" creationId="{0CAD428C-14A5-42C8-AA11-62FC7DA56FA3}"/>
          </ac:spMkLst>
        </pc:spChg>
        <pc:spChg chg="add mod">
          <ac:chgData name="Grégory Morel" userId="732ee2fcb39904ba" providerId="LiveId" clId="{76970D05-9C73-4B13-83BD-ECE1AFC51222}" dt="2021-04-15T21:46:21.476" v="11008" actId="20577"/>
          <ac:spMkLst>
            <pc:docMk/>
            <pc:sldMk cId="3087677999" sldId="766"/>
            <ac:spMk id="30" creationId="{AFCF1CFB-9762-4ABF-96E7-D61BD437FA41}"/>
          </ac:spMkLst>
        </pc:spChg>
        <pc:spChg chg="add mod">
          <ac:chgData name="Grégory Morel" userId="732ee2fcb39904ba" providerId="LiveId" clId="{76970D05-9C73-4B13-83BD-ECE1AFC51222}" dt="2021-04-18T16:22:34.250" v="11831" actId="1076"/>
          <ac:spMkLst>
            <pc:docMk/>
            <pc:sldMk cId="3087677999" sldId="766"/>
            <ac:spMk id="72" creationId="{CAA5E498-F9F0-428E-AECE-DDE8B625F7FC}"/>
          </ac:spMkLst>
        </pc:spChg>
        <pc:spChg chg="add del mod">
          <ac:chgData name="Grégory Morel" userId="732ee2fcb39904ba" providerId="LiveId" clId="{76970D05-9C73-4B13-83BD-ECE1AFC51222}" dt="2021-04-15T16:39:12.405" v="4580" actId="478"/>
          <ac:spMkLst>
            <pc:docMk/>
            <pc:sldMk cId="3087677999" sldId="766"/>
            <ac:spMk id="74" creationId="{319B00E6-D350-4A59-87BB-50A19E86464D}"/>
          </ac:spMkLst>
        </pc:spChg>
        <pc:grpChg chg="del">
          <ac:chgData name="Grégory Morel" userId="732ee2fcb39904ba" providerId="LiveId" clId="{76970D05-9C73-4B13-83BD-ECE1AFC51222}" dt="2021-04-14T23:03:33.153" v="1809" actId="478"/>
          <ac:grpSpMkLst>
            <pc:docMk/>
            <pc:sldMk cId="3087677999" sldId="766"/>
            <ac:grpSpMk id="11" creationId="{C53E04CB-A177-4799-B533-FF87245DE71E}"/>
          </ac:grpSpMkLst>
        </pc:grpChg>
        <pc:graphicFrameChg chg="add del mod">
          <ac:chgData name="Grégory Morel" userId="732ee2fcb39904ba" providerId="LiveId" clId="{76970D05-9C73-4B13-83BD-ECE1AFC51222}" dt="2021-04-15T07:26:27.174" v="3142" actId="478"/>
          <ac:graphicFrameMkLst>
            <pc:docMk/>
            <pc:sldMk cId="3087677999" sldId="766"/>
            <ac:graphicFrameMk id="5" creationId="{FC8831E0-A91F-4BC4-9430-2BBDC7974741}"/>
          </ac:graphicFrameMkLst>
        </pc:graphicFrameChg>
        <pc:graphicFrameChg chg="del">
          <ac:chgData name="Grégory Morel" userId="732ee2fcb39904ba" providerId="LiveId" clId="{76970D05-9C73-4B13-83BD-ECE1AFC51222}" dt="2021-04-14T23:03:36.162" v="1810" actId="478"/>
          <ac:graphicFrameMkLst>
            <pc:docMk/>
            <pc:sldMk cId="3087677999" sldId="766"/>
            <ac:graphicFrameMk id="6" creationId="{0CDD35E0-2F16-4D93-9493-1A81DC8F83D2}"/>
          </ac:graphicFrameMkLst>
        </pc:graphicFrameChg>
        <pc:picChg chg="add del mod ord">
          <ac:chgData name="Grégory Morel" userId="732ee2fcb39904ba" providerId="LiveId" clId="{76970D05-9C73-4B13-83BD-ECE1AFC51222}" dt="2021-04-15T07:39:52.355" v="3448" actId="478"/>
          <ac:picMkLst>
            <pc:docMk/>
            <pc:sldMk cId="3087677999" sldId="766"/>
            <ac:picMk id="7" creationId="{994C2A23-A284-4251-A2FE-76A006440692}"/>
          </ac:picMkLst>
        </pc:picChg>
        <pc:picChg chg="add del">
          <ac:chgData name="Grégory Morel" userId="732ee2fcb39904ba" providerId="LiveId" clId="{76970D05-9C73-4B13-83BD-ECE1AFC51222}" dt="2021-04-15T07:31:52.897" v="3219"/>
          <ac:picMkLst>
            <pc:docMk/>
            <pc:sldMk cId="3087677999" sldId="766"/>
            <ac:picMk id="15" creationId="{6866BAF5-3EBE-4B94-9F3D-1E6DA5555D9E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087677999" sldId="766"/>
            <ac:inkMk id="3" creationId="{38B7E783-D153-470B-B29D-1B81F827E654}"/>
          </ac:inkMkLst>
        </pc:ink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25" creationId="{4FE36196-9486-446F-AB00-F2733AC9BD4B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33" creationId="{DABACA0A-AAC5-477C-BF5C-004D88EE8DEB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36" creationId="{7C31FAD7-7C01-4480-99D7-5CD935F87E60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39" creationId="{16502CC9-C7C5-45EC-84EA-767F234BB7CB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42" creationId="{6CE255C2-A423-4650-BC1A-A4B14A93F8C7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46" creationId="{09AA9D10-2E94-465D-BF01-42078C0EAAAD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49" creationId="{4715DCF6-C680-4315-9F06-FC72B368C988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52" creationId="{D710AEAD-6CA8-457B-B723-7D3EDD1ECF54}"/>
          </ac:cxnSpMkLst>
        </pc:cxnChg>
        <pc:cxnChg chg="add del mod">
          <ac:chgData name="Grégory Morel" userId="732ee2fcb39904ba" providerId="LiveId" clId="{76970D05-9C73-4B13-83BD-ECE1AFC51222}" dt="2021-04-15T07:43:30.898" v="3492" actId="478"/>
          <ac:cxnSpMkLst>
            <pc:docMk/>
            <pc:sldMk cId="3087677999" sldId="766"/>
            <ac:cxnSpMk id="56" creationId="{43CF4105-4FC5-439F-89F3-9BD5AD01BFDA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57" creationId="{06130C54-EE95-4120-8207-828B0117688E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1" creationId="{3E6CB8BB-2C10-4DD4-BC47-749FDFCD6032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2" creationId="{5AA6343D-4A26-4E33-8CB6-C89C9B85C979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3" creationId="{00839A1C-F82F-43A9-BC4E-6304AB7823B9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4" creationId="{55D229F8-8F4D-420A-8CAD-7A4DFDD6DC9F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70" creationId="{17FBE4F1-7D85-4C29-A792-BEA4A1368F60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71" creationId="{D644165D-115E-4397-A602-74AD2A181F90}"/>
          </ac:cxnSpMkLst>
        </pc:cxnChg>
      </pc:sldChg>
      <pc:sldChg chg="add del">
        <pc:chgData name="Grégory Morel" userId="732ee2fcb39904ba" providerId="LiveId" clId="{76970D05-9C73-4B13-83BD-ECE1AFC51222}" dt="2021-04-14T23:01:55.193" v="1756"/>
        <pc:sldMkLst>
          <pc:docMk/>
          <pc:sldMk cId="171985579" sldId="767"/>
        </pc:sldMkLst>
      </pc:sldChg>
      <pc:sldChg chg="modSp add del">
        <pc:chgData name="Grégory Morel" userId="732ee2fcb39904ba" providerId="LiveId" clId="{76970D05-9C73-4B13-83BD-ECE1AFC51222}" dt="2021-04-16T00:11:05.164" v="11801" actId="2696"/>
        <pc:sldMkLst>
          <pc:docMk/>
          <pc:sldMk cId="1681902381" sldId="767"/>
        </pc:sldMkLst>
        <pc:spChg chg="mod">
          <ac:chgData name="Grégory Morel" userId="732ee2fcb39904ba" providerId="LiveId" clId="{76970D05-9C73-4B13-83BD-ECE1AFC51222}" dt="2021-04-15T19:42:00.589" v="8094" actId="20577"/>
          <ac:spMkLst>
            <pc:docMk/>
            <pc:sldMk cId="1681902381" sldId="767"/>
            <ac:spMk id="10" creationId="{B1D7866F-D8C5-44F1-A427-8EBB9B4E43D9}"/>
          </ac:spMkLst>
        </pc:spChg>
      </pc:sldChg>
      <pc:sldChg chg="add del">
        <pc:chgData name="Grégory Morel" userId="732ee2fcb39904ba" providerId="LiveId" clId="{76970D05-9C73-4B13-83BD-ECE1AFC51222}" dt="2021-04-14T23:01:48.839" v="1754"/>
        <pc:sldMkLst>
          <pc:docMk/>
          <pc:sldMk cId="2192144509" sldId="767"/>
        </pc:sldMkLst>
      </pc:sldChg>
      <pc:sldChg chg="modSp add del">
        <pc:chgData name="Grégory Morel" userId="732ee2fcb39904ba" providerId="LiveId" clId="{76970D05-9C73-4B13-83BD-ECE1AFC51222}" dt="2021-04-15T22:24:41.048" v="11800" actId="2696"/>
        <pc:sldMkLst>
          <pc:docMk/>
          <pc:sldMk cId="3549308521" sldId="768"/>
        </pc:sldMkLst>
        <pc:spChg chg="mod">
          <ac:chgData name="Grégory Morel" userId="732ee2fcb39904ba" providerId="LiveId" clId="{76970D05-9C73-4B13-83BD-ECE1AFC51222}" dt="2021-04-15T22:16:16.081" v="11664" actId="20577"/>
          <ac:spMkLst>
            <pc:docMk/>
            <pc:sldMk cId="3549308521" sldId="768"/>
            <ac:spMk id="10" creationId="{B1D7866F-D8C5-44F1-A427-8EBB9B4E43D9}"/>
          </ac:spMkLst>
        </pc:spChg>
      </pc:sldChg>
      <pc:sldChg chg="modSp add">
        <pc:chgData name="Grégory Morel" userId="732ee2fcb39904ba" providerId="LiveId" clId="{76970D05-9C73-4B13-83BD-ECE1AFC51222}" dt="2021-04-15T21:38:09.244" v="10761" actId="207"/>
        <pc:sldMkLst>
          <pc:docMk/>
          <pc:sldMk cId="459663530" sldId="769"/>
        </pc:sldMkLst>
        <pc:spChg chg="mod">
          <ac:chgData name="Grégory Morel" userId="732ee2fcb39904ba" providerId="LiveId" clId="{76970D05-9C73-4B13-83BD-ECE1AFC51222}" dt="2021-04-15T21:38:09.244" v="10761" actId="207"/>
          <ac:spMkLst>
            <pc:docMk/>
            <pc:sldMk cId="459663530" sldId="769"/>
            <ac:spMk id="10" creationId="{B1D7866F-D8C5-44F1-A427-8EBB9B4E43D9}"/>
          </ac:spMkLst>
        </pc:spChg>
        <pc:spChg chg="mod">
          <ac:chgData name="Grégory Morel" userId="732ee2fcb39904ba" providerId="LiveId" clId="{76970D05-9C73-4B13-83BD-ECE1AFC51222}" dt="2021-04-15T06:46:27.600" v="3037" actId="20577"/>
          <ac:spMkLst>
            <pc:docMk/>
            <pc:sldMk cId="459663530" sldId="769"/>
            <ac:spMk id="12" creationId="{5C8932FB-7246-4FF6-BD77-434A1E4598C3}"/>
          </ac:spMkLst>
        </pc:spChg>
      </pc:sldChg>
      <pc:sldChg chg="addSp delSp modSp add delAnim modAnim">
        <pc:chgData name="Grégory Morel" userId="732ee2fcb39904ba" providerId="LiveId" clId="{76970D05-9C73-4B13-83BD-ECE1AFC51222}" dt="2021-04-15T21:46:36.767" v="11020" actId="1036"/>
        <pc:sldMkLst>
          <pc:docMk/>
          <pc:sldMk cId="1508334376" sldId="770"/>
        </pc:sldMkLst>
        <pc:spChg chg="mod">
          <ac:chgData name="Grégory Morel" userId="732ee2fcb39904ba" providerId="LiveId" clId="{76970D05-9C73-4B13-83BD-ECE1AFC51222}" dt="2021-04-15T16:39:21.029" v="4601" actId="20577"/>
          <ac:spMkLst>
            <pc:docMk/>
            <pc:sldMk cId="1508334376" sldId="770"/>
            <ac:spMk id="2" creationId="{00000000-0000-0000-0000-000000000000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5" creationId="{BA5E8A98-B800-42D6-8A0A-9AD5B1383ABA}"/>
          </ac:spMkLst>
        </pc:spChg>
        <pc:spChg chg="add del mod">
          <ac:chgData name="Grégory Morel" userId="732ee2fcb39904ba" providerId="LiveId" clId="{76970D05-9C73-4B13-83BD-ECE1AFC51222}" dt="2021-04-15T08:06:46.171" v="3710" actId="11529"/>
          <ac:spMkLst>
            <pc:docMk/>
            <pc:sldMk cId="1508334376" sldId="770"/>
            <ac:spMk id="6" creationId="{C3C1866E-6096-4877-B51B-A067DBF78076}"/>
          </ac:spMkLst>
        </pc:spChg>
        <pc:spChg chg="mod">
          <ac:chgData name="Grégory Morel" userId="732ee2fcb39904ba" providerId="LiveId" clId="{76970D05-9C73-4B13-83BD-ECE1AFC51222}" dt="2021-04-15T20:06:43.671" v="8111" actId="207"/>
          <ac:spMkLst>
            <pc:docMk/>
            <pc:sldMk cId="1508334376" sldId="770"/>
            <ac:spMk id="10" creationId="{B1D7866F-D8C5-44F1-A427-8EBB9B4E43D9}"/>
          </ac:spMkLst>
        </pc:spChg>
        <pc:spChg chg="del">
          <ac:chgData name="Grégory Morel" userId="732ee2fcb39904ba" providerId="LiveId" clId="{76970D05-9C73-4B13-83BD-ECE1AFC51222}" dt="2021-04-15T16:39:24.300" v="4602" actId="478"/>
          <ac:spMkLst>
            <pc:docMk/>
            <pc:sldMk cId="1508334376" sldId="770"/>
            <ac:spMk id="12" creationId="{5C8932FB-7246-4FF6-BD77-434A1E4598C3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6" creationId="{0226614E-237B-46F8-AD3B-FD0C916599E1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7" creationId="{E1D8455C-1E29-444B-95A0-5912E3BF7771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8" creationId="{A315EA45-1CE5-4255-988B-0D248FA34459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9" creationId="{A37CD6E6-C7B5-4536-98EB-2B451EC307E3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0" creationId="{CE85171A-50AE-4577-ACB3-D11CDC28A9E7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1" creationId="{8848D16F-34E4-4D9C-A30B-AA3BD6C1E4B7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2" creationId="{7869B036-7FDF-4A7E-921C-5F802429B89F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3" creationId="{260BCF9C-D1FC-4640-80E8-CCC1BD8E9EC3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4" creationId="{E1B35F9E-2788-458D-8205-7A7D49D2A1F7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38" creationId="{1DCF66C9-414C-4592-97E0-B46235D2C9B3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39" creationId="{8B3477AE-1E81-452E-AFA6-708F83C1A73E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0" creationId="{2AB8EEF1-83DC-4A4F-B9BE-13F17046770E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1" creationId="{B6DD5EEE-1076-4788-944E-BC230EADA751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2" creationId="{1E812024-BB5D-4D05-B9D7-24D8E72885A0}"/>
          </ac:spMkLst>
        </pc:spChg>
        <pc:spChg chg="add">
          <ac:chgData name="Grégory Morel" userId="732ee2fcb39904ba" providerId="LiveId" clId="{76970D05-9C73-4B13-83BD-ECE1AFC51222}" dt="2021-04-15T21:46:27.670" v="11009"/>
          <ac:spMkLst>
            <pc:docMk/>
            <pc:sldMk cId="1508334376" sldId="770"/>
            <ac:spMk id="44" creationId="{1762D5DD-E407-4C94-B470-ACD072428E0D}"/>
          </ac:spMkLst>
        </pc:spChg>
        <pc:spChg chg="add del">
          <ac:chgData name="Grégory Morel" userId="732ee2fcb39904ba" providerId="LiveId" clId="{76970D05-9C73-4B13-83BD-ECE1AFC51222}" dt="2021-04-15T08:09:30.873" v="3758"/>
          <ac:spMkLst>
            <pc:docMk/>
            <pc:sldMk cId="1508334376" sldId="770"/>
            <ac:spMk id="47" creationId="{2BE9EE3B-9E70-426E-A134-056928AA83DC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8" creationId="{B219C06C-23C0-4884-9DA3-D5F283366301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9" creationId="{1E9E682B-01F3-4181-828E-E0F7814B4A8B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50" creationId="{4DED3910-D6D8-472A-87DE-B78F9A3F8188}"/>
          </ac:spMkLst>
        </pc:spChg>
        <pc:spChg chg="add mod">
          <ac:chgData name="Grégory Morel" userId="732ee2fcb39904ba" providerId="LiveId" clId="{76970D05-9C73-4B13-83BD-ECE1AFC51222}" dt="2021-04-15T08:13:01.119" v="3855" actId="1076"/>
          <ac:spMkLst>
            <pc:docMk/>
            <pc:sldMk cId="1508334376" sldId="770"/>
            <ac:spMk id="51" creationId="{A56578CA-CD12-4E46-9114-0F4546EA0245}"/>
          </ac:spMkLst>
        </pc:spChg>
        <pc:spChg chg="add mod">
          <ac:chgData name="Grégory Morel" userId="732ee2fcb39904ba" providerId="LiveId" clId="{76970D05-9C73-4B13-83BD-ECE1AFC51222}" dt="2021-04-15T08:13:28.282" v="3875" actId="1076"/>
          <ac:spMkLst>
            <pc:docMk/>
            <pc:sldMk cId="1508334376" sldId="770"/>
            <ac:spMk id="52" creationId="{CC9737EA-0B58-4D66-B8A5-50015629A336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3" creationId="{8223203D-DA0B-4444-AC5A-EC49325893D8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6" creationId="{EDFB2FBF-FDC5-47B9-92FB-0886DE6F4F47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7" creationId="{947CEDA5-B392-462B-B739-5D77A4EDE7FD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8" creationId="{B3E82860-77BA-4532-875F-E4A230779A43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9" creationId="{9FB9F120-C3E5-47D8-8334-4B184172FFFF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0" creationId="{D88F5753-6114-4049-B057-500F34290E95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1" creationId="{AA109F80-478D-4CB7-A827-BECD94B56C91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2" creationId="{73FA7709-6052-4D08-8B56-3B3A7A2F035C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3" creationId="{5D0AC65E-F311-42F7-80BE-4FADBC912295}"/>
          </ac:spMkLst>
        </pc:spChg>
        <pc:spChg chg="add del mod">
          <ac:chgData name="Grégory Morel" userId="732ee2fcb39904ba" providerId="LiveId" clId="{76970D05-9C73-4B13-83BD-ECE1AFC51222}" dt="2021-04-15T16:39:26.140" v="4603" actId="478"/>
          <ac:spMkLst>
            <pc:docMk/>
            <pc:sldMk cId="1508334376" sldId="770"/>
            <ac:spMk id="65" creationId="{8FA952A4-C4A0-46E8-BC9C-083CF25C5DFC}"/>
          </ac:spMkLst>
        </pc:spChg>
        <pc:graphicFrameChg chg="add del mod modGraphic">
          <ac:chgData name="Grégory Morel" userId="732ee2fcb39904ba" providerId="LiveId" clId="{76970D05-9C73-4B13-83BD-ECE1AFC51222}" dt="2021-04-15T08:04:49.187" v="3696" actId="478"/>
          <ac:graphicFrameMkLst>
            <pc:docMk/>
            <pc:sldMk cId="1508334376" sldId="770"/>
            <ac:graphicFrameMk id="3" creationId="{F66F8C10-1186-4F29-984F-49B7EAFE720D}"/>
          </ac:graphicFrameMkLst>
        </pc:graphicFrameChg>
        <pc:picChg chg="del mod">
          <ac:chgData name="Grégory Morel" userId="732ee2fcb39904ba" providerId="LiveId" clId="{76970D05-9C73-4B13-83BD-ECE1AFC51222}" dt="2021-04-15T08:01:40.758" v="3678" actId="478"/>
          <ac:picMkLst>
            <pc:docMk/>
            <pc:sldMk cId="1508334376" sldId="770"/>
            <ac:picMk id="7" creationId="{994C2A23-A284-4251-A2FE-76A006440692}"/>
          </ac:picMkLst>
        </pc:pic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9" creationId="{279BB3A4-376D-4150-A7A9-82450508778B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1" creationId="{1EF32E37-10D4-4B90-83B1-8690DDB69D2F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3" creationId="{33E7BB46-53A8-4487-8C7C-F70F57BD4E3D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4" creationId="{AE7C311D-4BE4-42D1-9ED4-8EB9C94F6B17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5" creationId="{55935F39-7EBE-4F9A-84ED-CEF994B1EE5B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6" creationId="{935E5F4B-1E5E-410D-8FA3-8CF3068D12E8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7" creationId="{6BA43965-021A-49F1-B6DF-CDD91EBC93C6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8" creationId="{6D3EB8DA-109B-4916-B177-B87FCC21BA02}"/>
          </ac:cxnSpMkLst>
        </pc:cxnChg>
        <pc:cxnChg chg="add del mod">
          <ac:chgData name="Grégory Morel" userId="732ee2fcb39904ba" providerId="LiveId" clId="{76970D05-9C73-4B13-83BD-ECE1AFC51222}" dt="2021-04-15T08:24:46.786" v="3909" actId="478"/>
          <ac:cxnSpMkLst>
            <pc:docMk/>
            <pc:sldMk cId="1508334376" sldId="770"/>
            <ac:cxnSpMk id="19" creationId="{594F1C30-CADB-4D8A-ADF1-C08B5F642015}"/>
          </ac:cxnSpMkLst>
        </pc:cxnChg>
        <pc:cxnChg chg="add del mod">
          <ac:chgData name="Grégory Morel" userId="732ee2fcb39904ba" providerId="LiveId" clId="{76970D05-9C73-4B13-83BD-ECE1AFC51222}" dt="2021-04-15T08:24:48.723" v="3911" actId="478"/>
          <ac:cxnSpMkLst>
            <pc:docMk/>
            <pc:sldMk cId="1508334376" sldId="770"/>
            <ac:cxnSpMk id="20" creationId="{4CA356FD-4B5E-4E6F-BE94-F15713D4F427}"/>
          </ac:cxnSpMkLst>
        </pc:cxnChg>
        <pc:cxnChg chg="add del mod">
          <ac:chgData name="Grégory Morel" userId="732ee2fcb39904ba" providerId="LiveId" clId="{76970D05-9C73-4B13-83BD-ECE1AFC51222}" dt="2021-04-15T08:24:51.102" v="3913" actId="478"/>
          <ac:cxnSpMkLst>
            <pc:docMk/>
            <pc:sldMk cId="1508334376" sldId="770"/>
            <ac:cxnSpMk id="21" creationId="{3840E5B6-F41B-49E4-8A05-74F872698454}"/>
          </ac:cxnSpMkLst>
        </pc:cxnChg>
        <pc:cxnChg chg="add del mod">
          <ac:chgData name="Grégory Morel" userId="732ee2fcb39904ba" providerId="LiveId" clId="{76970D05-9C73-4B13-83BD-ECE1AFC51222}" dt="2021-04-15T08:24:52.716" v="3915" actId="478"/>
          <ac:cxnSpMkLst>
            <pc:docMk/>
            <pc:sldMk cId="1508334376" sldId="770"/>
            <ac:cxnSpMk id="22" creationId="{74B9F889-778A-4D8B-B22E-3F0777DE8524}"/>
          </ac:cxnSpMkLst>
        </pc:cxnChg>
        <pc:cxnChg chg="add del mod">
          <ac:chgData name="Grégory Morel" userId="732ee2fcb39904ba" providerId="LiveId" clId="{76970D05-9C73-4B13-83BD-ECE1AFC51222}" dt="2021-04-15T08:24:47.803" v="3910" actId="478"/>
          <ac:cxnSpMkLst>
            <pc:docMk/>
            <pc:sldMk cId="1508334376" sldId="770"/>
            <ac:cxnSpMk id="23" creationId="{73927149-5CA4-4B15-A442-07B441FE19E1}"/>
          </ac:cxnSpMkLst>
        </pc:cxnChg>
        <pc:cxnChg chg="add del mod">
          <ac:chgData name="Grégory Morel" userId="732ee2fcb39904ba" providerId="LiveId" clId="{76970D05-9C73-4B13-83BD-ECE1AFC51222}" dt="2021-04-15T08:24:49.804" v="3912" actId="478"/>
          <ac:cxnSpMkLst>
            <pc:docMk/>
            <pc:sldMk cId="1508334376" sldId="770"/>
            <ac:cxnSpMk id="24" creationId="{367B2414-788D-4173-BCCE-8A7703A986C8}"/>
          </ac:cxnSpMkLst>
        </pc:cxnChg>
        <pc:cxnChg chg="add del mod">
          <ac:chgData name="Grégory Morel" userId="732ee2fcb39904ba" providerId="LiveId" clId="{76970D05-9C73-4B13-83BD-ECE1AFC51222}" dt="2021-04-15T08:24:51.937" v="3914" actId="478"/>
          <ac:cxnSpMkLst>
            <pc:docMk/>
            <pc:sldMk cId="1508334376" sldId="770"/>
            <ac:cxnSpMk id="25" creationId="{C378837B-B508-4A10-9E7A-59F45CDEFEFE}"/>
          </ac:cxnSpMkLst>
        </pc:cxnChg>
        <pc:cxnChg chg="add mod">
          <ac:chgData name="Grégory Morel" userId="732ee2fcb39904ba" providerId="LiveId" clId="{76970D05-9C73-4B13-83BD-ECE1AFC51222}" dt="2021-04-15T08:12:31.379" v="3836" actId="1036"/>
          <ac:cxnSpMkLst>
            <pc:docMk/>
            <pc:sldMk cId="1508334376" sldId="770"/>
            <ac:cxnSpMk id="35" creationId="{F2AE850B-0DA7-4773-8F68-33FCA12767DA}"/>
          </ac:cxnSpMkLst>
        </pc:cxnChg>
        <pc:cxnChg chg="add mod">
          <ac:chgData name="Grégory Morel" userId="732ee2fcb39904ba" providerId="LiveId" clId="{76970D05-9C73-4B13-83BD-ECE1AFC51222}" dt="2021-04-15T08:12:31.379" v="3836" actId="1036"/>
          <ac:cxnSpMkLst>
            <pc:docMk/>
            <pc:sldMk cId="1508334376" sldId="770"/>
            <ac:cxnSpMk id="37" creationId="{0A4EF3FC-71AA-45FF-96BA-85EC1CB28EBB}"/>
          </ac:cxnSpMkLst>
        </pc:cxnChg>
        <pc:cxnChg chg="add del mod">
          <ac:chgData name="Grégory Morel" userId="732ee2fcb39904ba" providerId="LiveId" clId="{76970D05-9C73-4B13-83BD-ECE1AFC51222}" dt="2021-04-15T08:14:26.560" v="3881" actId="478"/>
          <ac:cxnSpMkLst>
            <pc:docMk/>
            <pc:sldMk cId="1508334376" sldId="770"/>
            <ac:cxnSpMk id="54" creationId="{2E944517-6BD3-4DC3-AF15-7D157E7E39B2}"/>
          </ac:cxnSpMkLst>
        </pc:cxnChg>
        <pc:cxnChg chg="add del mod">
          <ac:chgData name="Grégory Morel" userId="732ee2fcb39904ba" providerId="LiveId" clId="{76970D05-9C73-4B13-83BD-ECE1AFC51222}" dt="2021-04-15T08:14:25.764" v="3880" actId="478"/>
          <ac:cxnSpMkLst>
            <pc:docMk/>
            <pc:sldMk cId="1508334376" sldId="770"/>
            <ac:cxnSpMk id="55" creationId="{C8E0A0A0-3030-4901-BE5B-3C888679B014}"/>
          </ac:cxnSpMkLst>
        </pc:cxnChg>
      </pc:sldChg>
      <pc:sldChg chg="add del">
        <pc:chgData name="Grégory Morel" userId="732ee2fcb39904ba" providerId="LiveId" clId="{76970D05-9C73-4B13-83BD-ECE1AFC51222}" dt="2021-04-15T06:34:19.107" v="2282"/>
        <pc:sldMkLst>
          <pc:docMk/>
          <pc:sldMk cId="2052472586" sldId="770"/>
        </pc:sldMkLst>
      </pc:sldChg>
      <pc:sldChg chg="addSp delSp modSp add delAnim modAnim">
        <pc:chgData name="Grégory Morel" userId="732ee2fcb39904ba" providerId="LiveId" clId="{76970D05-9C73-4B13-83BD-ECE1AFC51222}" dt="2021-04-16T06:43:14.864" v="11825"/>
        <pc:sldMkLst>
          <pc:docMk/>
          <pc:sldMk cId="445702480" sldId="771"/>
        </pc:sldMkLst>
        <pc:spChg chg="mod">
          <ac:chgData name="Grégory Morel" userId="732ee2fcb39904ba" providerId="LiveId" clId="{76970D05-9C73-4B13-83BD-ECE1AFC51222}" dt="2021-04-15T16:39:32.772" v="4625" actId="20577"/>
          <ac:spMkLst>
            <pc:docMk/>
            <pc:sldMk cId="445702480" sldId="771"/>
            <ac:spMk id="2" creationId="{00000000-0000-0000-0000-000000000000}"/>
          </ac:spMkLst>
        </pc:spChg>
        <pc:spChg chg="add mod">
          <ac:chgData name="Grégory Morel" userId="732ee2fcb39904ba" providerId="LiveId" clId="{76970D05-9C73-4B13-83BD-ECE1AFC51222}" dt="2021-04-15T08:52:46.335" v="4111" actId="1076"/>
          <ac:spMkLst>
            <pc:docMk/>
            <pc:sldMk cId="445702480" sldId="771"/>
            <ac:spMk id="3" creationId="{D865226E-A86B-420C-AED5-B24446137137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" creationId="{BA5E8A98-B800-42D6-8A0A-9AD5B1383ABA}"/>
          </ac:spMkLst>
        </pc:spChg>
        <pc:spChg chg="add del mod">
          <ac:chgData name="Grégory Morel" userId="732ee2fcb39904ba" providerId="LiveId" clId="{76970D05-9C73-4B13-83BD-ECE1AFC51222}" dt="2021-04-15T16:39:38.439" v="4627" actId="478"/>
          <ac:spMkLst>
            <pc:docMk/>
            <pc:sldMk cId="445702480" sldId="771"/>
            <ac:spMk id="6" creationId="{635E3C53-6F48-4A5A-9675-8930A0CCA1A1}"/>
          </ac:spMkLst>
        </pc:spChg>
        <pc:spChg chg="mod">
          <ac:chgData name="Grégory Morel" userId="732ee2fcb39904ba" providerId="LiveId" clId="{76970D05-9C73-4B13-83BD-ECE1AFC51222}" dt="2021-04-15T21:54:12.156" v="11056" actId="5793"/>
          <ac:spMkLst>
            <pc:docMk/>
            <pc:sldMk cId="445702480" sldId="771"/>
            <ac:spMk id="10" creationId="{B1D7866F-D8C5-44F1-A427-8EBB9B4E43D9}"/>
          </ac:spMkLst>
        </pc:spChg>
        <pc:spChg chg="del mod">
          <ac:chgData name="Grégory Morel" userId="732ee2fcb39904ba" providerId="LiveId" clId="{76970D05-9C73-4B13-83BD-ECE1AFC51222}" dt="2021-04-15T16:39:35.675" v="4626" actId="478"/>
          <ac:spMkLst>
            <pc:docMk/>
            <pc:sldMk cId="445702480" sldId="771"/>
            <ac:spMk id="12" creationId="{5C8932FB-7246-4FF6-BD77-434A1E4598C3}"/>
          </ac:spMkLst>
        </pc:spChg>
        <pc:spChg chg="add mod">
          <ac:chgData name="Grégory Morel" userId="732ee2fcb39904ba" providerId="LiveId" clId="{76970D05-9C73-4B13-83BD-ECE1AFC51222}" dt="2021-04-15T21:48:15.162" v="11028" actId="20577"/>
          <ac:spMkLst>
            <pc:docMk/>
            <pc:sldMk cId="445702480" sldId="771"/>
            <ac:spMk id="23" creationId="{E140DA6A-AF41-45EA-BA7E-B80ADDD9740F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6" creationId="{0226614E-237B-46F8-AD3B-FD0C916599E1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7" creationId="{E1D8455C-1E29-444B-95A0-5912E3BF7771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8" creationId="{A315EA45-1CE5-4255-988B-0D248FA34459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9" creationId="{A37CD6E6-C7B5-4536-98EB-2B451EC307E3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0" creationId="{CE85171A-50AE-4577-ACB3-D11CDC28A9E7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1" creationId="{8848D16F-34E4-4D9C-A30B-AA3BD6C1E4B7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2" creationId="{7869B036-7FDF-4A7E-921C-5F802429B89F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3" creationId="{260BCF9C-D1FC-4640-80E8-CCC1BD8E9EC3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4" creationId="{E1B35F9E-2788-458D-8205-7A7D49D2A1F7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38" creationId="{1DCF66C9-414C-4592-97E0-B46235D2C9B3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39" creationId="{8B3477AE-1E81-452E-AFA6-708F83C1A73E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0" creationId="{2AB8EEF1-83DC-4A4F-B9BE-13F17046770E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1" creationId="{B6DD5EEE-1076-4788-944E-BC230EADA751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2" creationId="{1E812024-BB5D-4D05-B9D7-24D8E72885A0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8" creationId="{B219C06C-23C0-4884-9DA3-D5F283366301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9" creationId="{1E9E682B-01F3-4181-828E-E0F7814B4A8B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0" creationId="{4DED3910-D6D8-472A-87DE-B78F9A3F8188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1" creationId="{A56578CA-CD12-4E46-9114-0F4546EA0245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2" creationId="{CC9737EA-0B58-4D66-B8A5-50015629A336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3" creationId="{8223203D-DA0B-4444-AC5A-EC49325893D8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6" creationId="{EDFB2FBF-FDC5-47B9-92FB-0886DE6F4F47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7" creationId="{947CEDA5-B392-462B-B739-5D77A4EDE7FD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8" creationId="{B3E82860-77BA-4532-875F-E4A230779A43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9" creationId="{9FB9F120-C3E5-47D8-8334-4B184172FFFF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0" creationId="{D88F5753-6114-4049-B057-500F34290E95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1" creationId="{AA109F80-478D-4CB7-A827-BECD94B56C91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2" creationId="{73FA7709-6052-4D08-8B56-3B3A7A2F035C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3" creationId="{5D0AC65E-F311-42F7-80BE-4FADBC912295}"/>
          </ac:spMkLst>
        </pc:sp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445702480" sldId="771"/>
            <ac:inkMk id="4" creationId="{6ABA34CB-CAB9-4298-890B-06FD6784FD70}"/>
          </ac:inkMkLst>
        </pc:ink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9" creationId="{279BB3A4-376D-4150-A7A9-82450508778B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1" creationId="{1EF32E37-10D4-4B90-83B1-8690DDB69D2F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3" creationId="{33E7BB46-53A8-4487-8C7C-F70F57BD4E3D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4" creationId="{AE7C311D-4BE4-42D1-9ED4-8EB9C94F6B17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5" creationId="{55935F39-7EBE-4F9A-84ED-CEF994B1EE5B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6" creationId="{935E5F4B-1E5E-410D-8FA3-8CF3068D12E8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7" creationId="{6BA43965-021A-49F1-B6DF-CDD91EBC93C6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8" creationId="{6D3EB8DA-109B-4916-B177-B87FCC21BA02}"/>
          </ac:cxnSpMkLst>
        </pc:cxnChg>
        <pc:cxnChg chg="del">
          <ac:chgData name="Grégory Morel" userId="732ee2fcb39904ba" providerId="LiveId" clId="{76970D05-9C73-4B13-83BD-ECE1AFC51222}" dt="2021-04-15T08:41:24.042" v="4074" actId="478"/>
          <ac:cxnSpMkLst>
            <pc:docMk/>
            <pc:sldMk cId="445702480" sldId="771"/>
            <ac:cxnSpMk id="35" creationId="{F2AE850B-0DA7-4773-8F68-33FCA12767DA}"/>
          </ac:cxnSpMkLst>
        </pc:cxnChg>
        <pc:cxnChg chg="del">
          <ac:chgData name="Grégory Morel" userId="732ee2fcb39904ba" providerId="LiveId" clId="{76970D05-9C73-4B13-83BD-ECE1AFC51222}" dt="2021-04-15T08:41:24.042" v="4074" actId="478"/>
          <ac:cxnSpMkLst>
            <pc:docMk/>
            <pc:sldMk cId="445702480" sldId="771"/>
            <ac:cxnSpMk id="37" creationId="{0A4EF3FC-71AA-45FF-96BA-85EC1CB28EBB}"/>
          </ac:cxnSpMkLst>
        </pc:cxnChg>
      </pc:sldChg>
      <pc:sldChg chg="addSp delSp modSp add delAnim modAnim modNotesTx">
        <pc:chgData name="Grégory Morel" userId="732ee2fcb39904ba" providerId="LiveId" clId="{76970D05-9C73-4B13-83BD-ECE1AFC51222}" dt="2021-04-19T10:00:00.866" v="11832" actId="20577"/>
        <pc:sldMkLst>
          <pc:docMk/>
          <pc:sldMk cId="2547323791" sldId="772"/>
        </pc:sldMkLst>
        <pc:spChg chg="mod">
          <ac:chgData name="Grégory Morel" userId="732ee2fcb39904ba" providerId="LiveId" clId="{76970D05-9C73-4B13-83BD-ECE1AFC51222}" dt="2021-04-15T16:39:46.914" v="4649" actId="20577"/>
          <ac:spMkLst>
            <pc:docMk/>
            <pc:sldMk cId="2547323791" sldId="772"/>
            <ac:spMk id="2" creationId="{00000000-0000-0000-0000-000000000000}"/>
          </ac:spMkLst>
        </pc:spChg>
        <pc:spChg chg="del mod">
          <ac:chgData name="Grégory Morel" userId="732ee2fcb39904ba" providerId="LiveId" clId="{76970D05-9C73-4B13-83BD-ECE1AFC51222}" dt="2021-04-15T09:08:24.056" v="4309" actId="478"/>
          <ac:spMkLst>
            <pc:docMk/>
            <pc:sldMk cId="2547323791" sldId="772"/>
            <ac:spMk id="3" creationId="{D865226E-A86B-420C-AED5-B24446137137}"/>
          </ac:spMkLst>
        </pc:spChg>
        <pc:spChg chg="add mod">
          <ac:chgData name="Grégory Morel" userId="732ee2fcb39904ba" providerId="LiveId" clId="{76970D05-9C73-4B13-83BD-ECE1AFC51222}" dt="2021-04-15T09:10:26.194" v="4343" actId="1076"/>
          <ac:spMkLst>
            <pc:docMk/>
            <pc:sldMk cId="2547323791" sldId="772"/>
            <ac:spMk id="5" creationId="{00CFAFE5-2E2E-4FFE-935B-C34179653A00}"/>
          </ac:spMkLst>
        </pc:spChg>
        <pc:spChg chg="add del mod">
          <ac:chgData name="Grégory Morel" userId="732ee2fcb39904ba" providerId="LiveId" clId="{76970D05-9C73-4B13-83BD-ECE1AFC51222}" dt="2021-04-15T16:39:53.270" v="4651" actId="478"/>
          <ac:spMkLst>
            <pc:docMk/>
            <pc:sldMk cId="2547323791" sldId="772"/>
            <ac:spMk id="7" creationId="{9B52D208-6A49-467E-981F-FC4E72F990D6}"/>
          </ac:spMkLst>
        </pc:spChg>
        <pc:spChg chg="add del mod">
          <ac:chgData name="Grégory Morel" userId="732ee2fcb39904ba" providerId="LiveId" clId="{76970D05-9C73-4B13-83BD-ECE1AFC51222}" dt="2021-04-15T18:53:17.640" v="7402" actId="478"/>
          <ac:spMkLst>
            <pc:docMk/>
            <pc:sldMk cId="2547323791" sldId="772"/>
            <ac:spMk id="8" creationId="{BE01FC72-7A31-4100-AA23-70AD556C7D23}"/>
          </ac:spMkLst>
        </pc:spChg>
        <pc:spChg chg="mod">
          <ac:chgData name="Grégory Morel" userId="732ee2fcb39904ba" providerId="LiveId" clId="{76970D05-9C73-4B13-83BD-ECE1AFC51222}" dt="2021-04-15T09:05:19.674" v="4235" actId="207"/>
          <ac:spMkLst>
            <pc:docMk/>
            <pc:sldMk cId="2547323791" sldId="772"/>
            <ac:spMk id="10" creationId="{B1D7866F-D8C5-44F1-A427-8EBB9B4E43D9}"/>
          </ac:spMkLst>
        </pc:spChg>
        <pc:spChg chg="add">
          <ac:chgData name="Grégory Morel" userId="732ee2fcb39904ba" providerId="LiveId" clId="{76970D05-9C73-4B13-83BD-ECE1AFC51222}" dt="2021-04-15T21:48:19.866" v="11029"/>
          <ac:spMkLst>
            <pc:docMk/>
            <pc:sldMk cId="2547323791" sldId="772"/>
            <ac:spMk id="11" creationId="{306595D5-F803-411E-B504-F53FD840BBAB}"/>
          </ac:spMkLst>
        </pc:spChg>
        <pc:spChg chg="add mod">
          <ac:chgData name="Grégory Morel" userId="732ee2fcb39904ba" providerId="LiveId" clId="{76970D05-9C73-4B13-83BD-ECE1AFC51222}" dt="2021-04-15T21:55:23.974" v="11059" actId="571"/>
          <ac:spMkLst>
            <pc:docMk/>
            <pc:sldMk cId="2547323791" sldId="772"/>
            <ac:spMk id="12" creationId="{30C85CA9-6C99-4BC2-924E-66B569D52625}"/>
          </ac:spMkLst>
        </pc:spChg>
        <pc:spChg chg="del">
          <ac:chgData name="Grégory Morel" userId="732ee2fcb39904ba" providerId="LiveId" clId="{76970D05-9C73-4B13-83BD-ECE1AFC51222}" dt="2021-04-15T16:39:51.192" v="4650" actId="478"/>
          <ac:spMkLst>
            <pc:docMk/>
            <pc:sldMk cId="2547323791" sldId="772"/>
            <ac:spMk id="12" creationId="{5C8932FB-7246-4FF6-BD77-434A1E4598C3}"/>
          </ac:spMkLst>
        </pc:spChg>
        <pc:spChg chg="add mod">
          <ac:chgData name="Grégory Morel" userId="732ee2fcb39904ba" providerId="LiveId" clId="{76970D05-9C73-4B13-83BD-ECE1AFC51222}" dt="2021-04-15T21:55:23.974" v="11059" actId="571"/>
          <ac:spMkLst>
            <pc:docMk/>
            <pc:sldMk cId="2547323791" sldId="772"/>
            <ac:spMk id="13" creationId="{244D47B6-7174-4FE3-A201-C7B9BC05DF9C}"/>
          </ac:spMkLst>
        </pc:spChg>
        <pc:spChg chg="add mod">
          <ac:chgData name="Grégory Morel" userId="732ee2fcb39904ba" providerId="LiveId" clId="{76970D05-9C73-4B13-83BD-ECE1AFC51222}" dt="2021-04-15T21:55:25.968" v="11061" actId="571"/>
          <ac:spMkLst>
            <pc:docMk/>
            <pc:sldMk cId="2547323791" sldId="772"/>
            <ac:spMk id="14" creationId="{ACDFC346-5F81-47EF-8FA5-13C3BF0F4CF0}"/>
          </ac:spMkLst>
        </pc:spChg>
        <pc:spChg chg="add mod">
          <ac:chgData name="Grégory Morel" userId="732ee2fcb39904ba" providerId="LiveId" clId="{76970D05-9C73-4B13-83BD-ECE1AFC51222}" dt="2021-04-15T21:55:25.968" v="11061" actId="571"/>
          <ac:spMkLst>
            <pc:docMk/>
            <pc:sldMk cId="2547323791" sldId="772"/>
            <ac:spMk id="15" creationId="{8B265E0A-564B-45C7-B1BE-AE7FD0A33C00}"/>
          </ac:spMkLst>
        </pc:spChg>
        <pc:spChg chg="add mod">
          <ac:chgData name="Grégory Morel" userId="732ee2fcb39904ba" providerId="LiveId" clId="{76970D05-9C73-4B13-83BD-ECE1AFC51222}" dt="2021-04-15T19:24:39.218" v="7789"/>
          <ac:spMkLst>
            <pc:docMk/>
            <pc:sldMk cId="2547323791" sldId="772"/>
            <ac:spMk id="24" creationId="{EEEBF533-574B-46B0-92FE-94BA34242B9D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6" creationId="{0226614E-237B-46F8-AD3B-FD0C916599E1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7" creationId="{E1D8455C-1E29-444B-95A0-5912E3BF7771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8" creationId="{A315EA45-1CE5-4255-988B-0D248FA34459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9" creationId="{A37CD6E6-C7B5-4536-98EB-2B451EC307E3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0" creationId="{CE85171A-50AE-4577-ACB3-D11CDC28A9E7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1" creationId="{8848D16F-34E4-4D9C-A30B-AA3BD6C1E4B7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2" creationId="{7869B036-7FDF-4A7E-921C-5F802429B89F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3" creationId="{260BCF9C-D1FC-4640-80E8-CCC1BD8E9EC3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4" creationId="{E1B35F9E-2788-458D-8205-7A7D49D2A1F7}"/>
          </ac:spMkLst>
        </pc:spChg>
        <pc:spChg chg="add mod">
          <ac:chgData name="Grégory Morel" userId="732ee2fcb39904ba" providerId="LiveId" clId="{76970D05-9C73-4B13-83BD-ECE1AFC51222}" dt="2021-04-15T19:24:49.903" v="7814" actId="1036"/>
          <ac:spMkLst>
            <pc:docMk/>
            <pc:sldMk cId="2547323791" sldId="772"/>
            <ac:spMk id="35" creationId="{860FE3F5-2A21-4C09-AF47-828AE5EA2E9D}"/>
          </ac:spMkLst>
        </pc:spChg>
        <pc:spChg chg="add mod">
          <ac:chgData name="Grégory Morel" userId="732ee2fcb39904ba" providerId="LiveId" clId="{76970D05-9C73-4B13-83BD-ECE1AFC51222}" dt="2021-04-15T19:24:47.443" v="7813" actId="1036"/>
          <ac:spMkLst>
            <pc:docMk/>
            <pc:sldMk cId="2547323791" sldId="772"/>
            <ac:spMk id="36" creationId="{3A99ED4B-059E-440C-8109-982207E61E84}"/>
          </ac:spMkLst>
        </pc:spChg>
        <pc:picChg chg="add mod modCrop">
          <ac:chgData name="Grégory Morel" userId="732ee2fcb39904ba" providerId="LiveId" clId="{76970D05-9C73-4B13-83BD-ECE1AFC51222}" dt="2021-04-15T21:54:59.738" v="11057" actId="732"/>
          <ac:picMkLst>
            <pc:docMk/>
            <pc:sldMk cId="2547323791" sldId="772"/>
            <ac:picMk id="4" creationId="{40F7F360-2F5A-4CFE-9156-7E08A32CD15B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2547323791" sldId="772"/>
            <ac:inkMk id="3" creationId="{5653AC67-2BF6-44C9-8CA1-EB8510E7B80E}"/>
          </ac:inkMkLst>
        </pc:inkChg>
        <pc:inkChg chg="add">
          <ac:chgData name="Grégory Morel" userId="732ee2fcb39904ba" providerId="LiveId" clId="{76970D05-9C73-4B13-83BD-ECE1AFC51222}" dt="2021-04-16T07:20:50.105" v="11827"/>
          <ac:inkMkLst>
            <pc:docMk/>
            <pc:sldMk cId="2547323791" sldId="772"/>
            <ac:inkMk id="6" creationId="{9129983E-E4CF-40E4-BE70-E608BA0EDC27}"/>
          </ac:inkMkLst>
        </pc:ink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9" creationId="{279BB3A4-376D-4150-A7A9-82450508778B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1" creationId="{1EF32E37-10D4-4B90-83B1-8690DDB69D2F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3" creationId="{33E7BB46-53A8-4487-8C7C-F70F57BD4E3D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4" creationId="{AE7C311D-4BE4-42D1-9ED4-8EB9C94F6B17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5" creationId="{55935F39-7EBE-4F9A-84ED-CEF994B1EE5B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6" creationId="{935E5F4B-1E5E-410D-8FA3-8CF3068D12E8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7" creationId="{6BA43965-021A-49F1-B6DF-CDD91EBC93C6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8" creationId="{6D3EB8DA-109B-4916-B177-B87FCC21BA02}"/>
          </ac:cxnSpMkLst>
        </pc:cxnChg>
      </pc:sldChg>
      <pc:sldChg chg="addSp delSp modSp add delAnim modAnim">
        <pc:chgData name="Grégory Morel" userId="732ee2fcb39904ba" providerId="LiveId" clId="{76970D05-9C73-4B13-83BD-ECE1AFC51222}" dt="2021-04-16T06:43:14.864" v="11825"/>
        <pc:sldMkLst>
          <pc:docMk/>
          <pc:sldMk cId="2255983625" sldId="773"/>
        </pc:sldMkLst>
        <pc:spChg chg="mod">
          <ac:chgData name="Grégory Morel" userId="732ee2fcb39904ba" providerId="LiveId" clId="{76970D05-9C73-4B13-83BD-ECE1AFC51222}" dt="2021-04-15T17:43:02.725" v="6006" actId="20577"/>
          <ac:spMkLst>
            <pc:docMk/>
            <pc:sldMk cId="2255983625" sldId="773"/>
            <ac:spMk id="2" creationId="{00000000-0000-0000-0000-000000000000}"/>
          </ac:spMkLst>
        </pc:spChg>
        <pc:spChg chg="del">
          <ac:chgData name="Grégory Morel" userId="732ee2fcb39904ba" providerId="LiveId" clId="{76970D05-9C73-4B13-83BD-ECE1AFC51222}" dt="2021-04-15T16:41:22.925" v="4682" actId="478"/>
          <ac:spMkLst>
            <pc:docMk/>
            <pc:sldMk cId="2255983625" sldId="773"/>
            <ac:spMk id="5" creationId="{00CFAFE5-2E2E-4FFE-935B-C34179653A00}"/>
          </ac:spMkLst>
        </pc:spChg>
        <pc:spChg chg="add mod">
          <ac:chgData name="Grégory Morel" userId="732ee2fcb39904ba" providerId="LiveId" clId="{76970D05-9C73-4B13-83BD-ECE1AFC51222}" dt="2021-04-15T17:22:05.685" v="5418" actId="1076"/>
          <ac:spMkLst>
            <pc:docMk/>
            <pc:sldMk cId="2255983625" sldId="773"/>
            <ac:spMk id="9" creationId="{1811CC26-B514-4C8D-A539-13569DEC7674}"/>
          </ac:spMkLst>
        </pc:spChg>
        <pc:spChg chg="mod">
          <ac:chgData name="Grégory Morel" userId="732ee2fcb39904ba" providerId="LiveId" clId="{76970D05-9C73-4B13-83BD-ECE1AFC51222}" dt="2021-04-15T17:16:10.780" v="5327"/>
          <ac:spMkLst>
            <pc:docMk/>
            <pc:sldMk cId="2255983625" sldId="773"/>
            <ac:spMk id="10" creationId="{B1D7866F-D8C5-44F1-A427-8EBB9B4E43D9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19" creationId="{4FE63C66-44C9-41C6-A351-46BC96DAC285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0" creationId="{52153E35-2915-4C69-8C2A-731AB230FC58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1" creationId="{92A7532D-1529-4248-A6FA-EBB7118B918A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2" creationId="{F208D9B3-2F0A-430D-8079-34AE0E04C8B9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3" creationId="{C062A388-E2F8-4950-99B7-DE8DEFCDDFC8}"/>
          </ac:spMkLst>
        </pc:spChg>
        <pc:spChg chg="del">
          <ac:chgData name="Grégory Morel" userId="732ee2fcb39904ba" providerId="LiveId" clId="{76970D05-9C73-4B13-83BD-ECE1AFC51222}" dt="2021-04-15T16:41:21.071" v="4681" actId="478"/>
          <ac:spMkLst>
            <pc:docMk/>
            <pc:sldMk cId="2255983625" sldId="773"/>
            <ac:spMk id="24" creationId="{EEEBF533-574B-46B0-92FE-94BA34242B9D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5" creationId="{CB7DFDB5-AD6C-45F7-B543-733C6343A11D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6" creationId="{291429AF-2083-4890-BDC4-3D83324C7575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7" creationId="{8F98663B-9076-4621-9857-1EE50FFB1246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8" creationId="{26947988-2957-45A2-811A-47B2FE2F6FFF}"/>
          </ac:spMkLst>
        </pc:spChg>
        <pc:spChg chg="add del mod">
          <ac:chgData name="Grégory Morel" userId="732ee2fcb39904ba" providerId="LiveId" clId="{76970D05-9C73-4B13-83BD-ECE1AFC51222}" dt="2021-04-15T17:16:06.268" v="5325"/>
          <ac:spMkLst>
            <pc:docMk/>
            <pc:sldMk cId="2255983625" sldId="773"/>
            <ac:spMk id="29" creationId="{31F1554C-D9B5-4FB1-9420-EFB73A1CEB0F}"/>
          </ac:spMkLst>
        </pc:spChg>
        <pc:spChg chg="del">
          <ac:chgData name="Grégory Morel" userId="732ee2fcb39904ba" providerId="LiveId" clId="{76970D05-9C73-4B13-83BD-ECE1AFC51222}" dt="2021-04-15T16:41:22.925" v="4682" actId="478"/>
          <ac:spMkLst>
            <pc:docMk/>
            <pc:sldMk cId="2255983625" sldId="773"/>
            <ac:spMk id="35" creationId="{860FE3F5-2A21-4C09-AF47-828AE5EA2E9D}"/>
          </ac:spMkLst>
        </pc:spChg>
        <pc:spChg chg="del">
          <ac:chgData name="Grégory Morel" userId="732ee2fcb39904ba" providerId="LiveId" clId="{76970D05-9C73-4B13-83BD-ECE1AFC51222}" dt="2021-04-15T16:41:22.925" v="4682" actId="478"/>
          <ac:spMkLst>
            <pc:docMk/>
            <pc:sldMk cId="2255983625" sldId="773"/>
            <ac:spMk id="36" creationId="{3A99ED4B-059E-440C-8109-982207E61E84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0" creationId="{07BBBA06-5BB1-4AFD-AD6B-5F9DB8628E66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1" creationId="{261C676B-2F2C-433B-B7E6-7C5037F2F708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2" creationId="{C4077316-ED9A-4982-91D6-0E6DC1C787DC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3" creationId="{0935E5F4-8448-4D42-BB97-0CF9CC514173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4" creationId="{848BEB44-2258-41A4-93F9-50E21F9F72A1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6" creationId="{D2AFBA1E-DAE8-4E81-89B0-2EFF065E2E14}"/>
          </ac:spMkLst>
        </pc:spChg>
        <pc:spChg chg="add del mod">
          <ac:chgData name="Grégory Morel" userId="732ee2fcb39904ba" providerId="LiveId" clId="{76970D05-9C73-4B13-83BD-ECE1AFC51222}" dt="2021-04-15T17:19:09.146" v="5342" actId="478"/>
          <ac:spMkLst>
            <pc:docMk/>
            <pc:sldMk cId="2255983625" sldId="773"/>
            <ac:spMk id="47" creationId="{6085FCE2-C703-4BC7-8B16-2331789369C6}"/>
          </ac:spMkLst>
        </pc:spChg>
        <pc:spChg chg="add del mod">
          <ac:chgData name="Grégory Morel" userId="732ee2fcb39904ba" providerId="LiveId" clId="{76970D05-9C73-4B13-83BD-ECE1AFC51222}" dt="2021-04-15T17:19:09.146" v="5342" actId="478"/>
          <ac:spMkLst>
            <pc:docMk/>
            <pc:sldMk cId="2255983625" sldId="773"/>
            <ac:spMk id="48" creationId="{49347551-B9C3-40D0-9F84-1A841ABF4F12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9" creationId="{C62DC27C-5115-4F7A-B4FB-04940E3F5D77}"/>
          </ac:spMkLst>
        </pc:spChg>
        <pc:spChg chg="add mod">
          <ac:chgData name="Grégory Morel" userId="732ee2fcb39904ba" providerId="LiveId" clId="{76970D05-9C73-4B13-83BD-ECE1AFC51222}" dt="2021-04-15T17:22:18.009" v="5422" actId="1076"/>
          <ac:spMkLst>
            <pc:docMk/>
            <pc:sldMk cId="2255983625" sldId="773"/>
            <ac:spMk id="50" creationId="{80857573-F0A9-43DD-A6A6-D72D182CDDDE}"/>
          </ac:spMkLst>
        </pc:spChg>
        <pc:spChg chg="add mod">
          <ac:chgData name="Grégory Morel" userId="732ee2fcb39904ba" providerId="LiveId" clId="{76970D05-9C73-4B13-83BD-ECE1AFC51222}" dt="2021-04-15T17:22:30.760" v="5432" actId="1076"/>
          <ac:spMkLst>
            <pc:docMk/>
            <pc:sldMk cId="2255983625" sldId="773"/>
            <ac:spMk id="51" creationId="{45663CCA-9B35-45E6-B67B-C9353E9042A5}"/>
          </ac:spMkLst>
        </pc:spChg>
        <pc:spChg chg="add mod">
          <ac:chgData name="Grégory Morel" userId="732ee2fcb39904ba" providerId="LiveId" clId="{76970D05-9C73-4B13-83BD-ECE1AFC51222}" dt="2021-04-15T17:23:51.677" v="5445" actId="20577"/>
          <ac:spMkLst>
            <pc:docMk/>
            <pc:sldMk cId="2255983625" sldId="773"/>
            <ac:spMk id="52" creationId="{34104D5E-56DD-49A4-ABEB-07D136EBDA80}"/>
          </ac:spMkLst>
        </pc:spChg>
        <pc:picChg chg="add mod">
          <ac:chgData name="Grégory Morel" userId="732ee2fcb39904ba" providerId="LiveId" clId="{76970D05-9C73-4B13-83BD-ECE1AFC51222}" dt="2021-04-15T17:21:30.106" v="5380" actId="408"/>
          <ac:picMkLst>
            <pc:docMk/>
            <pc:sldMk cId="2255983625" sldId="773"/>
            <ac:picMk id="3" creationId="{1E352833-41E5-4E73-9809-BCA43F9C3595}"/>
          </ac:picMkLst>
        </pc:picChg>
        <pc:picChg chg="del">
          <ac:chgData name="Grégory Morel" userId="732ee2fcb39904ba" providerId="LiveId" clId="{76970D05-9C73-4B13-83BD-ECE1AFC51222}" dt="2021-04-15T16:41:25.321" v="4683" actId="478"/>
          <ac:picMkLst>
            <pc:docMk/>
            <pc:sldMk cId="2255983625" sldId="773"/>
            <ac:picMk id="4" creationId="{40F7F360-2F5A-4CFE-9156-7E08A32CD15B}"/>
          </ac:picMkLst>
        </pc:picChg>
        <pc:picChg chg="add mod">
          <ac:chgData name="Grégory Morel" userId="732ee2fcb39904ba" providerId="LiveId" clId="{76970D05-9C73-4B13-83BD-ECE1AFC51222}" dt="2021-04-15T17:21:30.106" v="5380" actId="408"/>
          <ac:picMkLst>
            <pc:docMk/>
            <pc:sldMk cId="2255983625" sldId="773"/>
            <ac:picMk id="7" creationId="{F0A55C37-1FEE-4C69-AE48-ED37A946C2C8}"/>
          </ac:picMkLst>
        </pc:picChg>
        <pc:picChg chg="add mod">
          <ac:chgData name="Grégory Morel" userId="732ee2fcb39904ba" providerId="LiveId" clId="{76970D05-9C73-4B13-83BD-ECE1AFC51222}" dt="2021-04-15T17:21:30.106" v="5380" actId="408"/>
          <ac:picMkLst>
            <pc:docMk/>
            <pc:sldMk cId="2255983625" sldId="773"/>
            <ac:picMk id="8" creationId="{837BD36C-B6BE-4796-8AB5-7F54DBEC46BF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2255983625" sldId="773"/>
            <ac:inkMk id="4" creationId="{E9FEDEAF-D56F-4BE9-918D-3BAAA513FB41}"/>
          </ac:inkMkLst>
        </pc:ink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1" creationId="{B717FA9D-28F7-4E6D-9927-0AC9554A3871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2" creationId="{16540D5F-192A-487F-96A6-CF87F4EE5B54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3" creationId="{99011494-B7E9-426D-A45B-4D1A031FB799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4" creationId="{7E3FED1C-8E24-49A5-BFB2-C7DB739C9B59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5" creationId="{399455AB-D175-4171-92BB-0186995A6EB8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6" creationId="{852868F2-E5A8-434C-9B87-7447133C1017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7" creationId="{79B28B89-BB81-4870-B1BD-707CEB270963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8" creationId="{472F2DDB-AA75-416D-A6DE-0A2691C421B2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0" creationId="{78329354-E522-44A8-A3FB-39F9B61EA143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1" creationId="{AAE399F5-1A72-452E-A68F-3541E377D04F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2" creationId="{29563D45-B431-4C6C-90B3-2B191B1DD381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3" creationId="{3049A18F-0ECE-4C52-AE4B-AE16DEEF1762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4" creationId="{90F1B6B4-7BC4-4396-8FB1-3BDCED11B2D6}"/>
          </ac:cxnSpMkLst>
        </pc:cxnChg>
        <pc:cxnChg chg="add del mod">
          <ac:chgData name="Grégory Morel" userId="732ee2fcb39904ba" providerId="LiveId" clId="{76970D05-9C73-4B13-83BD-ECE1AFC51222}" dt="2021-04-15T17:19:10.294" v="5343" actId="478"/>
          <ac:cxnSpMkLst>
            <pc:docMk/>
            <pc:sldMk cId="2255983625" sldId="773"/>
            <ac:cxnSpMk id="37" creationId="{25837098-C81E-4E61-9B71-597FC4A8B992}"/>
          </ac:cxnSpMkLst>
        </pc:cxnChg>
        <pc:cxnChg chg="add del mod">
          <ac:chgData name="Grégory Morel" userId="732ee2fcb39904ba" providerId="LiveId" clId="{76970D05-9C73-4B13-83BD-ECE1AFC51222}" dt="2021-04-15T17:19:11.010" v="5344" actId="478"/>
          <ac:cxnSpMkLst>
            <pc:docMk/>
            <pc:sldMk cId="2255983625" sldId="773"/>
            <ac:cxnSpMk id="38" creationId="{CBE80722-3708-4544-80D2-A7B6F85FE847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9" creationId="{D3C82C4B-E896-4516-903B-FBB68FC51067}"/>
          </ac:cxnSpMkLst>
        </pc:cxnChg>
      </pc:sldChg>
      <pc:sldChg chg="addSp delSp modSp add">
        <pc:chgData name="Grégory Morel" userId="732ee2fcb39904ba" providerId="LiveId" clId="{76970D05-9C73-4B13-83BD-ECE1AFC51222}" dt="2021-04-16T06:43:14.864" v="11825"/>
        <pc:sldMkLst>
          <pc:docMk/>
          <pc:sldMk cId="2368067967" sldId="774"/>
        </pc:sldMkLst>
        <pc:spChg chg="mod">
          <ac:chgData name="Grégory Morel" userId="732ee2fcb39904ba" providerId="LiveId" clId="{76970D05-9C73-4B13-83BD-ECE1AFC51222}" dt="2021-04-15T17:44:20.013" v="6013"/>
          <ac:spMkLst>
            <pc:docMk/>
            <pc:sldMk cId="2368067967" sldId="774"/>
            <ac:spMk id="2" creationId="{00000000-0000-0000-0000-000000000000}"/>
          </ac:spMkLst>
        </pc:spChg>
        <pc:spChg chg="add del mod">
          <ac:chgData name="Grégory Morel" userId="732ee2fcb39904ba" providerId="LiveId" clId="{76970D05-9C73-4B13-83BD-ECE1AFC51222}" dt="2021-04-15T17:45:09.209" v="6034" actId="478"/>
          <ac:spMkLst>
            <pc:docMk/>
            <pc:sldMk cId="2368067967" sldId="774"/>
            <ac:spMk id="3" creationId="{3ABE08D0-0D04-44E3-9305-F0F86DDAF712}"/>
          </ac:spMkLst>
        </pc:spChg>
        <pc:spChg chg="add del">
          <ac:chgData name="Grégory Morel" userId="732ee2fcb39904ba" providerId="LiveId" clId="{76970D05-9C73-4B13-83BD-ECE1AFC51222}" dt="2021-04-15T16:57:18.677" v="4858"/>
          <ac:spMkLst>
            <pc:docMk/>
            <pc:sldMk cId="2368067967" sldId="774"/>
            <ac:spMk id="4" creationId="{F34EEC64-D9A8-43D3-9BF5-AE9899F7B334}"/>
          </ac:spMkLst>
        </pc:spChg>
        <pc:spChg chg="add del mod">
          <ac:chgData name="Grégory Morel" userId="732ee2fcb39904ba" providerId="LiveId" clId="{76970D05-9C73-4B13-83BD-ECE1AFC51222}" dt="2021-04-15T17:46:05.723" v="6057"/>
          <ac:spMkLst>
            <pc:docMk/>
            <pc:sldMk cId="2368067967" sldId="774"/>
            <ac:spMk id="8" creationId="{A0D39AA1-CD3B-4170-94E3-DAC16784BC42}"/>
          </ac:spMkLst>
        </pc:spChg>
        <pc:spChg chg="add mod">
          <ac:chgData name="Grégory Morel" userId="732ee2fcb39904ba" providerId="LiveId" clId="{76970D05-9C73-4B13-83BD-ECE1AFC51222}" dt="2021-04-15T17:32:14.105" v="5754" actId="20577"/>
          <ac:spMkLst>
            <pc:docMk/>
            <pc:sldMk cId="2368067967" sldId="774"/>
            <ac:spMk id="9" creationId="{22A8601A-E6D1-4485-9B63-80F859BEE014}"/>
          </ac:spMkLst>
        </pc:spChg>
        <pc:spChg chg="mod">
          <ac:chgData name="Grégory Morel" userId="732ee2fcb39904ba" providerId="LiveId" clId="{76970D05-9C73-4B13-83BD-ECE1AFC51222}" dt="2021-04-15T22:24:15.733" v="11799" actId="207"/>
          <ac:spMkLst>
            <pc:docMk/>
            <pc:sldMk cId="2368067967" sldId="774"/>
            <ac:spMk id="10" creationId="{B1D7866F-D8C5-44F1-A427-8EBB9B4E43D9}"/>
          </ac:spMkLst>
        </pc:spChg>
        <pc:picChg chg="del">
          <ac:chgData name="Grégory Morel" userId="732ee2fcb39904ba" providerId="LiveId" clId="{76970D05-9C73-4B13-83BD-ECE1AFC51222}" dt="2021-04-15T16:57:03.618" v="4856" actId="478"/>
          <ac:picMkLst>
            <pc:docMk/>
            <pc:sldMk cId="2368067967" sldId="774"/>
            <ac:picMk id="3" creationId="{1E352833-41E5-4E73-9809-BCA43F9C3595}"/>
          </ac:picMkLst>
        </pc:picChg>
        <pc:picChg chg="add mod">
          <ac:chgData name="Grégory Morel" userId="732ee2fcb39904ba" providerId="LiveId" clId="{76970D05-9C73-4B13-83BD-ECE1AFC51222}" dt="2021-04-15T17:46:04.183" v="6055" actId="1076"/>
          <ac:picMkLst>
            <pc:docMk/>
            <pc:sldMk cId="2368067967" sldId="774"/>
            <ac:picMk id="5" creationId="{4F173210-41E2-4682-9C31-25534A32EAEB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2368067967" sldId="774"/>
            <ac:inkMk id="3" creationId="{149167C9-D4E5-420E-A40B-F26B9BB4C091}"/>
          </ac:inkMkLst>
        </pc:inkChg>
      </pc:sldChg>
      <pc:sldChg chg="addSp delSp modSp add">
        <pc:chgData name="Grégory Morel" userId="732ee2fcb39904ba" providerId="LiveId" clId="{76970D05-9C73-4B13-83BD-ECE1AFC51222}" dt="2021-04-16T07:06:08.994" v="11826"/>
        <pc:sldMkLst>
          <pc:docMk/>
          <pc:sldMk cId="611011902" sldId="775"/>
        </pc:sldMkLst>
        <pc:spChg chg="mod">
          <ac:chgData name="Grégory Morel" userId="732ee2fcb39904ba" providerId="LiveId" clId="{76970D05-9C73-4B13-83BD-ECE1AFC51222}" dt="2021-04-15T17:43:07.895" v="6009" actId="20577"/>
          <ac:spMkLst>
            <pc:docMk/>
            <pc:sldMk cId="611011902" sldId="775"/>
            <ac:spMk id="2" creationId="{00000000-0000-0000-0000-000000000000}"/>
          </ac:spMkLst>
        </pc:spChg>
        <pc:spChg chg="del">
          <ac:chgData name="Grégory Morel" userId="732ee2fcb39904ba" providerId="LiveId" clId="{76970D05-9C73-4B13-83BD-ECE1AFC51222}" dt="2021-04-15T17:38:05.107" v="5780" actId="478"/>
          <ac:spMkLst>
            <pc:docMk/>
            <pc:sldMk cId="611011902" sldId="775"/>
            <ac:spMk id="8" creationId="{A0D39AA1-CD3B-4170-94E3-DAC16784BC42}"/>
          </ac:spMkLst>
        </pc:spChg>
        <pc:spChg chg="mod">
          <ac:chgData name="Grégory Morel" userId="732ee2fcb39904ba" providerId="LiveId" clId="{76970D05-9C73-4B13-83BD-ECE1AFC51222}" dt="2021-04-15T17:38:00.989" v="5779" actId="20577"/>
          <ac:spMkLst>
            <pc:docMk/>
            <pc:sldMk cId="611011902" sldId="775"/>
            <ac:spMk id="9" creationId="{22A8601A-E6D1-4485-9B63-80F859BEE014}"/>
          </ac:spMkLst>
        </pc:spChg>
        <pc:spChg chg="add del mod">
          <ac:chgData name="Grégory Morel" userId="732ee2fcb39904ba" providerId="LiveId" clId="{76970D05-9C73-4B13-83BD-ECE1AFC51222}" dt="2021-04-15T20:20:30.344" v="8502" actId="20577"/>
          <ac:spMkLst>
            <pc:docMk/>
            <pc:sldMk cId="611011902" sldId="775"/>
            <ac:spMk id="10" creationId="{B1D7866F-D8C5-44F1-A427-8EBB9B4E43D9}"/>
          </ac:spMkLst>
        </pc:spChg>
        <pc:picChg chg="del">
          <ac:chgData name="Grégory Morel" userId="732ee2fcb39904ba" providerId="LiveId" clId="{76970D05-9C73-4B13-83BD-ECE1AFC51222}" dt="2021-04-15T17:37:00.542" v="5769" actId="478"/>
          <ac:picMkLst>
            <pc:docMk/>
            <pc:sldMk cId="611011902" sldId="775"/>
            <ac:picMk id="5" creationId="{4F173210-41E2-4682-9C31-25534A32EAEB}"/>
          </ac:picMkLst>
        </pc:picChg>
        <pc:picChg chg="add mod">
          <ac:chgData name="Grégory Morel" userId="732ee2fcb39904ba" providerId="LiveId" clId="{76970D05-9C73-4B13-83BD-ECE1AFC51222}" dt="2021-04-15T20:12:59.625" v="8330" actId="1076"/>
          <ac:picMkLst>
            <pc:docMk/>
            <pc:sldMk cId="611011902" sldId="775"/>
            <ac:picMk id="11" creationId="{0758F8D2-A8AA-41B3-94F2-D68B076C7B19}"/>
          </ac:picMkLst>
        </pc:picChg>
        <pc:inkChg chg="add">
          <ac:chgData name="Grégory Morel" userId="732ee2fcb39904ba" providerId="LiveId" clId="{76970D05-9C73-4B13-83BD-ECE1AFC51222}" dt="2021-04-16T07:06:08.994" v="11826"/>
          <ac:inkMkLst>
            <pc:docMk/>
            <pc:sldMk cId="611011902" sldId="775"/>
            <ac:inkMk id="3" creationId="{D5D1446D-3385-426E-B36F-C19C5D44D98E}"/>
          </ac:inkMkLst>
        </pc:inkChg>
      </pc:sldChg>
      <pc:sldChg chg="delSp modSp add del">
        <pc:chgData name="Grégory Morel" userId="732ee2fcb39904ba" providerId="LiveId" clId="{76970D05-9C73-4B13-83BD-ECE1AFC51222}" dt="2021-04-15T17:23:38.451" v="5433" actId="2696"/>
        <pc:sldMkLst>
          <pc:docMk/>
          <pc:sldMk cId="822112415" sldId="775"/>
        </pc:sldMkLst>
        <pc:spChg chg="mod">
          <ac:chgData name="Grégory Morel" userId="732ee2fcb39904ba" providerId="LiveId" clId="{76970D05-9C73-4B13-83BD-ECE1AFC51222}" dt="2021-04-15T17:19:30.117" v="5349" actId="6549"/>
          <ac:spMkLst>
            <pc:docMk/>
            <pc:sldMk cId="822112415" sldId="775"/>
            <ac:spMk id="10" creationId="{B1D7866F-D8C5-44F1-A427-8EBB9B4E43D9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0" creationId="{07BBBA06-5BB1-4AFD-AD6B-5F9DB8628E66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1" creationId="{261C676B-2F2C-433B-B7E6-7C5037F2F708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2" creationId="{C4077316-ED9A-4982-91D6-0E6DC1C787DC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3" creationId="{0935E5F4-8448-4D42-BB97-0CF9CC514173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4" creationId="{848BEB44-2258-41A4-93F9-50E21F9F72A1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6" creationId="{D2AFBA1E-DAE8-4E81-89B0-2EFF065E2E14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9" creationId="{C62DC27C-5115-4F7A-B4FB-04940E3F5D77}"/>
          </ac:spMkLst>
        </pc:spChg>
        <pc:picChg chg="del">
          <ac:chgData name="Grégory Morel" userId="732ee2fcb39904ba" providerId="LiveId" clId="{76970D05-9C73-4B13-83BD-ECE1AFC51222}" dt="2021-04-15T17:19:26.628" v="5348" actId="478"/>
          <ac:picMkLst>
            <pc:docMk/>
            <pc:sldMk cId="822112415" sldId="775"/>
            <ac:picMk id="3" creationId="{1E352833-41E5-4E73-9809-BCA43F9C3595}"/>
          </ac:picMkLst>
        </pc:picChg>
        <pc:picChg chg="del">
          <ac:chgData name="Grégory Morel" userId="732ee2fcb39904ba" providerId="LiveId" clId="{76970D05-9C73-4B13-83BD-ECE1AFC51222}" dt="2021-04-15T17:19:26.105" v="5347" actId="478"/>
          <ac:picMkLst>
            <pc:docMk/>
            <pc:sldMk cId="822112415" sldId="775"/>
            <ac:picMk id="7" creationId="{F0A55C37-1FEE-4C69-AE48-ED37A946C2C8}"/>
          </ac:picMkLst>
        </pc:pic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0" creationId="{78329354-E522-44A8-A3FB-39F9B61EA143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1" creationId="{AAE399F5-1A72-452E-A68F-3541E377D04F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2" creationId="{29563D45-B431-4C6C-90B3-2B191B1DD381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3" creationId="{3049A18F-0ECE-4C52-AE4B-AE16DEEF1762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4" creationId="{90F1B6B4-7BC4-4396-8FB1-3BDCED11B2D6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9" creationId="{D3C82C4B-E896-4516-903B-FBB68FC51067}"/>
          </ac:cxnSpMkLst>
        </pc:cxnChg>
      </pc:sldChg>
      <pc:sldChg chg="addSp delSp modSp add modAnim">
        <pc:chgData name="Grégory Morel" userId="732ee2fcb39904ba" providerId="LiveId" clId="{76970D05-9C73-4B13-83BD-ECE1AFC51222}" dt="2021-04-15T22:06:07.204" v="11256"/>
        <pc:sldMkLst>
          <pc:docMk/>
          <pc:sldMk cId="3650608941" sldId="776"/>
        </pc:sldMkLst>
        <pc:spChg chg="mod">
          <ac:chgData name="Grégory Morel" userId="732ee2fcb39904ba" providerId="LiveId" clId="{76970D05-9C73-4B13-83BD-ECE1AFC51222}" dt="2021-04-15T22:05:01.043" v="11250" actId="20577"/>
          <ac:spMkLst>
            <pc:docMk/>
            <pc:sldMk cId="3650608941" sldId="776"/>
            <ac:spMk id="9" creationId="{22A8601A-E6D1-4485-9B63-80F859BEE014}"/>
          </ac:spMkLst>
        </pc:spChg>
        <pc:spChg chg="mod">
          <ac:chgData name="Grégory Morel" userId="732ee2fcb39904ba" providerId="LiveId" clId="{76970D05-9C73-4B13-83BD-ECE1AFC51222}" dt="2021-04-15T20:10:05.853" v="8118" actId="6549"/>
          <ac:spMkLst>
            <pc:docMk/>
            <pc:sldMk cId="3650608941" sldId="776"/>
            <ac:spMk id="10" creationId="{B1D7866F-D8C5-44F1-A427-8EBB9B4E43D9}"/>
          </ac:spMkLst>
        </pc:spChg>
        <pc:picChg chg="add mod">
          <ac:chgData name="Grégory Morel" userId="732ee2fcb39904ba" providerId="LiveId" clId="{76970D05-9C73-4B13-83BD-ECE1AFC51222}" dt="2021-04-15T18:05:55.834" v="7082" actId="1076"/>
          <ac:picMkLst>
            <pc:docMk/>
            <pc:sldMk cId="3650608941" sldId="776"/>
            <ac:picMk id="3" creationId="{416544B8-8DA4-44C9-A80C-AA0D0041B431}"/>
          </ac:picMkLst>
        </pc:picChg>
        <pc:picChg chg="del">
          <ac:chgData name="Grégory Morel" userId="732ee2fcb39904ba" providerId="LiveId" clId="{76970D05-9C73-4B13-83BD-ECE1AFC51222}" dt="2021-04-15T17:54:15.271" v="6293" actId="478"/>
          <ac:picMkLst>
            <pc:docMk/>
            <pc:sldMk cId="3650608941" sldId="776"/>
            <ac:picMk id="11" creationId="{0758F8D2-A8AA-41B3-94F2-D68B076C7B19}"/>
          </ac:picMkLst>
        </pc:picChg>
      </pc:sldChg>
      <pc:sldChg chg="addSp delSp modSp add modAnim">
        <pc:chgData name="Grégory Morel" userId="732ee2fcb39904ba" providerId="LiveId" clId="{76970D05-9C73-4B13-83BD-ECE1AFC51222}" dt="2021-04-15T22:07:10.012" v="11258"/>
        <pc:sldMkLst>
          <pc:docMk/>
          <pc:sldMk cId="2843702234" sldId="777"/>
        </pc:sldMkLst>
        <pc:spChg chg="add mod">
          <ac:chgData name="Grégory Morel" userId="732ee2fcb39904ba" providerId="LiveId" clId="{76970D05-9C73-4B13-83BD-ECE1AFC51222}" dt="2021-04-15T20:21:40.330" v="8553" actId="20577"/>
          <ac:spMkLst>
            <pc:docMk/>
            <pc:sldMk cId="2843702234" sldId="777"/>
            <ac:spMk id="7" creationId="{CFA59757-7114-4935-8716-D803FA13DAF7}"/>
          </ac:spMkLst>
        </pc:spChg>
        <pc:spChg chg="add mod">
          <ac:chgData name="Grégory Morel" userId="732ee2fcb39904ba" providerId="LiveId" clId="{76970D05-9C73-4B13-83BD-ECE1AFC51222}" dt="2021-04-15T20:13:44.032" v="8337" actId="20577"/>
          <ac:spMkLst>
            <pc:docMk/>
            <pc:sldMk cId="2843702234" sldId="777"/>
            <ac:spMk id="8" creationId="{E6FC2DC5-7686-4454-809C-BF62E0635703}"/>
          </ac:spMkLst>
        </pc:spChg>
        <pc:spChg chg="mod">
          <ac:chgData name="Grégory Morel" userId="732ee2fcb39904ba" providerId="LiveId" clId="{76970D05-9C73-4B13-83BD-ECE1AFC51222}" dt="2021-04-15T18:15:14.289" v="7196" actId="20577"/>
          <ac:spMkLst>
            <pc:docMk/>
            <pc:sldMk cId="2843702234" sldId="777"/>
            <ac:spMk id="9" creationId="{22A8601A-E6D1-4485-9B63-80F859BEE014}"/>
          </ac:spMkLst>
        </pc:spChg>
        <pc:spChg chg="del mod">
          <ac:chgData name="Grégory Morel" userId="732ee2fcb39904ba" providerId="LiveId" clId="{76970D05-9C73-4B13-83BD-ECE1AFC51222}" dt="2021-04-15T18:15:19.753" v="7199"/>
          <ac:spMkLst>
            <pc:docMk/>
            <pc:sldMk cId="2843702234" sldId="777"/>
            <ac:spMk id="10" creationId="{B1D7866F-D8C5-44F1-A427-8EBB9B4E43D9}"/>
          </ac:spMkLst>
        </pc:spChg>
        <pc:spChg chg="add mod">
          <ac:chgData name="Grégory Morel" userId="732ee2fcb39904ba" providerId="LiveId" clId="{76970D05-9C73-4B13-83BD-ECE1AFC51222}" dt="2021-04-15T20:14:46.841" v="8358" actId="1076"/>
          <ac:spMkLst>
            <pc:docMk/>
            <pc:sldMk cId="2843702234" sldId="777"/>
            <ac:spMk id="11" creationId="{8E776553-B8D2-4778-8A5C-927DA2435DC7}"/>
          </ac:spMkLst>
        </pc:spChg>
        <pc:spChg chg="add mod">
          <ac:chgData name="Grégory Morel" userId="732ee2fcb39904ba" providerId="LiveId" clId="{76970D05-9C73-4B13-83BD-ECE1AFC51222}" dt="2021-04-15T20:14:49.395" v="8359" actId="1076"/>
          <ac:spMkLst>
            <pc:docMk/>
            <pc:sldMk cId="2843702234" sldId="777"/>
            <ac:spMk id="12" creationId="{9039C686-C47E-4D6D-A2A9-75D543699CCB}"/>
          </ac:spMkLst>
        </pc:spChg>
        <pc:spChg chg="add mod">
          <ac:chgData name="Grégory Morel" userId="732ee2fcb39904ba" providerId="LiveId" clId="{76970D05-9C73-4B13-83BD-ECE1AFC51222}" dt="2021-04-15T20:14:54.783" v="8362" actId="20577"/>
          <ac:spMkLst>
            <pc:docMk/>
            <pc:sldMk cId="2843702234" sldId="777"/>
            <ac:spMk id="13" creationId="{53181E1E-AE36-485E-A2B6-A7344EB2519F}"/>
          </ac:spMkLst>
        </pc:spChg>
        <pc:spChg chg="add mod">
          <ac:chgData name="Grégory Morel" userId="732ee2fcb39904ba" providerId="LiveId" clId="{76970D05-9C73-4B13-83BD-ECE1AFC51222}" dt="2021-04-15T20:15:05.814" v="8368" actId="20577"/>
          <ac:spMkLst>
            <pc:docMk/>
            <pc:sldMk cId="2843702234" sldId="777"/>
            <ac:spMk id="14" creationId="{A8A853E4-1BE7-4382-BEDF-CFC1CEEFBCBF}"/>
          </ac:spMkLst>
        </pc:spChg>
        <pc:spChg chg="add mod">
          <ac:chgData name="Grégory Morel" userId="732ee2fcb39904ba" providerId="LiveId" clId="{76970D05-9C73-4B13-83BD-ECE1AFC51222}" dt="2021-04-15T20:15:15.291" v="8374" actId="20577"/>
          <ac:spMkLst>
            <pc:docMk/>
            <pc:sldMk cId="2843702234" sldId="777"/>
            <ac:spMk id="15" creationId="{40028BC3-D164-4177-B978-D7070D66F923}"/>
          </ac:spMkLst>
        </pc:spChg>
        <pc:picChg chg="del">
          <ac:chgData name="Grégory Morel" userId="732ee2fcb39904ba" providerId="LiveId" clId="{76970D05-9C73-4B13-83BD-ECE1AFC51222}" dt="2021-04-15T18:15:21.497" v="7200" actId="478"/>
          <ac:picMkLst>
            <pc:docMk/>
            <pc:sldMk cId="2843702234" sldId="777"/>
            <ac:picMk id="3" creationId="{416544B8-8DA4-44C9-A80C-AA0D0041B431}"/>
          </ac:picMkLst>
        </pc:picChg>
        <pc:cxnChg chg="add mod">
          <ac:chgData name="Grégory Morel" userId="732ee2fcb39904ba" providerId="LiveId" clId="{76970D05-9C73-4B13-83BD-ECE1AFC51222}" dt="2021-04-15T20:16:02.269" v="8394" actId="14100"/>
          <ac:cxnSpMkLst>
            <pc:docMk/>
            <pc:sldMk cId="2843702234" sldId="777"/>
            <ac:cxnSpMk id="16" creationId="{A6541685-B851-4C83-AEC0-6E65A5886463}"/>
          </ac:cxnSpMkLst>
        </pc:cxnChg>
        <pc:cxnChg chg="add mod">
          <ac:chgData name="Grégory Morel" userId="732ee2fcb39904ba" providerId="LiveId" clId="{76970D05-9C73-4B13-83BD-ECE1AFC51222}" dt="2021-04-15T20:15:55.340" v="8391" actId="14100"/>
          <ac:cxnSpMkLst>
            <pc:docMk/>
            <pc:sldMk cId="2843702234" sldId="777"/>
            <ac:cxnSpMk id="17" creationId="{F8A5BA20-1501-4AA2-95CF-474FA600AA9A}"/>
          </ac:cxnSpMkLst>
        </pc:cxnChg>
        <pc:cxnChg chg="add mod">
          <ac:chgData name="Grégory Morel" userId="732ee2fcb39904ba" providerId="LiveId" clId="{76970D05-9C73-4B13-83BD-ECE1AFC51222}" dt="2021-04-15T20:15:47.922" v="8388" actId="14100"/>
          <ac:cxnSpMkLst>
            <pc:docMk/>
            <pc:sldMk cId="2843702234" sldId="777"/>
            <ac:cxnSpMk id="18" creationId="{ADC6EE45-2133-428A-BD41-CD9101F19C5C}"/>
          </ac:cxnSpMkLst>
        </pc:cxnChg>
        <pc:cxnChg chg="add mod">
          <ac:chgData name="Grégory Morel" userId="732ee2fcb39904ba" providerId="LiveId" clId="{76970D05-9C73-4B13-83BD-ECE1AFC51222}" dt="2021-04-15T20:15:39.759" v="8385" actId="14100"/>
          <ac:cxnSpMkLst>
            <pc:docMk/>
            <pc:sldMk cId="2843702234" sldId="777"/>
            <ac:cxnSpMk id="19" creationId="{D94106F4-3877-47DC-A1BD-22364020D35B}"/>
          </ac:cxnSpMkLst>
        </pc:cxnChg>
        <pc:cxnChg chg="add mod">
          <ac:chgData name="Grégory Morel" userId="732ee2fcb39904ba" providerId="LiveId" clId="{76970D05-9C73-4B13-83BD-ECE1AFC51222}" dt="2021-04-15T20:15:33.605" v="8382" actId="14100"/>
          <ac:cxnSpMkLst>
            <pc:docMk/>
            <pc:sldMk cId="2843702234" sldId="777"/>
            <ac:cxnSpMk id="20" creationId="{38C354E5-E128-463E-92ED-E380110E8672}"/>
          </ac:cxnSpMkLst>
        </pc:cxnChg>
      </pc:sldChg>
      <pc:sldChg chg="addSp delSp modSp add ord">
        <pc:chgData name="Grégory Morel" userId="732ee2fcb39904ba" providerId="LiveId" clId="{76970D05-9C73-4B13-83BD-ECE1AFC51222}" dt="2021-04-15T22:04:02.858" v="11227" actId="20577"/>
        <pc:sldMkLst>
          <pc:docMk/>
          <pc:sldMk cId="2763603844" sldId="778"/>
        </pc:sldMkLst>
        <pc:spChg chg="mod">
          <ac:chgData name="Grégory Morel" userId="732ee2fcb39904ba" providerId="LiveId" clId="{76970D05-9C73-4B13-83BD-ECE1AFC51222}" dt="2021-04-15T18:49:39.856" v="7394" actId="20577"/>
          <ac:spMkLst>
            <pc:docMk/>
            <pc:sldMk cId="2763603844" sldId="778"/>
            <ac:spMk id="2" creationId="{00000000-0000-0000-0000-000000000000}"/>
          </ac:spMkLst>
        </pc:spChg>
        <pc:spChg chg="del">
          <ac:chgData name="Grégory Morel" userId="732ee2fcb39904ba" providerId="LiveId" clId="{76970D05-9C73-4B13-83BD-ECE1AFC51222}" dt="2021-04-15T18:48:43.286" v="7378" actId="478"/>
          <ac:spMkLst>
            <pc:docMk/>
            <pc:sldMk cId="2763603844" sldId="778"/>
            <ac:spMk id="8" creationId="{BE01FC72-7A31-4100-AA23-70AD556C7D23}"/>
          </ac:spMkLst>
        </pc:spChg>
        <pc:spChg chg="mod">
          <ac:chgData name="Grégory Morel" userId="732ee2fcb39904ba" providerId="LiveId" clId="{76970D05-9C73-4B13-83BD-ECE1AFC51222}" dt="2021-04-15T22:01:43.820" v="11115" actId="207"/>
          <ac:spMkLst>
            <pc:docMk/>
            <pc:sldMk cId="2763603844" sldId="778"/>
            <ac:spMk id="10" creationId="{B1D7866F-D8C5-44F1-A427-8EBB9B4E43D9}"/>
          </ac:spMkLst>
        </pc:spChg>
        <pc:spChg chg="add mod">
          <ac:chgData name="Grégory Morel" userId="732ee2fcb39904ba" providerId="LiveId" clId="{76970D05-9C73-4B13-83BD-ECE1AFC51222}" dt="2021-04-15T18:48:39.636" v="7377" actId="20577"/>
          <ac:spMkLst>
            <pc:docMk/>
            <pc:sldMk cId="2763603844" sldId="778"/>
            <ac:spMk id="11" creationId="{D4881962-4288-4BAF-916F-CFF972ED68E6}"/>
          </ac:spMkLst>
        </pc:spChg>
        <pc:spChg chg="mod">
          <ac:chgData name="Grégory Morel" userId="732ee2fcb39904ba" providerId="LiveId" clId="{76970D05-9C73-4B13-83BD-ECE1AFC51222}" dt="2021-04-15T22:04:02.858" v="11227" actId="20577"/>
          <ac:spMkLst>
            <pc:docMk/>
            <pc:sldMk cId="2763603844" sldId="778"/>
            <ac:spMk id="24" creationId="{EEEBF533-574B-46B0-92FE-94BA34242B9D}"/>
          </ac:spMkLst>
        </pc:spChg>
        <pc:spChg chg="mod">
          <ac:chgData name="Grégory Morel" userId="732ee2fcb39904ba" providerId="LiveId" clId="{76970D05-9C73-4B13-83BD-ECE1AFC51222}" dt="2021-04-15T19:24:14.007" v="7769" actId="1036"/>
          <ac:spMkLst>
            <pc:docMk/>
            <pc:sldMk cId="2763603844" sldId="778"/>
            <ac:spMk id="35" creationId="{860FE3F5-2A21-4C09-AF47-828AE5EA2E9D}"/>
          </ac:spMkLst>
        </pc:spChg>
        <pc:spChg chg="mod">
          <ac:chgData name="Grégory Morel" userId="732ee2fcb39904ba" providerId="LiveId" clId="{76970D05-9C73-4B13-83BD-ECE1AFC51222}" dt="2021-04-15T19:24:18.817" v="7788" actId="1035"/>
          <ac:spMkLst>
            <pc:docMk/>
            <pc:sldMk cId="2763603844" sldId="778"/>
            <ac:spMk id="36" creationId="{3A99ED4B-059E-440C-8109-982207E61E84}"/>
          </ac:spMkLst>
        </pc:spChg>
        <pc:picChg chg="mod modCrop">
          <ac:chgData name="Grégory Morel" userId="732ee2fcb39904ba" providerId="LiveId" clId="{76970D05-9C73-4B13-83BD-ECE1AFC51222}" dt="2021-04-15T22:03:18.747" v="11146" actId="732"/>
          <ac:picMkLst>
            <pc:docMk/>
            <pc:sldMk cId="2763603844" sldId="778"/>
            <ac:picMk id="4" creationId="{40F7F360-2F5A-4CFE-9156-7E08A32CD15B}"/>
          </ac:picMkLst>
        </pc:picChg>
      </pc:sldChg>
      <pc:sldChg chg="addSp delSp modSp add del ord delAnim">
        <pc:chgData name="Grégory Morel" userId="732ee2fcb39904ba" providerId="LiveId" clId="{76970D05-9C73-4B13-83BD-ECE1AFC51222}" dt="2021-04-15T19:36:19.733" v="8042" actId="2696"/>
        <pc:sldMkLst>
          <pc:docMk/>
          <pc:sldMk cId="3227140100" sldId="779"/>
        </pc:sldMkLst>
        <pc:spChg chg="mod">
          <ac:chgData name="Grégory Morel" userId="732ee2fcb39904ba" providerId="LiveId" clId="{76970D05-9C73-4B13-83BD-ECE1AFC51222}" dt="2021-04-15T19:10:11.945" v="7415" actId="20577"/>
          <ac:spMkLst>
            <pc:docMk/>
            <pc:sldMk cId="3227140100" sldId="779"/>
            <ac:spMk id="2" creationId="{00000000-0000-0000-0000-000000000000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" creationId="{BA5E8A98-B800-42D6-8A0A-9AD5B1383ABA}"/>
          </ac:spMkLst>
        </pc:spChg>
        <pc:spChg chg="mod">
          <ac:chgData name="Grégory Morel" userId="732ee2fcb39904ba" providerId="LiveId" clId="{76970D05-9C73-4B13-83BD-ECE1AFC51222}" dt="2021-04-15T19:30:59.156" v="7910" actId="20577"/>
          <ac:spMkLst>
            <pc:docMk/>
            <pc:sldMk cId="3227140100" sldId="779"/>
            <ac:spMk id="10" creationId="{B1D7866F-D8C5-44F1-A427-8EBB9B4E43D9}"/>
          </ac:spMkLst>
        </pc:spChg>
        <pc:spChg chg="del mod">
          <ac:chgData name="Grégory Morel" userId="732ee2fcb39904ba" providerId="LiveId" clId="{76970D05-9C73-4B13-83BD-ECE1AFC51222}" dt="2021-04-15T19:29:46.089" v="7818" actId="478"/>
          <ac:spMkLst>
            <pc:docMk/>
            <pc:sldMk cId="3227140100" sldId="779"/>
            <ac:spMk id="26" creationId="{0226614E-237B-46F8-AD3B-FD0C916599E1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27" creationId="{E1D8455C-1E29-444B-95A0-5912E3BF7771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28" creationId="{A315EA45-1CE5-4255-988B-0D248FA34459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29" creationId="{A37CD6E6-C7B5-4536-98EB-2B451EC307E3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30" creationId="{CE85171A-50AE-4577-ACB3-D11CDC28A9E7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31" creationId="{8848D16F-34E4-4D9C-A30B-AA3BD6C1E4B7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32" creationId="{7869B036-7FDF-4A7E-921C-5F802429B89F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33" creationId="{260BCF9C-D1FC-4640-80E8-CCC1BD8E9EC3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34" creationId="{E1B35F9E-2788-458D-8205-7A7D49D2A1F7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38" creationId="{1DCF66C9-414C-4592-97E0-B46235D2C9B3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39" creationId="{8B3477AE-1E81-452E-AFA6-708F83C1A73E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0" creationId="{2AB8EEF1-83DC-4A4F-B9BE-13F17046770E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1" creationId="{B6DD5EEE-1076-4788-944E-BC230EADA751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2" creationId="{1E812024-BB5D-4D05-B9D7-24D8E72885A0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8" creationId="{B219C06C-23C0-4884-9DA3-D5F283366301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9" creationId="{1E9E682B-01F3-4181-828E-E0F7814B4A8B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50" creationId="{4DED3910-D6D8-472A-87DE-B78F9A3F8188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1" creationId="{A56578CA-CD12-4E46-9114-0F4546EA0245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2" creationId="{CC9737EA-0B58-4D66-B8A5-50015629A336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3" creationId="{8223203D-DA0B-4444-AC5A-EC49325893D8}"/>
          </ac:spMkLst>
        </pc:spChg>
        <pc:spChg chg="add del mod">
          <ac:chgData name="Grégory Morel" userId="732ee2fcb39904ba" providerId="LiveId" clId="{76970D05-9C73-4B13-83BD-ECE1AFC51222}" dt="2021-04-15T19:29:50.398" v="7820" actId="478"/>
          <ac:spMkLst>
            <pc:docMk/>
            <pc:sldMk cId="3227140100" sldId="779"/>
            <ac:spMk id="54" creationId="{E4D3491A-F678-4FC0-B279-E872C6D76FF5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6" creationId="{EDFB2FBF-FDC5-47B9-92FB-0886DE6F4F47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7" creationId="{947CEDA5-B392-462B-B739-5D77A4EDE7FD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8" creationId="{B3E82860-77BA-4532-875F-E4A230779A43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9" creationId="{9FB9F120-C3E5-47D8-8334-4B184172FFFF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0" creationId="{D88F5753-6114-4049-B057-500F34290E95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1" creationId="{AA109F80-478D-4CB7-A827-BECD94B56C91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2" creationId="{73FA7709-6052-4D08-8B56-3B3A7A2F035C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3" creationId="{5D0AC65E-F311-42F7-80BE-4FADBC912295}"/>
          </ac:spMkLst>
        </pc:spChg>
        <pc:grpChg chg="add del mod">
          <ac:chgData name="Grégory Morel" userId="732ee2fcb39904ba" providerId="LiveId" clId="{76970D05-9C73-4B13-83BD-ECE1AFC51222}" dt="2021-04-15T19:29:44.358" v="7817" actId="478"/>
          <ac:grpSpMkLst>
            <pc:docMk/>
            <pc:sldMk cId="3227140100" sldId="779"/>
            <ac:grpSpMk id="6" creationId="{B10A5F68-1A10-4014-813D-C312101445E4}"/>
          </ac:grpSpMkLst>
        </pc:grpChg>
        <pc:cxnChg chg="del mod">
          <ac:chgData name="Grégory Morel" userId="732ee2fcb39904ba" providerId="LiveId" clId="{76970D05-9C73-4B13-83BD-ECE1AFC51222}" dt="2021-04-15T19:29:46.089" v="7818" actId="478"/>
          <ac:cxnSpMkLst>
            <pc:docMk/>
            <pc:sldMk cId="3227140100" sldId="779"/>
            <ac:cxnSpMk id="9" creationId="{279BB3A4-376D-4150-A7A9-82450508778B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1" creationId="{1EF32E37-10D4-4B90-83B1-8690DDB69D2F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3" creationId="{33E7BB46-53A8-4487-8C7C-F70F57BD4E3D}"/>
          </ac:cxnSpMkLst>
        </pc:cxnChg>
        <pc:cxnChg chg="del mod">
          <ac:chgData name="Grégory Morel" userId="732ee2fcb39904ba" providerId="LiveId" clId="{76970D05-9C73-4B13-83BD-ECE1AFC51222}" dt="2021-04-15T19:29:46.089" v="7818" actId="478"/>
          <ac:cxnSpMkLst>
            <pc:docMk/>
            <pc:sldMk cId="3227140100" sldId="779"/>
            <ac:cxnSpMk id="14" creationId="{AE7C311D-4BE4-42D1-9ED4-8EB9C94F6B17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5" creationId="{55935F39-7EBE-4F9A-84ED-CEF994B1EE5B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6" creationId="{935E5F4B-1E5E-410D-8FA3-8CF3068D12E8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7" creationId="{6BA43965-021A-49F1-B6DF-CDD91EBC93C6}"/>
          </ac:cxnSpMkLst>
        </pc:cxnChg>
        <pc:cxnChg chg="del mod">
          <ac:chgData name="Grégory Morel" userId="732ee2fcb39904ba" providerId="LiveId" clId="{76970D05-9C73-4B13-83BD-ECE1AFC51222}" dt="2021-04-15T19:29:42.973" v="7816" actId="478"/>
          <ac:cxnSpMkLst>
            <pc:docMk/>
            <pc:sldMk cId="3227140100" sldId="779"/>
            <ac:cxnSpMk id="18" creationId="{6D3EB8DA-109B-4916-B177-B87FCC21BA02}"/>
          </ac:cxnSpMkLst>
        </pc:cxnChg>
        <pc:cxnChg chg="mod">
          <ac:chgData name="Grégory Morel" userId="732ee2fcb39904ba" providerId="LiveId" clId="{76970D05-9C73-4B13-83BD-ECE1AFC51222}" dt="2021-04-15T19:13:04.886" v="7452" actId="164"/>
          <ac:cxnSpMkLst>
            <pc:docMk/>
            <pc:sldMk cId="3227140100" sldId="779"/>
            <ac:cxnSpMk id="35" creationId="{F2AE850B-0DA7-4773-8F68-33FCA12767DA}"/>
          </ac:cxnSpMkLst>
        </pc:cxnChg>
        <pc:cxnChg chg="mod">
          <ac:chgData name="Grégory Morel" userId="732ee2fcb39904ba" providerId="LiveId" clId="{76970D05-9C73-4B13-83BD-ECE1AFC51222}" dt="2021-04-15T19:17:09.057" v="7488" actId="14100"/>
          <ac:cxnSpMkLst>
            <pc:docMk/>
            <pc:sldMk cId="3227140100" sldId="779"/>
            <ac:cxnSpMk id="37" creationId="{0A4EF3FC-71AA-45FF-96BA-85EC1CB28EBB}"/>
          </ac:cxnSpMkLst>
        </pc:cxnChg>
        <pc:cxnChg chg="add mod">
          <ac:chgData name="Grégory Morel" userId="732ee2fcb39904ba" providerId="LiveId" clId="{76970D05-9C73-4B13-83BD-ECE1AFC51222}" dt="2021-04-15T19:14:27.331" v="7456" actId="1036"/>
          <ac:cxnSpMkLst>
            <pc:docMk/>
            <pc:sldMk cId="3227140100" sldId="779"/>
            <ac:cxnSpMk id="44" creationId="{99AEB8DA-3D3F-4B61-B190-B7227DBE6D2A}"/>
          </ac:cxnSpMkLst>
        </pc:cxnChg>
      </pc:sldChg>
      <pc:sldChg chg="addSp delSp modSp add delAnim modAnim">
        <pc:chgData name="Grégory Morel" userId="732ee2fcb39904ba" providerId="LiveId" clId="{76970D05-9C73-4B13-83BD-ECE1AFC51222}" dt="2021-04-16T06:43:14.864" v="11825"/>
        <pc:sldMkLst>
          <pc:docMk/>
          <pc:sldMk cId="3324514021" sldId="780"/>
        </pc:sldMkLst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5" creationId="{BA5E8A98-B800-42D6-8A0A-9AD5B1383ABA}"/>
          </ac:spMkLst>
        </pc:spChg>
        <pc:spChg chg="mod">
          <ac:chgData name="Grégory Morel" userId="732ee2fcb39904ba" providerId="LiveId" clId="{76970D05-9C73-4B13-83BD-ECE1AFC51222}" dt="2021-04-15T20:31:22.854" v="8747" actId="14100"/>
          <ac:spMkLst>
            <pc:docMk/>
            <pc:sldMk cId="3324514021" sldId="780"/>
            <ac:spMk id="10" creationId="{B1D7866F-D8C5-44F1-A427-8EBB9B4E43D9}"/>
          </ac:spMkLst>
        </pc:spChg>
        <pc:spChg chg="add">
          <ac:chgData name="Grégory Morel" userId="732ee2fcb39904ba" providerId="LiveId" clId="{76970D05-9C73-4B13-83BD-ECE1AFC51222}" dt="2021-04-15T21:48:23.728" v="11030"/>
          <ac:spMkLst>
            <pc:docMk/>
            <pc:sldMk cId="3324514021" sldId="780"/>
            <ac:spMk id="36" creationId="{9178DA97-B305-4A08-9F10-9C782173CA84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38" creationId="{1DCF66C9-414C-4592-97E0-B46235D2C9B3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39" creationId="{8B3477AE-1E81-452E-AFA6-708F83C1A73E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40" creationId="{2AB8EEF1-83DC-4A4F-B9BE-13F17046770E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41" creationId="{B6DD5EEE-1076-4788-944E-BC230EADA751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42" creationId="{1E812024-BB5D-4D05-B9D7-24D8E72885A0}"/>
          </ac:spMkLst>
        </pc:spChg>
        <pc:spChg chg="add mod">
          <ac:chgData name="Grégory Morel" userId="732ee2fcb39904ba" providerId="LiveId" clId="{76970D05-9C73-4B13-83BD-ECE1AFC51222}" dt="2021-04-15T19:38:42.143" v="8076" actId="12788"/>
          <ac:spMkLst>
            <pc:docMk/>
            <pc:sldMk cId="3324514021" sldId="780"/>
            <ac:spMk id="47" creationId="{885EC47D-C291-44F9-B24F-2E37725AD31A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48" creationId="{B219C06C-23C0-4884-9DA3-D5F283366301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49" creationId="{1E9E682B-01F3-4181-828E-E0F7814B4A8B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50" creationId="{4DED3910-D6D8-472A-87DE-B78F9A3F8188}"/>
          </ac:spMkLst>
        </pc:spChg>
        <pc:spChg chg="mod">
          <ac:chgData name="Grégory Morel" userId="732ee2fcb39904ba" providerId="LiveId" clId="{76970D05-9C73-4B13-83BD-ECE1AFC51222}" dt="2021-04-15T20:31:38.676" v="8771" actId="1038"/>
          <ac:spMkLst>
            <pc:docMk/>
            <pc:sldMk cId="3324514021" sldId="780"/>
            <ac:spMk id="51" creationId="{A56578CA-CD12-4E46-9114-0F4546EA0245}"/>
          </ac:spMkLst>
        </pc:spChg>
        <pc:spChg chg="mod">
          <ac:chgData name="Grégory Morel" userId="732ee2fcb39904ba" providerId="LiveId" clId="{76970D05-9C73-4B13-83BD-ECE1AFC51222}" dt="2021-04-15T19:38:42.143" v="8076" actId="12788"/>
          <ac:spMkLst>
            <pc:docMk/>
            <pc:sldMk cId="3324514021" sldId="780"/>
            <ac:spMk id="52" creationId="{CC9737EA-0B58-4D66-B8A5-50015629A336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3" creationId="{8223203D-DA0B-4444-AC5A-EC49325893D8}"/>
          </ac:spMkLst>
        </pc:spChg>
        <pc:spChg chg="del">
          <ac:chgData name="Grégory Morel" userId="732ee2fcb39904ba" providerId="LiveId" clId="{76970D05-9C73-4B13-83BD-ECE1AFC51222}" dt="2021-04-15T19:37:21.087" v="8043" actId="478"/>
          <ac:spMkLst>
            <pc:docMk/>
            <pc:sldMk cId="3324514021" sldId="780"/>
            <ac:spMk id="54" creationId="{E4D3491A-F678-4FC0-B279-E872C6D76FF5}"/>
          </ac:spMkLst>
        </pc:spChg>
        <pc:spChg chg="add mod">
          <ac:chgData name="Grégory Morel" userId="732ee2fcb39904ba" providerId="LiveId" clId="{76970D05-9C73-4B13-83BD-ECE1AFC51222}" dt="2021-04-15T19:38:42.143" v="8076" actId="12788"/>
          <ac:spMkLst>
            <pc:docMk/>
            <pc:sldMk cId="3324514021" sldId="780"/>
            <ac:spMk id="55" creationId="{C192DFCF-DD10-48FF-9222-DF9E1516B03C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6" creationId="{EDFB2FBF-FDC5-47B9-92FB-0886DE6F4F47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7" creationId="{947CEDA5-B392-462B-B739-5D77A4EDE7FD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8" creationId="{B3E82860-77BA-4532-875F-E4A230779A43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9" creationId="{9FB9F120-C3E5-47D8-8334-4B184172FFFF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0" creationId="{D88F5753-6114-4049-B057-500F34290E95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1" creationId="{AA109F80-478D-4CB7-A827-BECD94B56C91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2" creationId="{73FA7709-6052-4D08-8B56-3B3A7A2F035C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3" creationId="{5D0AC65E-F311-42F7-80BE-4FADBC912295}"/>
          </ac:spMkLst>
        </pc:spChg>
        <pc:grpChg chg="mod">
          <ac:chgData name="Grégory Morel" userId="732ee2fcb39904ba" providerId="LiveId" clId="{76970D05-9C73-4B13-83BD-ECE1AFC51222}" dt="2021-04-15T20:31:38.676" v="8771" actId="1038"/>
          <ac:grpSpMkLst>
            <pc:docMk/>
            <pc:sldMk cId="3324514021" sldId="780"/>
            <ac:grpSpMk id="6" creationId="{B10A5F68-1A10-4014-813D-C312101445E4}"/>
          </ac:grpSpMkLst>
        </pc:grp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324514021" sldId="780"/>
            <ac:inkMk id="3" creationId="{E1FDE0F9-2B20-43DB-ACB7-BB5B922755AB}"/>
          </ac:inkMkLst>
        </pc:inkChg>
      </pc:sldChg>
      <pc:sldChg chg="addSp delSp modSp add delAnim modAnim modNotesTx">
        <pc:chgData name="Grégory Morel" userId="732ee2fcb39904ba" providerId="LiveId" clId="{76970D05-9C73-4B13-83BD-ECE1AFC51222}" dt="2021-04-16T07:06:08.994" v="11826"/>
        <pc:sldMkLst>
          <pc:docMk/>
          <pc:sldMk cId="1552142073" sldId="781"/>
        </pc:sldMkLst>
        <pc:spChg chg="add del">
          <ac:chgData name="Grégory Morel" userId="732ee2fcb39904ba" providerId="LiveId" clId="{76970D05-9C73-4B13-83BD-ECE1AFC51222}" dt="2021-04-15T21:00:43.969" v="9774"/>
          <ac:spMkLst>
            <pc:docMk/>
            <pc:sldMk cId="1552142073" sldId="781"/>
            <ac:spMk id="5" creationId="{4FD5AF9B-7852-4F2A-B570-ADDD568AB3A3}"/>
          </ac:spMkLst>
        </pc:spChg>
        <pc:spChg chg="mod">
          <ac:chgData name="Grégory Morel" userId="732ee2fcb39904ba" providerId="LiveId" clId="{76970D05-9C73-4B13-83BD-ECE1AFC51222}" dt="2021-04-15T20:40:36.726" v="9113" actId="14100"/>
          <ac:spMkLst>
            <pc:docMk/>
            <pc:sldMk cId="1552142073" sldId="781"/>
            <ac:spMk id="7" creationId="{CFA59757-7114-4935-8716-D803FA13DAF7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8" creationId="{E6FC2DC5-7686-4454-809C-BF62E0635703}"/>
          </ac:spMkLst>
        </pc:spChg>
        <pc:spChg chg="mod">
          <ac:chgData name="Grégory Morel" userId="732ee2fcb39904ba" providerId="LiveId" clId="{76970D05-9C73-4B13-83BD-ECE1AFC51222}" dt="2021-04-15T20:22:45.281" v="8563" actId="20577"/>
          <ac:spMkLst>
            <pc:docMk/>
            <pc:sldMk cId="1552142073" sldId="781"/>
            <ac:spMk id="9" creationId="{22A8601A-E6D1-4485-9B63-80F859BEE014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1" creationId="{8E776553-B8D2-4778-8A5C-927DA2435DC7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2" creationId="{9039C686-C47E-4D6D-A2A9-75D543699CCB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3" creationId="{53181E1E-AE36-485E-A2B6-A7344EB2519F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4" creationId="{A8A853E4-1BE7-4382-BEDF-CFC1CEEFBCBF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5" creationId="{40028BC3-D164-4177-B978-D7070D66F923}"/>
          </ac:spMkLst>
        </pc:spChg>
        <pc:spChg chg="add mod">
          <ac:chgData name="Grégory Morel" userId="732ee2fcb39904ba" providerId="LiveId" clId="{76970D05-9C73-4B13-83BD-ECE1AFC51222}" dt="2021-04-15T20:43:06.004" v="9249" actId="20577"/>
          <ac:spMkLst>
            <pc:docMk/>
            <pc:sldMk cId="1552142073" sldId="781"/>
            <ac:spMk id="21" creationId="{670CFEC5-2690-4F1C-8398-9E49EA61F020}"/>
          </ac:spMkLst>
        </pc:spChg>
        <pc:spChg chg="add mod">
          <ac:chgData name="Grégory Morel" userId="732ee2fcb39904ba" providerId="LiveId" clId="{76970D05-9C73-4B13-83BD-ECE1AFC51222}" dt="2021-04-15T20:42:29.964" v="9228" actId="1076"/>
          <ac:spMkLst>
            <pc:docMk/>
            <pc:sldMk cId="1552142073" sldId="781"/>
            <ac:spMk id="22" creationId="{6FBF7D0D-1DA8-45C8-874E-488001910E50}"/>
          </ac:spMkLst>
        </pc:spChg>
        <pc:picChg chg="add mod">
          <ac:chgData name="Grégory Morel" userId="732ee2fcb39904ba" providerId="LiveId" clId="{76970D05-9C73-4B13-83BD-ECE1AFC51222}" dt="2021-04-15T20:40:47.074" v="9116" actId="1076"/>
          <ac:picMkLst>
            <pc:docMk/>
            <pc:sldMk cId="1552142073" sldId="781"/>
            <ac:picMk id="3" creationId="{A7F31DBE-D611-4076-8EA1-B6D221AA6314}"/>
          </ac:picMkLst>
        </pc:picChg>
        <pc:picChg chg="add mod">
          <ac:chgData name="Grégory Morel" userId="732ee2fcb39904ba" providerId="LiveId" clId="{76970D05-9C73-4B13-83BD-ECE1AFC51222}" dt="2021-04-15T20:40:45.143" v="9115" actId="1076"/>
          <ac:picMkLst>
            <pc:docMk/>
            <pc:sldMk cId="1552142073" sldId="781"/>
            <ac:picMk id="4" creationId="{9E59585E-E61C-42AA-8FAD-172826D081E0}"/>
          </ac:picMkLst>
        </pc:picChg>
        <pc:inkChg chg="add">
          <ac:chgData name="Grégory Morel" userId="732ee2fcb39904ba" providerId="LiveId" clId="{76970D05-9C73-4B13-83BD-ECE1AFC51222}" dt="2021-04-16T07:06:08.994" v="11826"/>
          <ac:inkMkLst>
            <pc:docMk/>
            <pc:sldMk cId="1552142073" sldId="781"/>
            <ac:inkMk id="5" creationId="{5249F475-A47F-4BD5-B4AD-1715A3F19B19}"/>
          </ac:inkMkLst>
        </pc:ink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6" creationId="{A6541685-B851-4C83-AEC0-6E65A5886463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7" creationId="{F8A5BA20-1501-4AA2-95CF-474FA600AA9A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8" creationId="{ADC6EE45-2133-428A-BD41-CD9101F19C5C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9" creationId="{D94106F4-3877-47DC-A1BD-22364020D35B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20" creationId="{38C354E5-E128-463E-92ED-E380110E8672}"/>
          </ac:cxnSpMkLst>
        </pc:cxnChg>
      </pc:sldChg>
      <pc:sldChg chg="addSp modSp add modNotesTx">
        <pc:chgData name="Grégory Morel" userId="732ee2fcb39904ba" providerId="LiveId" clId="{76970D05-9C73-4B13-83BD-ECE1AFC51222}" dt="2021-04-19T14:38:12.811" v="12106" actId="113"/>
        <pc:sldMkLst>
          <pc:docMk/>
          <pc:sldMk cId="959230896" sldId="782"/>
        </pc:sldMkLst>
        <pc:spChg chg="mod">
          <ac:chgData name="Grégory Morel" userId="732ee2fcb39904ba" providerId="LiveId" clId="{76970D05-9C73-4B13-83BD-ECE1AFC51222}" dt="2021-04-15T22:13:42.154" v="11496" actId="20577"/>
          <ac:spMkLst>
            <pc:docMk/>
            <pc:sldMk cId="959230896" sldId="782"/>
            <ac:spMk id="7" creationId="{CFA59757-7114-4935-8716-D803FA13DAF7}"/>
          </ac:spMkLst>
        </pc:spChg>
        <pc:spChg chg="mod">
          <ac:chgData name="Grégory Morel" userId="732ee2fcb39904ba" providerId="LiveId" clId="{76970D05-9C73-4B13-83BD-ECE1AFC51222}" dt="2021-04-16T00:11:29.440" v="11822" actId="20577"/>
          <ac:spMkLst>
            <pc:docMk/>
            <pc:sldMk cId="959230896" sldId="782"/>
            <ac:spMk id="9" creationId="{22A8601A-E6D1-4485-9B63-80F859BEE014}"/>
          </ac:spMkLst>
        </pc:spChg>
        <pc:picChg chg="add mod">
          <ac:chgData name="Grégory Morel" userId="732ee2fcb39904ba" providerId="LiveId" clId="{76970D05-9C73-4B13-83BD-ECE1AFC51222}" dt="2021-04-15T22:09:54.611" v="11263" actId="1076"/>
          <ac:picMkLst>
            <pc:docMk/>
            <pc:sldMk cId="959230896" sldId="782"/>
            <ac:picMk id="3" creationId="{C1FC2A09-7B9D-41FC-BF5A-4C7E395CBDC9}"/>
          </ac:picMkLst>
        </pc:picChg>
        <pc:inkChg chg="add">
          <ac:chgData name="Grégory Morel" userId="732ee2fcb39904ba" providerId="LiveId" clId="{76970D05-9C73-4B13-83BD-ECE1AFC51222}" dt="2021-04-16T07:06:08.994" v="11826"/>
          <ac:inkMkLst>
            <pc:docMk/>
            <pc:sldMk cId="959230896" sldId="782"/>
            <ac:inkMk id="4" creationId="{479FC10B-115C-4316-A40F-348034917DEB}"/>
          </ac:inkMkLst>
        </pc:inkChg>
      </pc:sldChg>
      <pc:sldChg chg="addSp delSp modSp add del modNotesTx">
        <pc:chgData name="Grégory Morel" userId="732ee2fcb39904ba" providerId="LiveId" clId="{76970D05-9C73-4B13-83BD-ECE1AFC51222}" dt="2021-04-15T20:55:56.314" v="9653" actId="2696"/>
        <pc:sldMkLst>
          <pc:docMk/>
          <pc:sldMk cId="2659272978" sldId="783"/>
        </pc:sldMkLst>
        <pc:spChg chg="mod">
          <ac:chgData name="Grégory Morel" userId="732ee2fcb39904ba" providerId="LiveId" clId="{76970D05-9C73-4B13-83BD-ECE1AFC51222}" dt="2021-04-15T20:54:59.028" v="9623" actId="20577"/>
          <ac:spMkLst>
            <pc:docMk/>
            <pc:sldMk cId="2659272978" sldId="783"/>
            <ac:spMk id="2" creationId="{00000000-0000-0000-0000-000000000000}"/>
          </ac:spMkLst>
        </pc:spChg>
        <pc:spChg chg="mod">
          <ac:chgData name="Grégory Morel" userId="732ee2fcb39904ba" providerId="LiveId" clId="{76970D05-9C73-4B13-83BD-ECE1AFC51222}" dt="2021-04-15T20:55:18.263" v="9643" actId="20577"/>
          <ac:spMkLst>
            <pc:docMk/>
            <pc:sldMk cId="2659272978" sldId="783"/>
            <ac:spMk id="7" creationId="{CFA59757-7114-4935-8716-D803FA13DAF7}"/>
          </ac:spMkLst>
        </pc:spChg>
        <pc:spChg chg="mod">
          <ac:chgData name="Grégory Morel" userId="732ee2fcb39904ba" providerId="LiveId" clId="{76970D05-9C73-4B13-83BD-ECE1AFC51222}" dt="2021-04-15T20:55:07.232" v="9639" actId="20577"/>
          <ac:spMkLst>
            <pc:docMk/>
            <pc:sldMk cId="2659272978" sldId="783"/>
            <ac:spMk id="9" creationId="{22A8601A-E6D1-4485-9B63-80F859BEE014}"/>
          </ac:spMkLst>
        </pc:spChg>
        <pc:spChg chg="del">
          <ac:chgData name="Grégory Morel" userId="732ee2fcb39904ba" providerId="LiveId" clId="{76970D05-9C73-4B13-83BD-ECE1AFC51222}" dt="2021-04-15T20:46:13.008" v="9252" actId="478"/>
          <ac:spMkLst>
            <pc:docMk/>
            <pc:sldMk cId="2659272978" sldId="783"/>
            <ac:spMk id="21" creationId="{670CFEC5-2690-4F1C-8398-9E49EA61F020}"/>
          </ac:spMkLst>
        </pc:spChg>
        <pc:spChg chg="del">
          <ac:chgData name="Grégory Morel" userId="732ee2fcb39904ba" providerId="LiveId" clId="{76970D05-9C73-4B13-83BD-ECE1AFC51222}" dt="2021-04-15T20:46:13.008" v="9252" actId="478"/>
          <ac:spMkLst>
            <pc:docMk/>
            <pc:sldMk cId="2659272978" sldId="783"/>
            <ac:spMk id="22" creationId="{6FBF7D0D-1DA8-45C8-874E-488001910E50}"/>
          </ac:spMkLst>
        </pc:spChg>
        <pc:picChg chg="del">
          <ac:chgData name="Grégory Morel" userId="732ee2fcb39904ba" providerId="LiveId" clId="{76970D05-9C73-4B13-83BD-ECE1AFC51222}" dt="2021-04-15T20:46:13.008" v="9252" actId="478"/>
          <ac:picMkLst>
            <pc:docMk/>
            <pc:sldMk cId="2659272978" sldId="783"/>
            <ac:picMk id="3" creationId="{A7F31DBE-D611-4076-8EA1-B6D221AA6314}"/>
          </ac:picMkLst>
        </pc:picChg>
        <pc:picChg chg="del">
          <ac:chgData name="Grégory Morel" userId="732ee2fcb39904ba" providerId="LiveId" clId="{76970D05-9C73-4B13-83BD-ECE1AFC51222}" dt="2021-04-15T20:46:13.008" v="9252" actId="478"/>
          <ac:picMkLst>
            <pc:docMk/>
            <pc:sldMk cId="2659272978" sldId="783"/>
            <ac:picMk id="4" creationId="{9E59585E-E61C-42AA-8FAD-172826D081E0}"/>
          </ac:picMkLst>
        </pc:picChg>
        <pc:picChg chg="add mod">
          <ac:chgData name="Grégory Morel" userId="732ee2fcb39904ba" providerId="LiveId" clId="{76970D05-9C73-4B13-83BD-ECE1AFC51222}" dt="2021-04-15T20:55:24.184" v="9644" actId="1076"/>
          <ac:picMkLst>
            <pc:docMk/>
            <pc:sldMk cId="2659272978" sldId="783"/>
            <ac:picMk id="5" creationId="{51779AFF-55FC-4F7F-9218-BF77954A48FB}"/>
          </ac:picMkLst>
        </pc:picChg>
        <pc:picChg chg="add del">
          <ac:chgData name="Grégory Morel" userId="732ee2fcb39904ba" providerId="LiveId" clId="{76970D05-9C73-4B13-83BD-ECE1AFC51222}" dt="2021-04-15T20:55:28.565" v="9646"/>
          <ac:picMkLst>
            <pc:docMk/>
            <pc:sldMk cId="2659272978" sldId="783"/>
            <ac:picMk id="11" creationId="{42B917F2-6E7C-4644-93C9-62C513D45BE7}"/>
          </ac:picMkLst>
        </pc:picChg>
      </pc:sldChg>
      <pc:sldChg chg="add del">
        <pc:chgData name="Grégory Morel" userId="732ee2fcb39904ba" providerId="LiveId" clId="{76970D05-9C73-4B13-83BD-ECE1AFC51222}" dt="2021-04-15T20:41:14.720" v="9136"/>
        <pc:sldMkLst>
          <pc:docMk/>
          <pc:sldMk cId="2794494169" sldId="783"/>
        </pc:sldMkLst>
      </pc:sldChg>
      <pc:sldChg chg="addSp delSp modSp add">
        <pc:chgData name="Grégory Morel" userId="732ee2fcb39904ba" providerId="LiveId" clId="{76970D05-9C73-4B13-83BD-ECE1AFC51222}" dt="2021-04-15T21:20:49.435" v="10411" actId="1076"/>
        <pc:sldMkLst>
          <pc:docMk/>
          <pc:sldMk cId="1776453029" sldId="784"/>
        </pc:sldMkLst>
        <pc:spChg chg="mod">
          <ac:chgData name="Grégory Morel" userId="732ee2fcb39904ba" providerId="LiveId" clId="{76970D05-9C73-4B13-83BD-ECE1AFC51222}" dt="2021-04-15T21:16:11.132" v="10313" actId="20577"/>
          <ac:spMkLst>
            <pc:docMk/>
            <pc:sldMk cId="1776453029" sldId="784"/>
            <ac:spMk id="2" creationId="{00000000-0000-0000-0000-000000000000}"/>
          </ac:spMkLst>
        </pc:spChg>
        <pc:spChg chg="add del">
          <ac:chgData name="Grégory Morel" userId="732ee2fcb39904ba" providerId="LiveId" clId="{76970D05-9C73-4B13-83BD-ECE1AFC51222}" dt="2021-04-15T21:19:59.993" v="10406" actId="478"/>
          <ac:spMkLst>
            <pc:docMk/>
            <pc:sldMk cId="1776453029" sldId="784"/>
            <ac:spMk id="4" creationId="{6F1ED216-227D-4477-A5D2-F42E6D9962D6}"/>
          </ac:spMkLst>
        </pc:spChg>
        <pc:spChg chg="add del mod">
          <ac:chgData name="Grégory Morel" userId="732ee2fcb39904ba" providerId="LiveId" clId="{76970D05-9C73-4B13-83BD-ECE1AFC51222}" dt="2021-04-15T20:55:41.276" v="9649" actId="478"/>
          <ac:spMkLst>
            <pc:docMk/>
            <pc:sldMk cId="1776453029" sldId="784"/>
            <ac:spMk id="4" creationId="{95C5DB73-2AD5-49E9-8CAD-B83D59079CF6}"/>
          </ac:spMkLst>
        </pc:spChg>
        <pc:spChg chg="mod">
          <ac:chgData name="Grégory Morel" userId="732ee2fcb39904ba" providerId="LiveId" clId="{76970D05-9C73-4B13-83BD-ECE1AFC51222}" dt="2021-04-15T21:19:11.527" v="10404" actId="20577"/>
          <ac:spMkLst>
            <pc:docMk/>
            <pc:sldMk cId="1776453029" sldId="784"/>
            <ac:spMk id="7" creationId="{CFA59757-7114-4935-8716-D803FA13DAF7}"/>
          </ac:spMkLst>
        </pc:spChg>
        <pc:spChg chg="del">
          <ac:chgData name="Grégory Morel" userId="732ee2fcb39904ba" providerId="LiveId" clId="{76970D05-9C73-4B13-83BD-ECE1AFC51222}" dt="2021-04-15T20:55:39.145" v="9648" actId="478"/>
          <ac:spMkLst>
            <pc:docMk/>
            <pc:sldMk cId="1776453029" sldId="784"/>
            <ac:spMk id="9" creationId="{22A8601A-E6D1-4485-9B63-80F859BEE014}"/>
          </ac:spMkLst>
        </pc:spChg>
        <pc:picChg chg="add del">
          <ac:chgData name="Grégory Morel" userId="732ee2fcb39904ba" providerId="LiveId" clId="{76970D05-9C73-4B13-83BD-ECE1AFC51222}" dt="2021-04-15T21:17:41.186" v="10337" actId="478"/>
          <ac:picMkLst>
            <pc:docMk/>
            <pc:sldMk cId="1776453029" sldId="784"/>
            <ac:picMk id="3" creationId="{BDB301F3-ECDB-4C1C-9AA1-F41134EB4F3B}"/>
          </ac:picMkLst>
        </pc:picChg>
        <pc:picChg chg="del">
          <ac:chgData name="Grégory Morel" userId="732ee2fcb39904ba" providerId="LiveId" clId="{76970D05-9C73-4B13-83BD-ECE1AFC51222}" dt="2021-04-15T21:16:24.628" v="10315" actId="478"/>
          <ac:picMkLst>
            <pc:docMk/>
            <pc:sldMk cId="1776453029" sldId="784"/>
            <ac:picMk id="5" creationId="{51779AFF-55FC-4F7F-9218-BF77954A48FB}"/>
          </ac:picMkLst>
        </pc:picChg>
        <pc:picChg chg="add mod">
          <ac:chgData name="Grégory Morel" userId="732ee2fcb39904ba" providerId="LiveId" clId="{76970D05-9C73-4B13-83BD-ECE1AFC51222}" dt="2021-04-15T21:20:49.435" v="10411" actId="1076"/>
          <ac:picMkLst>
            <pc:docMk/>
            <pc:sldMk cId="1776453029" sldId="784"/>
            <ac:picMk id="6" creationId="{42EB98D0-CDB6-4134-90FB-9CF0212762D1}"/>
          </ac:picMkLst>
        </pc:picChg>
      </pc:sldChg>
      <pc:sldChg chg="addSp modSp add del">
        <pc:chgData name="Grégory Morel" userId="732ee2fcb39904ba" providerId="LiveId" clId="{76970D05-9C73-4B13-83BD-ECE1AFC51222}" dt="2021-04-15T21:13:20.399" v="10185" actId="2696"/>
        <pc:sldMkLst>
          <pc:docMk/>
          <pc:sldMk cId="1373355924" sldId="785"/>
        </pc:sldMkLst>
        <pc:spChg chg="add mod">
          <ac:chgData name="Grégory Morel" userId="732ee2fcb39904ba" providerId="LiveId" clId="{76970D05-9C73-4B13-83BD-ECE1AFC51222}" dt="2021-04-15T21:06:35.430" v="9923" actId="571"/>
          <ac:spMkLst>
            <pc:docMk/>
            <pc:sldMk cId="1373355924" sldId="785"/>
            <ac:spMk id="6" creationId="{2D0F87E9-98E2-406E-B002-BF7732D423E4}"/>
          </ac:spMkLst>
        </pc:spChg>
        <pc:spChg chg="mod">
          <ac:chgData name="Grégory Morel" userId="732ee2fcb39904ba" providerId="LiveId" clId="{76970D05-9C73-4B13-83BD-ECE1AFC51222}" dt="2021-04-15T20:59:45.601" v="9772" actId="207"/>
          <ac:spMkLst>
            <pc:docMk/>
            <pc:sldMk cId="1373355924" sldId="785"/>
            <ac:spMk id="7" creationId="{CFA59757-7114-4935-8716-D803FA13DAF7}"/>
          </ac:spMkLst>
        </pc:spChg>
        <pc:picChg chg="mod">
          <ac:chgData name="Grégory Morel" userId="732ee2fcb39904ba" providerId="LiveId" clId="{76970D05-9C73-4B13-83BD-ECE1AFC51222}" dt="2021-04-15T20:58:39.957" v="9665" actId="1076"/>
          <ac:picMkLst>
            <pc:docMk/>
            <pc:sldMk cId="1373355924" sldId="785"/>
            <ac:picMk id="5" creationId="{51779AFF-55FC-4F7F-9218-BF77954A48FB}"/>
          </ac:picMkLst>
        </pc:picChg>
        <pc:picChg chg="add mod">
          <ac:chgData name="Grégory Morel" userId="732ee2fcb39904ba" providerId="LiveId" clId="{76970D05-9C73-4B13-83BD-ECE1AFC51222}" dt="2021-04-15T21:06:35.430" v="9923" actId="571"/>
          <ac:picMkLst>
            <pc:docMk/>
            <pc:sldMk cId="1373355924" sldId="785"/>
            <ac:picMk id="8" creationId="{5AB27CFA-F54E-4C0C-AE56-7AC4B17D599B}"/>
          </ac:picMkLst>
        </pc:picChg>
      </pc:sldChg>
      <pc:sldChg chg="addSp delSp modSp add modNotesTx">
        <pc:chgData name="Grégory Morel" userId="732ee2fcb39904ba" providerId="LiveId" clId="{76970D05-9C73-4B13-83BD-ECE1AFC51222}" dt="2021-04-19T12:18:13.837" v="11968" actId="1036"/>
        <pc:sldMkLst>
          <pc:docMk/>
          <pc:sldMk cId="387518058" sldId="786"/>
        </pc:sldMkLst>
        <pc:spChg chg="mod">
          <ac:chgData name="Grégory Morel" userId="732ee2fcb39904ba" providerId="LiveId" clId="{76970D05-9C73-4B13-83BD-ECE1AFC51222}" dt="2021-04-19T12:18:07.818" v="11959" actId="20577"/>
          <ac:spMkLst>
            <pc:docMk/>
            <pc:sldMk cId="387518058" sldId="786"/>
            <ac:spMk id="7" creationId="{CFA59757-7114-4935-8716-D803FA13DAF7}"/>
          </ac:spMkLst>
        </pc:spChg>
        <pc:picChg chg="del">
          <ac:chgData name="Grégory Morel" userId="732ee2fcb39904ba" providerId="LiveId" clId="{76970D05-9C73-4B13-83BD-ECE1AFC51222}" dt="2021-04-15T21:06:27.440" v="9920" actId="478"/>
          <ac:picMkLst>
            <pc:docMk/>
            <pc:sldMk cId="387518058" sldId="786"/>
            <ac:picMk id="5" creationId="{51779AFF-55FC-4F7F-9218-BF77954A48FB}"/>
          </ac:picMkLst>
        </pc:picChg>
        <pc:picChg chg="add mod">
          <ac:chgData name="Grégory Morel" userId="732ee2fcb39904ba" providerId="LiveId" clId="{76970D05-9C73-4B13-83BD-ECE1AFC51222}" dt="2021-04-19T12:18:13.837" v="11968" actId="1036"/>
          <ac:picMkLst>
            <pc:docMk/>
            <pc:sldMk cId="387518058" sldId="786"/>
            <ac:picMk id="6" creationId="{8DF3A71B-A950-4C9F-94D7-9A47233B9D60}"/>
          </ac:picMkLst>
        </pc:picChg>
      </pc:sldChg>
      <pc:sldChg chg="addSp delSp modSp add mod setBg delAnim setClrOvrMap">
        <pc:chgData name="Grégory Morel" userId="732ee2fcb39904ba" providerId="LiveId" clId="{76970D05-9C73-4B13-83BD-ECE1AFC51222}" dt="2021-04-16T05:58:08.172" v="11824" actId="14100"/>
        <pc:sldMkLst>
          <pc:docMk/>
          <pc:sldMk cId="659980281" sldId="787"/>
        </pc:sldMkLst>
        <pc:spChg chg="mod">
          <ac:chgData name="Grégory Morel" userId="732ee2fcb39904ba" providerId="LiveId" clId="{76970D05-9C73-4B13-83BD-ECE1AFC51222}" dt="2021-04-15T21:43:14.876" v="10911" actId="26606"/>
          <ac:spMkLst>
            <pc:docMk/>
            <pc:sldMk cId="659980281" sldId="787"/>
            <ac:spMk id="2" creationId="{00000000-0000-0000-0000-000000000000}"/>
          </ac:spMkLst>
        </pc:spChg>
        <pc:spChg chg="add del">
          <ac:chgData name="Grégory Morel" userId="732ee2fcb39904ba" providerId="LiveId" clId="{76970D05-9C73-4B13-83BD-ECE1AFC51222}" dt="2021-04-15T21:42:39.244" v="10898"/>
          <ac:spMkLst>
            <pc:docMk/>
            <pc:sldMk cId="659980281" sldId="787"/>
            <ac:spMk id="3" creationId="{97539726-0832-4DB2-B672-1B0AA016E586}"/>
          </ac:spMkLst>
        </pc:spChg>
        <pc:spChg chg="add del">
          <ac:chgData name="Grégory Morel" userId="732ee2fcb39904ba" providerId="LiveId" clId="{76970D05-9C73-4B13-83BD-ECE1AFC51222}" dt="2021-04-15T21:42:43.273" v="10900"/>
          <ac:spMkLst>
            <pc:docMk/>
            <pc:sldMk cId="659980281" sldId="787"/>
            <ac:spMk id="4" creationId="{984F1425-A4E8-47E7-887D-FF430338D54C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8" creationId="{1130F0BA-DDC4-4263-8476-08F3E435F63B}"/>
          </ac:spMkLst>
        </pc:spChg>
        <pc:spChg chg="mod ord">
          <ac:chgData name="Grégory Morel" userId="732ee2fcb39904ba" providerId="LiveId" clId="{76970D05-9C73-4B13-83BD-ECE1AFC51222}" dt="2021-04-16T05:58:08.172" v="11824" actId="14100"/>
          <ac:spMkLst>
            <pc:docMk/>
            <pc:sldMk cId="659980281" sldId="787"/>
            <ac:spMk id="10" creationId="{B1D7866F-D8C5-44F1-A427-8EBB9B4E43D9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17" creationId="{A88F3F4D-080B-48B8-97ED-3D85B9B7D217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18" creationId="{9D7053D6-59FF-4182-9FBD-BD818EAF04A8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19" creationId="{E3FDBEA8-4F02-4351-B37E-C9234B800F31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0" creationId="{7890A438-CBB7-41FE-BC54-76E8E6A71143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1" creationId="{B21508AE-D8B2-4E49-A2EB-8F3A6E7F3EEE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2" creationId="{6FAC05A1-CEC3-4B67-BDA4-F3E5D7391D30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3" creationId="{E2EF8568-F18B-49D5-9FA0-99705FC56A73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4" creationId="{0CAD428C-14A5-42C8-AA11-62FC7DA56FA3}"/>
          </ac:spMkLst>
        </pc:spChg>
        <pc:spChg chg="add mod">
          <ac:chgData name="Grégory Morel" userId="732ee2fcb39904ba" providerId="LiveId" clId="{76970D05-9C73-4B13-83BD-ECE1AFC51222}" dt="2021-04-15T21:45:54.991" v="10978" actId="20577"/>
          <ac:spMkLst>
            <pc:docMk/>
            <pc:sldMk cId="659980281" sldId="787"/>
            <ac:spMk id="44" creationId="{4D90975F-EE85-461F-BBD6-BD3081C45890}"/>
          </ac:spMkLst>
        </pc:spChg>
        <pc:spChg chg="mod ord">
          <ac:chgData name="Grégory Morel" userId="732ee2fcb39904ba" providerId="LiveId" clId="{76970D05-9C73-4B13-83BD-ECE1AFC51222}" dt="2021-04-15T21:43:14.876" v="10911" actId="26606"/>
          <ac:spMkLst>
            <pc:docMk/>
            <pc:sldMk cId="659980281" sldId="787"/>
            <ac:spMk id="45" creationId="{00000000-0000-0000-0000-000000000000}"/>
          </ac:spMkLst>
        </pc:spChg>
        <pc:spChg chg="add del">
          <ac:chgData name="Grégory Morel" userId="732ee2fcb39904ba" providerId="LiveId" clId="{76970D05-9C73-4B13-83BD-ECE1AFC51222}" dt="2021-04-15T21:42:57.738" v="10903" actId="26606"/>
          <ac:spMkLst>
            <pc:docMk/>
            <pc:sldMk cId="659980281" sldId="787"/>
            <ac:spMk id="47" creationId="{21540236-BFD5-4A9D-8840-4703E7F76825}"/>
          </ac:spMkLst>
        </pc:spChg>
        <pc:spChg chg="add del">
          <ac:chgData name="Grégory Morel" userId="732ee2fcb39904ba" providerId="LiveId" clId="{76970D05-9C73-4B13-83BD-ECE1AFC51222}" dt="2021-04-15T21:42:57.738" v="10903" actId="26606"/>
          <ac:spMkLst>
            <pc:docMk/>
            <pc:sldMk cId="659980281" sldId="787"/>
            <ac:spMk id="50" creationId="{2C61293E-6EBE-43EF-A52C-9BEBFD7679D4}"/>
          </ac:spMkLst>
        </pc:spChg>
        <pc:spChg chg="add del">
          <ac:chgData name="Grégory Morel" userId="732ee2fcb39904ba" providerId="LiveId" clId="{76970D05-9C73-4B13-83BD-ECE1AFC51222}" dt="2021-04-15T21:42:59.098" v="10905" actId="26606"/>
          <ac:spMkLst>
            <pc:docMk/>
            <pc:sldMk cId="659980281" sldId="787"/>
            <ac:spMk id="53" creationId="{F13C74B1-5B17-4795-BED0-7140497B445A}"/>
          </ac:spMkLst>
        </pc:spChg>
        <pc:spChg chg="add del">
          <ac:chgData name="Grégory Morel" userId="732ee2fcb39904ba" providerId="LiveId" clId="{76970D05-9C73-4B13-83BD-ECE1AFC51222}" dt="2021-04-15T21:42:59.098" v="10905" actId="26606"/>
          <ac:spMkLst>
            <pc:docMk/>
            <pc:sldMk cId="659980281" sldId="787"/>
            <ac:spMk id="54" creationId="{D4974D33-8DC5-464E-8C6D-BE58F0669C17}"/>
          </ac:spMkLst>
        </pc:spChg>
        <pc:spChg chg="add del">
          <ac:chgData name="Grégory Morel" userId="732ee2fcb39904ba" providerId="LiveId" clId="{76970D05-9C73-4B13-83BD-ECE1AFC51222}" dt="2021-04-15T21:43:02.328" v="10907" actId="26606"/>
          <ac:spMkLst>
            <pc:docMk/>
            <pc:sldMk cId="659980281" sldId="787"/>
            <ac:spMk id="56" creationId="{23E547B5-89CF-4EC0-96DE-25771AED0799}"/>
          </ac:spMkLst>
        </pc:spChg>
        <pc:spChg chg="add del">
          <ac:chgData name="Grégory Morel" userId="732ee2fcb39904ba" providerId="LiveId" clId="{76970D05-9C73-4B13-83BD-ECE1AFC51222}" dt="2021-04-15T21:43:02.328" v="10907" actId="26606"/>
          <ac:spMkLst>
            <pc:docMk/>
            <pc:sldMk cId="659980281" sldId="787"/>
            <ac:spMk id="58" creationId="{3F0B8CEB-8279-4E5E-A0CE-1FC9F71736F2}"/>
          </ac:spMkLst>
        </pc:spChg>
        <pc:spChg chg="add del">
          <ac:chgData name="Grégory Morel" userId="732ee2fcb39904ba" providerId="LiveId" clId="{76970D05-9C73-4B13-83BD-ECE1AFC51222}" dt="2021-04-15T21:43:03.044" v="10909" actId="26606"/>
          <ac:spMkLst>
            <pc:docMk/>
            <pc:sldMk cId="659980281" sldId="787"/>
            <ac:spMk id="60" creationId="{C5E6CFF1-2F42-4E10-9A97-F116F46F53FE}"/>
          </ac:spMkLst>
        </pc:spChg>
        <pc:spChg chg="del mod">
          <ac:chgData name="Grégory Morel" userId="732ee2fcb39904ba" providerId="LiveId" clId="{76970D05-9C73-4B13-83BD-ECE1AFC51222}" dt="2021-04-15T21:40:26.708" v="10773" actId="478"/>
          <ac:spMkLst>
            <pc:docMk/>
            <pc:sldMk cId="659980281" sldId="787"/>
            <ac:spMk id="72" creationId="{CAA5E498-F9F0-428E-AECE-DDE8B625F7FC}"/>
          </ac:spMkLst>
        </pc:spChg>
        <pc:picChg chg="add del mod ord">
          <ac:chgData name="Grégory Morel" userId="732ee2fcb39904ba" providerId="LiveId" clId="{76970D05-9C73-4B13-83BD-ECE1AFC51222}" dt="2021-04-15T21:43:15.520" v="10912"/>
          <ac:picMkLst>
            <pc:docMk/>
            <pc:sldMk cId="659980281" sldId="787"/>
            <ac:picMk id="5" creationId="{845C580C-4260-4E04-A941-2CFA6E911824}"/>
          </ac:picMkLst>
        </pc:picChg>
        <pc:picChg chg="add mod">
          <ac:chgData name="Grégory Morel" userId="732ee2fcb39904ba" providerId="LiveId" clId="{76970D05-9C73-4B13-83BD-ECE1AFC51222}" dt="2021-04-15T21:45:58.997" v="10979" actId="1076"/>
          <ac:picMkLst>
            <pc:docMk/>
            <pc:sldMk cId="659980281" sldId="787"/>
            <ac:picMk id="43" creationId="{98B897B4-3953-43CF-B2BD-93063EDD986F}"/>
          </ac:picMkLst>
        </pc:picChg>
        <pc:picChg chg="add del">
          <ac:chgData name="Grégory Morel" userId="732ee2fcb39904ba" providerId="LiveId" clId="{76970D05-9C73-4B13-83BD-ECE1AFC51222}" dt="2021-04-15T21:43:14.876" v="10911" actId="26606"/>
          <ac:picMkLst>
            <pc:docMk/>
            <pc:sldMk cId="659980281" sldId="787"/>
            <ac:picMk id="67" creationId="{54DDEBDD-D8BD-41A6-8A0D-B00E3768B0F9}"/>
          </ac:picMkLst>
        </pc:pic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25" creationId="{4FE36196-9486-446F-AB00-F2733AC9BD4B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33" creationId="{DABACA0A-AAC5-477C-BF5C-004D88EE8DEB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36" creationId="{7C31FAD7-7C01-4480-99D7-5CD935F87E60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39" creationId="{16502CC9-C7C5-45EC-84EA-767F234BB7CB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42" creationId="{6CE255C2-A423-4650-BC1A-A4B14A93F8C7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46" creationId="{09AA9D10-2E94-465D-BF01-42078C0EAAAD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49" creationId="{4715DCF6-C680-4315-9F06-FC72B368C988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52" creationId="{D710AEAD-6CA8-457B-B723-7D3EDD1ECF54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57" creationId="{06130C54-EE95-4120-8207-828B0117688E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61" creationId="{3E6CB8BB-2C10-4DD4-BC47-749FDFCD6032}"/>
          </ac:cxnSpMkLst>
        </pc:cxnChg>
        <pc:cxnChg chg="del">
          <ac:chgData name="Grégory Morel" userId="732ee2fcb39904ba" providerId="LiveId" clId="{76970D05-9C73-4B13-83BD-ECE1AFC51222}" dt="2021-04-15T21:40:28.977" v="10774" actId="478"/>
          <ac:cxnSpMkLst>
            <pc:docMk/>
            <pc:sldMk cId="659980281" sldId="787"/>
            <ac:cxnSpMk id="62" creationId="{5AA6343D-4A26-4E33-8CB6-C89C9B85C979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63" creationId="{00839A1C-F82F-43A9-BC4E-6304AB7823B9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64" creationId="{55D229F8-8F4D-420A-8CAD-7A4DFDD6DC9F}"/>
          </ac:cxnSpMkLst>
        </pc:cxnChg>
        <pc:cxnChg chg="add del">
          <ac:chgData name="Grégory Morel" userId="732ee2fcb39904ba" providerId="LiveId" clId="{76970D05-9C73-4B13-83BD-ECE1AFC51222}" dt="2021-04-15T21:43:03.044" v="10909" actId="26606"/>
          <ac:cxnSpMkLst>
            <pc:docMk/>
            <pc:sldMk cId="659980281" sldId="787"/>
            <ac:cxnSpMk id="65" creationId="{67182200-4859-4C8D-BCBB-55B245C28BA3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70" creationId="{17FBE4F1-7D85-4C29-A792-BEA4A1368F60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71" creationId="{D644165D-115E-4397-A602-74AD2A181F90}"/>
          </ac:cxnSpMkLst>
        </pc:cxnChg>
      </pc:sldChg>
    </pc:docChg>
  </pc:docChgLst>
  <pc:docChgLst>
    <pc:chgData name="Grégory Morel" userId="732ee2fcb39904ba" providerId="LiveId" clId="{823C7A04-0D97-4D5A-9783-33C194CD1F5A}"/>
    <pc:docChg chg="undo redo custSel addSld delSld modSld sldOrd modSection">
      <pc:chgData name="Grégory Morel" userId="732ee2fcb39904ba" providerId="LiveId" clId="{823C7A04-0D97-4D5A-9783-33C194CD1F5A}" dt="2021-04-27T23:31:45.521" v="4156" actId="20577"/>
      <pc:docMkLst>
        <pc:docMk/>
      </pc:docMkLst>
      <pc:sldChg chg="modSp">
        <pc:chgData name="Grégory Morel" userId="732ee2fcb39904ba" providerId="LiveId" clId="{823C7A04-0D97-4D5A-9783-33C194CD1F5A}" dt="2021-04-25T21:28:47.728" v="10" actId="20577"/>
        <pc:sldMkLst>
          <pc:docMk/>
          <pc:sldMk cId="3517110617" sldId="742"/>
        </pc:sldMkLst>
        <pc:spChg chg="mod">
          <ac:chgData name="Grégory Morel" userId="732ee2fcb39904ba" providerId="LiveId" clId="{823C7A04-0D97-4D5A-9783-33C194CD1F5A}" dt="2021-04-25T21:28:47.728" v="10" actId="20577"/>
          <ac:spMkLst>
            <pc:docMk/>
            <pc:sldMk cId="3517110617" sldId="742"/>
            <ac:spMk id="83" creationId="{00000000-0000-0000-0000-000000000000}"/>
          </ac:spMkLst>
        </pc:spChg>
      </pc:sldChg>
      <pc:sldChg chg="modSp del">
        <pc:chgData name="Grégory Morel" userId="732ee2fcb39904ba" providerId="LiveId" clId="{823C7A04-0D97-4D5A-9783-33C194CD1F5A}" dt="2021-04-25T21:29:41.502" v="80" actId="2696"/>
        <pc:sldMkLst>
          <pc:docMk/>
          <pc:sldMk cId="1582348942" sldId="743"/>
        </pc:sldMkLst>
        <pc:spChg chg="mod">
          <ac:chgData name="Grégory Morel" userId="732ee2fcb39904ba" providerId="LiveId" clId="{823C7A04-0D97-4D5A-9783-33C194CD1F5A}" dt="2021-04-25T21:29:33.018" v="56" actId="20577"/>
          <ac:spMkLst>
            <pc:docMk/>
            <pc:sldMk cId="1582348942" sldId="743"/>
            <ac:spMk id="2" creationId="{00000000-0000-0000-0000-000000000000}"/>
          </ac:spMkLst>
        </pc:spChg>
        <pc:spChg chg="mod">
          <ac:chgData name="Grégory Morel" userId="732ee2fcb39904ba" providerId="LiveId" clId="{823C7A04-0D97-4D5A-9783-33C194CD1F5A}" dt="2021-04-25T21:29:32.614" v="55" actId="20577"/>
          <ac:spMkLst>
            <pc:docMk/>
            <pc:sldMk cId="1582348942" sldId="743"/>
            <ac:spMk id="18" creationId="{0681EA8B-DBBC-42F1-9E9C-307B63DC213D}"/>
          </ac:spMkLst>
        </pc:spChg>
      </pc:sldChg>
      <pc:sldChg chg="add del ord">
        <pc:chgData name="Grégory Morel" userId="732ee2fcb39904ba" providerId="LiveId" clId="{823C7A04-0D97-4D5A-9783-33C194CD1F5A}" dt="2021-04-25T21:29:37.733" v="78" actId="2696"/>
        <pc:sldMkLst>
          <pc:docMk/>
          <pc:sldMk cId="3747235012" sldId="763"/>
        </pc:sldMkLst>
      </pc:sldChg>
      <pc:sldChg chg="delSp modSp add del">
        <pc:chgData name="Grégory Morel" userId="732ee2fcb39904ba" providerId="LiveId" clId="{823C7A04-0D97-4D5A-9783-33C194CD1F5A}" dt="2021-04-25T21:59:15.782" v="131" actId="20577"/>
        <pc:sldMkLst>
          <pc:docMk/>
          <pc:sldMk cId="3937537060" sldId="764"/>
        </pc:sldMkLst>
        <pc:spChg chg="mod">
          <ac:chgData name="Grégory Morel" userId="732ee2fcb39904ba" providerId="LiveId" clId="{823C7A04-0D97-4D5A-9783-33C194CD1F5A}" dt="2021-04-25T21:29:59.201" v="119" actId="20577"/>
          <ac:spMkLst>
            <pc:docMk/>
            <pc:sldMk cId="3937537060" sldId="764"/>
            <ac:spMk id="2" creationId="{00000000-0000-0000-0000-000000000000}"/>
          </ac:spMkLst>
        </pc:spChg>
        <pc:spChg chg="del">
          <ac:chgData name="Grégory Morel" userId="732ee2fcb39904ba" providerId="LiveId" clId="{823C7A04-0D97-4D5A-9783-33C194CD1F5A}" dt="2021-04-25T21:47:19.656" v="120" actId="478"/>
          <ac:spMkLst>
            <pc:docMk/>
            <pc:sldMk cId="3937537060" sldId="764"/>
            <ac:spMk id="10" creationId="{F3C11DED-354B-4408-B646-6D2ADED3E209}"/>
          </ac:spMkLst>
        </pc:spChg>
        <pc:spChg chg="del">
          <ac:chgData name="Grégory Morel" userId="732ee2fcb39904ba" providerId="LiveId" clId="{823C7A04-0D97-4D5A-9783-33C194CD1F5A}" dt="2021-04-25T21:47:19.656" v="120" actId="478"/>
          <ac:spMkLst>
            <pc:docMk/>
            <pc:sldMk cId="3937537060" sldId="764"/>
            <ac:spMk id="11" creationId="{63349926-F164-4EA6-89D6-CBB3CEE17A16}"/>
          </ac:spMkLst>
        </pc:spChg>
        <pc:spChg chg="mod">
          <ac:chgData name="Grégory Morel" userId="732ee2fcb39904ba" providerId="LiveId" clId="{823C7A04-0D97-4D5A-9783-33C194CD1F5A}" dt="2021-04-25T21:59:15.782" v="131" actId="20577"/>
          <ac:spMkLst>
            <pc:docMk/>
            <pc:sldMk cId="3937537060" sldId="764"/>
            <ac:spMk id="12" creationId="{5C8932FB-7246-4FF6-BD77-434A1E4598C3}"/>
          </ac:spMkLst>
        </pc:spChg>
        <pc:spChg chg="del">
          <ac:chgData name="Grégory Morel" userId="732ee2fcb39904ba" providerId="LiveId" clId="{823C7A04-0D97-4D5A-9783-33C194CD1F5A}" dt="2021-04-25T21:47:19.656" v="120" actId="478"/>
          <ac:spMkLst>
            <pc:docMk/>
            <pc:sldMk cId="3937537060" sldId="764"/>
            <ac:spMk id="14" creationId="{36B23EA1-6F38-48D0-A976-891C07D2F77E}"/>
          </ac:spMkLst>
        </pc:spChg>
        <pc:spChg chg="mod">
          <ac:chgData name="Grégory Morel" userId="732ee2fcb39904ba" providerId="LiveId" clId="{823C7A04-0D97-4D5A-9783-33C194CD1F5A}" dt="2021-04-25T21:47:30.230" v="130" actId="5793"/>
          <ac:spMkLst>
            <pc:docMk/>
            <pc:sldMk cId="3937537060" sldId="764"/>
            <ac:spMk id="17" creationId="{9A665DF7-540C-4493-9513-CEDB0DF38735}"/>
          </ac:spMkLst>
        </pc:spChg>
        <pc:picChg chg="del">
          <ac:chgData name="Grégory Morel" userId="732ee2fcb39904ba" providerId="LiveId" clId="{823C7A04-0D97-4D5A-9783-33C194CD1F5A}" dt="2021-04-25T21:47:19.656" v="120" actId="478"/>
          <ac:picMkLst>
            <pc:docMk/>
            <pc:sldMk cId="3937537060" sldId="764"/>
            <ac:picMk id="7" creationId="{CE0C790B-1DAF-45C7-B744-3E576A0B9548}"/>
          </ac:picMkLst>
        </pc:picChg>
        <pc:picChg chg="del">
          <ac:chgData name="Grégory Morel" userId="732ee2fcb39904ba" providerId="LiveId" clId="{823C7A04-0D97-4D5A-9783-33C194CD1F5A}" dt="2021-04-25T21:47:19.656" v="120" actId="478"/>
          <ac:picMkLst>
            <pc:docMk/>
            <pc:sldMk cId="3937537060" sldId="764"/>
            <ac:picMk id="8" creationId="{09EF1C58-C20F-4BD0-9ACF-4E74B84BE07B}"/>
          </ac:picMkLst>
        </pc:picChg>
        <pc:picChg chg="del">
          <ac:chgData name="Grégory Morel" userId="732ee2fcb39904ba" providerId="LiveId" clId="{823C7A04-0D97-4D5A-9783-33C194CD1F5A}" dt="2021-04-25T21:47:19.656" v="120" actId="478"/>
          <ac:picMkLst>
            <pc:docMk/>
            <pc:sldMk cId="3937537060" sldId="764"/>
            <ac:picMk id="9" creationId="{678EF139-B5E5-4BBA-B134-02A72BB7ADB8}"/>
          </ac:picMkLst>
        </pc:picChg>
        <pc:inkChg chg="del">
          <ac:chgData name="Grégory Morel" userId="732ee2fcb39904ba" providerId="LiveId" clId="{823C7A04-0D97-4D5A-9783-33C194CD1F5A}" dt="2021-04-25T21:47:19.656" v="120" actId="478"/>
          <ac:inkMkLst>
            <pc:docMk/>
            <pc:sldMk cId="3937537060" sldId="764"/>
            <ac:inkMk id="3" creationId="{3A916EA3-1A4D-4E4F-8EEF-5B0E233ACAE1}"/>
          </ac:inkMkLst>
        </pc:inkChg>
      </pc:sldChg>
      <pc:sldChg chg="addSp delSp modSp add modNotesTx">
        <pc:chgData name="Grégory Morel" userId="732ee2fcb39904ba" providerId="LiveId" clId="{823C7A04-0D97-4D5A-9783-33C194CD1F5A}" dt="2021-04-25T22:21:21.518" v="355" actId="20577"/>
        <pc:sldMkLst>
          <pc:docMk/>
          <pc:sldMk cId="1265975964" sldId="765"/>
        </pc:sldMkLst>
        <pc:spChg chg="mod">
          <ac:chgData name="Grégory Morel" userId="732ee2fcb39904ba" providerId="LiveId" clId="{823C7A04-0D97-4D5A-9783-33C194CD1F5A}" dt="2021-04-25T22:01:32.876" v="142" actId="20577"/>
          <ac:spMkLst>
            <pc:docMk/>
            <pc:sldMk cId="1265975964" sldId="765"/>
            <ac:spMk id="2" creationId="{00000000-0000-0000-0000-000000000000}"/>
          </ac:spMkLst>
        </pc:spChg>
        <pc:spChg chg="mod">
          <ac:chgData name="Grégory Morel" userId="732ee2fcb39904ba" providerId="LiveId" clId="{823C7A04-0D97-4D5A-9783-33C194CD1F5A}" dt="2021-04-25T22:01:48.607" v="144" actId="20577"/>
          <ac:spMkLst>
            <pc:docMk/>
            <pc:sldMk cId="1265975964" sldId="765"/>
            <ac:spMk id="12" creationId="{5C8932FB-7246-4FF6-BD77-434A1E4598C3}"/>
          </ac:spMkLst>
        </pc:spChg>
        <pc:spChg chg="mod">
          <ac:chgData name="Grégory Morel" userId="732ee2fcb39904ba" providerId="LiveId" clId="{823C7A04-0D97-4D5A-9783-33C194CD1F5A}" dt="2021-04-25T22:11:47.290" v="180" actId="207"/>
          <ac:spMkLst>
            <pc:docMk/>
            <pc:sldMk cId="1265975964" sldId="765"/>
            <ac:spMk id="17" creationId="{9A665DF7-540C-4493-9513-CEDB0DF38735}"/>
          </ac:spMkLst>
        </pc:spChg>
        <pc:picChg chg="add del mod">
          <ac:chgData name="Grégory Morel" userId="732ee2fcb39904ba" providerId="LiveId" clId="{823C7A04-0D97-4D5A-9783-33C194CD1F5A}" dt="2021-04-25T22:16:39.181" v="302" actId="478"/>
          <ac:picMkLst>
            <pc:docMk/>
            <pc:sldMk cId="1265975964" sldId="765"/>
            <ac:picMk id="3" creationId="{6FB7182C-4E7C-40F7-9AA5-84099CE010B1}"/>
          </ac:picMkLst>
        </pc:picChg>
        <pc:picChg chg="add">
          <ac:chgData name="Grégory Morel" userId="732ee2fcb39904ba" providerId="LiveId" clId="{823C7A04-0D97-4D5A-9783-33C194CD1F5A}" dt="2021-04-25T22:16:39.564" v="303"/>
          <ac:picMkLst>
            <pc:docMk/>
            <pc:sldMk cId="1265975964" sldId="765"/>
            <ac:picMk id="7" creationId="{17E39B9A-C899-4547-9D36-7061F2E22C3B}"/>
          </ac:picMkLst>
        </pc:picChg>
      </pc:sldChg>
      <pc:sldChg chg="add del ord">
        <pc:chgData name="Grégory Morel" userId="732ee2fcb39904ba" providerId="LiveId" clId="{823C7A04-0D97-4D5A-9783-33C194CD1F5A}" dt="2021-04-25T21:29:37.775" v="79" actId="2696"/>
        <pc:sldMkLst>
          <pc:docMk/>
          <pc:sldMk cId="3107585898" sldId="765"/>
        </pc:sldMkLst>
      </pc:sldChg>
      <pc:sldChg chg="add del">
        <pc:chgData name="Grégory Morel" userId="732ee2fcb39904ba" providerId="LiveId" clId="{823C7A04-0D97-4D5A-9783-33C194CD1F5A}" dt="2021-04-25T22:01:51.011" v="146"/>
        <pc:sldMkLst>
          <pc:docMk/>
          <pc:sldMk cId="911944626" sldId="766"/>
        </pc:sldMkLst>
      </pc:sldChg>
      <pc:sldChg chg="addSp delSp modSp add modNotesTx">
        <pc:chgData name="Grégory Morel" userId="732ee2fcb39904ba" providerId="LiveId" clId="{823C7A04-0D97-4D5A-9783-33C194CD1F5A}" dt="2021-04-25T22:21:35.318" v="358" actId="20577"/>
        <pc:sldMkLst>
          <pc:docMk/>
          <pc:sldMk cId="1973197323" sldId="766"/>
        </pc:sldMkLst>
        <pc:spChg chg="mod">
          <ac:chgData name="Grégory Morel" userId="732ee2fcb39904ba" providerId="LiveId" clId="{823C7A04-0D97-4D5A-9783-33C194CD1F5A}" dt="2021-04-25T22:02:00.097" v="159" actId="20577"/>
          <ac:spMkLst>
            <pc:docMk/>
            <pc:sldMk cId="1973197323" sldId="766"/>
            <ac:spMk id="2" creationId="{00000000-0000-0000-0000-000000000000}"/>
          </ac:spMkLst>
        </pc:spChg>
        <pc:spChg chg="add">
          <ac:chgData name="Grégory Morel" userId="732ee2fcb39904ba" providerId="LiveId" clId="{823C7A04-0D97-4D5A-9783-33C194CD1F5A}" dt="2021-04-25T22:12:11.909" v="184"/>
          <ac:spMkLst>
            <pc:docMk/>
            <pc:sldMk cId="1973197323" sldId="766"/>
            <ac:spMk id="6" creationId="{EA66023B-805D-4D0D-BAF2-0FCF776EF312}"/>
          </ac:spMkLst>
        </pc:spChg>
        <pc:spChg chg="mod">
          <ac:chgData name="Grégory Morel" userId="732ee2fcb39904ba" providerId="LiveId" clId="{823C7A04-0D97-4D5A-9783-33C194CD1F5A}" dt="2021-04-25T22:02:17.944" v="160"/>
          <ac:spMkLst>
            <pc:docMk/>
            <pc:sldMk cId="1973197323" sldId="766"/>
            <ac:spMk id="12" creationId="{5C8932FB-7246-4FF6-BD77-434A1E4598C3}"/>
          </ac:spMkLst>
        </pc:spChg>
        <pc:spChg chg="del">
          <ac:chgData name="Grégory Morel" userId="732ee2fcb39904ba" providerId="LiveId" clId="{823C7A04-0D97-4D5A-9783-33C194CD1F5A}" dt="2021-04-25T22:12:11.534" v="183" actId="478"/>
          <ac:spMkLst>
            <pc:docMk/>
            <pc:sldMk cId="1973197323" sldId="766"/>
            <ac:spMk id="17" creationId="{9A665DF7-540C-4493-9513-CEDB0DF38735}"/>
          </ac:spMkLst>
        </pc:spChg>
        <pc:picChg chg="add mod">
          <ac:chgData name="Grégory Morel" userId="732ee2fcb39904ba" providerId="LiveId" clId="{823C7A04-0D97-4D5A-9783-33C194CD1F5A}" dt="2021-04-25T22:16:35.461" v="301"/>
          <ac:picMkLst>
            <pc:docMk/>
            <pc:sldMk cId="1973197323" sldId="766"/>
            <ac:picMk id="3" creationId="{4682DF1A-390D-4997-9DAF-4DF9F0E46765}"/>
          </ac:picMkLst>
        </pc:picChg>
        <pc:picChg chg="add del">
          <ac:chgData name="Grégory Morel" userId="732ee2fcb39904ba" providerId="LiveId" clId="{823C7A04-0D97-4D5A-9783-33C194CD1F5A}" dt="2021-04-25T22:16:23.763" v="295" actId="478"/>
          <ac:picMkLst>
            <pc:docMk/>
            <pc:sldMk cId="1973197323" sldId="766"/>
            <ac:picMk id="7" creationId="{BD54C2B8-8F88-48C3-ACDB-3336929F336A}"/>
          </ac:picMkLst>
        </pc:picChg>
      </pc:sldChg>
      <pc:sldChg chg="add del">
        <pc:chgData name="Grégory Morel" userId="732ee2fcb39904ba" providerId="LiveId" clId="{823C7A04-0D97-4D5A-9783-33C194CD1F5A}" dt="2021-04-25T21:29:52.176" v="83" actId="2696"/>
        <pc:sldMkLst>
          <pc:docMk/>
          <pc:sldMk cId="3087677999" sldId="766"/>
        </pc:sldMkLst>
      </pc:sldChg>
      <pc:sldChg chg="addSp delSp modSp add modNotesTx">
        <pc:chgData name="Grégory Morel" userId="732ee2fcb39904ba" providerId="LiveId" clId="{823C7A04-0D97-4D5A-9783-33C194CD1F5A}" dt="2021-04-27T23:06:26.764" v="3499" actId="1076"/>
        <pc:sldMkLst>
          <pc:docMk/>
          <pc:sldMk cId="338451457" sldId="767"/>
        </pc:sldMkLst>
        <pc:spChg chg="mod">
          <ac:chgData name="Grégory Morel" userId="732ee2fcb39904ba" providerId="LiveId" clId="{823C7A04-0D97-4D5A-9783-33C194CD1F5A}" dt="2021-04-27T10:09:22.738" v="388" actId="20577"/>
          <ac:spMkLst>
            <pc:docMk/>
            <pc:sldMk cId="338451457" sldId="767"/>
            <ac:spMk id="2" creationId="{00000000-0000-0000-0000-000000000000}"/>
          </ac:spMkLst>
        </pc:spChg>
        <pc:spChg chg="del mod">
          <ac:chgData name="Grégory Morel" userId="732ee2fcb39904ba" providerId="LiveId" clId="{823C7A04-0D97-4D5A-9783-33C194CD1F5A}" dt="2021-04-27T23:06:13.228" v="3496" actId="478"/>
          <ac:spMkLst>
            <pc:docMk/>
            <pc:sldMk cId="338451457" sldId="767"/>
            <ac:spMk id="6" creationId="{EA66023B-805D-4D0D-BAF2-0FCF776EF312}"/>
          </ac:spMkLst>
        </pc:spChg>
        <pc:spChg chg="mod">
          <ac:chgData name="Grégory Morel" userId="732ee2fcb39904ba" providerId="LiveId" clId="{823C7A04-0D97-4D5A-9783-33C194CD1F5A}" dt="2021-04-27T23:06:08.856" v="3495" actId="20577"/>
          <ac:spMkLst>
            <pc:docMk/>
            <pc:sldMk cId="338451457" sldId="767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10:09:25.714" v="389" actId="478"/>
          <ac:picMkLst>
            <pc:docMk/>
            <pc:sldMk cId="338451457" sldId="767"/>
            <ac:picMk id="3" creationId="{4682DF1A-390D-4997-9DAF-4DF9F0E46765}"/>
          </ac:picMkLst>
        </pc:picChg>
        <pc:picChg chg="add mod">
          <ac:chgData name="Grégory Morel" userId="732ee2fcb39904ba" providerId="LiveId" clId="{823C7A04-0D97-4D5A-9783-33C194CD1F5A}" dt="2021-04-27T23:06:26.764" v="3499" actId="1076"/>
          <ac:picMkLst>
            <pc:docMk/>
            <pc:sldMk cId="338451457" sldId="767"/>
            <ac:picMk id="3" creationId="{F8800B93-070E-45E1-81D2-5F6409B0227C}"/>
          </ac:picMkLst>
        </pc:picChg>
      </pc:sldChg>
      <pc:sldChg chg="modSp add">
        <pc:chgData name="Grégory Morel" userId="732ee2fcb39904ba" providerId="LiveId" clId="{823C7A04-0D97-4D5A-9783-33C194CD1F5A}" dt="2021-04-27T11:16:31.290" v="414" actId="20577"/>
        <pc:sldMkLst>
          <pc:docMk/>
          <pc:sldMk cId="1493202508" sldId="768"/>
        </pc:sldMkLst>
        <pc:spChg chg="mod">
          <ac:chgData name="Grégory Morel" userId="732ee2fcb39904ba" providerId="LiveId" clId="{823C7A04-0D97-4D5A-9783-33C194CD1F5A}" dt="2021-04-27T11:16:31.290" v="414" actId="20577"/>
          <ac:spMkLst>
            <pc:docMk/>
            <pc:sldMk cId="1493202508" sldId="768"/>
            <ac:spMk id="2" creationId="{00000000-0000-0000-0000-000000000000}"/>
          </ac:spMkLst>
        </pc:spChg>
      </pc:sldChg>
      <pc:sldChg chg="add del ord">
        <pc:chgData name="Grégory Morel" userId="732ee2fcb39904ba" providerId="LiveId" clId="{823C7A04-0D97-4D5A-9783-33C194CD1F5A}" dt="2021-04-25T21:29:52.637" v="98" actId="2696"/>
        <pc:sldMkLst>
          <pc:docMk/>
          <pc:sldMk cId="459663530" sldId="769"/>
        </pc:sldMkLst>
      </pc:sldChg>
      <pc:sldChg chg="modSp add del">
        <pc:chgData name="Grégory Morel" userId="732ee2fcb39904ba" providerId="LiveId" clId="{823C7A04-0D97-4D5A-9783-33C194CD1F5A}" dt="2021-04-27T22:16:20.943" v="1433" actId="2696"/>
        <pc:sldMkLst>
          <pc:docMk/>
          <pc:sldMk cId="3354780734" sldId="769"/>
        </pc:sldMkLst>
        <pc:spChg chg="mod">
          <ac:chgData name="Grégory Morel" userId="732ee2fcb39904ba" providerId="LiveId" clId="{823C7A04-0D97-4D5A-9783-33C194CD1F5A}" dt="2021-04-27T11:30:09.865" v="455" actId="20577"/>
          <ac:spMkLst>
            <pc:docMk/>
            <pc:sldMk cId="3354780734" sldId="769"/>
            <ac:spMk id="2" creationId="{00000000-0000-0000-0000-000000000000}"/>
          </ac:spMkLst>
        </pc:spChg>
        <pc:spChg chg="mod">
          <ac:chgData name="Grégory Morel" userId="732ee2fcb39904ba" providerId="LiveId" clId="{823C7A04-0D97-4D5A-9783-33C194CD1F5A}" dt="2021-04-27T20:52:51.853" v="480" actId="20577"/>
          <ac:spMkLst>
            <pc:docMk/>
            <pc:sldMk cId="3354780734" sldId="769"/>
            <ac:spMk id="12" creationId="{5C8932FB-7246-4FF6-BD77-434A1E4598C3}"/>
          </ac:spMkLst>
        </pc:spChg>
      </pc:sldChg>
      <pc:sldChg chg="addSp delSp modSp add modNotesTx">
        <pc:chgData name="Grégory Morel" userId="732ee2fcb39904ba" providerId="LiveId" clId="{823C7A04-0D97-4D5A-9783-33C194CD1F5A}" dt="2021-04-27T22:24:44.502" v="1875" actId="20577"/>
        <pc:sldMkLst>
          <pc:docMk/>
          <pc:sldMk cId="428483125" sldId="770"/>
        </pc:sldMkLst>
        <pc:spChg chg="add del">
          <ac:chgData name="Grégory Morel" userId="732ee2fcb39904ba" providerId="LiveId" clId="{823C7A04-0D97-4D5A-9783-33C194CD1F5A}" dt="2021-04-27T22:04:16.559" v="544"/>
          <ac:spMkLst>
            <pc:docMk/>
            <pc:sldMk cId="428483125" sldId="770"/>
            <ac:spMk id="3" creationId="{FE6951D6-FD60-4C7B-BC35-07B76B1818D8}"/>
          </ac:spMkLst>
        </pc:spChg>
        <pc:spChg chg="mod">
          <ac:chgData name="Grégory Morel" userId="732ee2fcb39904ba" providerId="LiveId" clId="{823C7A04-0D97-4D5A-9783-33C194CD1F5A}" dt="2021-04-27T22:13:20.245" v="1311" actId="1035"/>
          <ac:spMkLst>
            <pc:docMk/>
            <pc:sldMk cId="428483125" sldId="770"/>
            <ac:spMk id="6" creationId="{EA66023B-805D-4D0D-BAF2-0FCF776EF312}"/>
          </ac:spMkLst>
        </pc:spChg>
        <pc:spChg chg="add mod">
          <ac:chgData name="Grégory Morel" userId="732ee2fcb39904ba" providerId="LiveId" clId="{823C7A04-0D97-4D5A-9783-33C194CD1F5A}" dt="2021-04-27T22:16:15.624" v="1432" actId="207"/>
          <ac:spMkLst>
            <pc:docMk/>
            <pc:sldMk cId="428483125" sldId="770"/>
            <ac:spMk id="8" creationId="{0ABB45CA-1890-44D9-94CF-17C3AA4D4AD9}"/>
          </ac:spMkLst>
        </pc:spChg>
        <pc:spChg chg="mod">
          <ac:chgData name="Grégory Morel" userId="732ee2fcb39904ba" providerId="LiveId" clId="{823C7A04-0D97-4D5A-9783-33C194CD1F5A}" dt="2021-04-27T22:12:41.829" v="1268" actId="20577"/>
          <ac:spMkLst>
            <pc:docMk/>
            <pc:sldMk cId="428483125" sldId="770"/>
            <ac:spMk id="12" creationId="{5C8932FB-7246-4FF6-BD77-434A1E4598C3}"/>
          </ac:spMkLst>
        </pc:spChg>
        <pc:picChg chg="add mod">
          <ac:chgData name="Grégory Morel" userId="732ee2fcb39904ba" providerId="LiveId" clId="{823C7A04-0D97-4D5A-9783-33C194CD1F5A}" dt="2021-04-27T22:05:07.346" v="554" actId="1076"/>
          <ac:picMkLst>
            <pc:docMk/>
            <pc:sldMk cId="428483125" sldId="770"/>
            <ac:picMk id="4" creationId="{D4952D99-1AC9-486A-BA81-1C42020E5FA8}"/>
          </ac:picMkLst>
        </pc:picChg>
      </pc:sldChg>
      <pc:sldChg chg="add del">
        <pc:chgData name="Grégory Morel" userId="732ee2fcb39904ba" providerId="LiveId" clId="{823C7A04-0D97-4D5A-9783-33C194CD1F5A}" dt="2021-04-25T21:29:52.203" v="84" actId="2696"/>
        <pc:sldMkLst>
          <pc:docMk/>
          <pc:sldMk cId="1508334376" sldId="770"/>
        </pc:sldMkLst>
      </pc:sldChg>
      <pc:sldChg chg="add del">
        <pc:chgData name="Grégory Morel" userId="732ee2fcb39904ba" providerId="LiveId" clId="{823C7A04-0D97-4D5A-9783-33C194CD1F5A}" dt="2021-04-25T21:29:52.226" v="85" actId="2696"/>
        <pc:sldMkLst>
          <pc:docMk/>
          <pc:sldMk cId="445702480" sldId="771"/>
        </pc:sldMkLst>
      </pc:sldChg>
      <pc:sldChg chg="modSp add modNotesTx">
        <pc:chgData name="Grégory Morel" userId="732ee2fcb39904ba" providerId="LiveId" clId="{823C7A04-0D97-4D5A-9783-33C194CD1F5A}" dt="2021-04-27T22:18:11.569" v="1471" actId="20577"/>
        <pc:sldMkLst>
          <pc:docMk/>
          <pc:sldMk cId="446233054" sldId="771"/>
        </pc:sldMkLst>
        <pc:spChg chg="mod">
          <ac:chgData name="Grégory Morel" userId="732ee2fcb39904ba" providerId="LiveId" clId="{823C7A04-0D97-4D5A-9783-33C194CD1F5A}" dt="2021-04-27T22:09:36.634" v="800" actId="20577"/>
          <ac:spMkLst>
            <pc:docMk/>
            <pc:sldMk cId="446233054" sldId="771"/>
            <ac:spMk id="6" creationId="{EA66023B-805D-4D0D-BAF2-0FCF776EF312}"/>
          </ac:spMkLst>
        </pc:spChg>
        <pc:spChg chg="mod">
          <ac:chgData name="Grégory Morel" userId="732ee2fcb39904ba" providerId="LiveId" clId="{823C7A04-0D97-4D5A-9783-33C194CD1F5A}" dt="2021-04-27T22:12:03.065" v="1253" actId="20577"/>
          <ac:spMkLst>
            <pc:docMk/>
            <pc:sldMk cId="446233054" sldId="771"/>
            <ac:spMk id="8" creationId="{0ABB45CA-1890-44D9-94CF-17C3AA4D4AD9}"/>
          </ac:spMkLst>
        </pc:spChg>
        <pc:picChg chg="mod">
          <ac:chgData name="Grégory Morel" userId="732ee2fcb39904ba" providerId="LiveId" clId="{823C7A04-0D97-4D5A-9783-33C194CD1F5A}" dt="2021-04-27T22:12:20.768" v="1254"/>
          <ac:picMkLst>
            <pc:docMk/>
            <pc:sldMk cId="446233054" sldId="771"/>
            <ac:picMk id="4" creationId="{D4952D99-1AC9-486A-BA81-1C42020E5FA8}"/>
          </ac:picMkLst>
        </pc:picChg>
      </pc:sldChg>
      <pc:sldChg chg="addSp delSp modSp add">
        <pc:chgData name="Grégory Morel" userId="732ee2fcb39904ba" providerId="LiveId" clId="{823C7A04-0D97-4D5A-9783-33C194CD1F5A}" dt="2021-04-27T22:45:52.326" v="2468" actId="6549"/>
        <pc:sldMkLst>
          <pc:docMk/>
          <pc:sldMk cId="482326144" sldId="772"/>
        </pc:sldMkLst>
        <pc:spChg chg="add del mod">
          <ac:chgData name="Grégory Morel" userId="732ee2fcb39904ba" providerId="LiveId" clId="{823C7A04-0D97-4D5A-9783-33C194CD1F5A}" dt="2021-04-27T22:45:52.326" v="2468" actId="6549"/>
          <ac:spMkLst>
            <pc:docMk/>
            <pc:sldMk cId="482326144" sldId="772"/>
            <ac:spMk id="6" creationId="{EA66023B-805D-4D0D-BAF2-0FCF776EF312}"/>
          </ac:spMkLst>
        </pc:spChg>
        <pc:spChg chg="del">
          <ac:chgData name="Grégory Morel" userId="732ee2fcb39904ba" providerId="LiveId" clId="{823C7A04-0D97-4D5A-9783-33C194CD1F5A}" dt="2021-04-27T22:27:17.638" v="1908" actId="478"/>
          <ac:spMkLst>
            <pc:docMk/>
            <pc:sldMk cId="482326144" sldId="772"/>
            <ac:spMk id="8" creationId="{0ABB45CA-1890-44D9-94CF-17C3AA4D4AD9}"/>
          </ac:spMkLst>
        </pc:spChg>
        <pc:spChg chg="mod">
          <ac:chgData name="Grégory Morel" userId="732ee2fcb39904ba" providerId="LiveId" clId="{823C7A04-0D97-4D5A-9783-33C194CD1F5A}" dt="2021-04-27T22:16:31.405" v="1455" actId="20577"/>
          <ac:spMkLst>
            <pc:docMk/>
            <pc:sldMk cId="482326144" sldId="772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22:27:13.382" v="1907" actId="478"/>
          <ac:picMkLst>
            <pc:docMk/>
            <pc:sldMk cId="482326144" sldId="772"/>
            <ac:picMk id="4" creationId="{D4952D99-1AC9-486A-BA81-1C42020E5FA8}"/>
          </ac:picMkLst>
        </pc:picChg>
      </pc:sldChg>
      <pc:sldChg chg="add del">
        <pc:chgData name="Grégory Morel" userId="732ee2fcb39904ba" providerId="LiveId" clId="{823C7A04-0D97-4D5A-9783-33C194CD1F5A}" dt="2021-04-25T21:29:52.269" v="86" actId="2696"/>
        <pc:sldMkLst>
          <pc:docMk/>
          <pc:sldMk cId="2547323791" sldId="772"/>
        </pc:sldMkLst>
      </pc:sldChg>
      <pc:sldChg chg="add del">
        <pc:chgData name="Grégory Morel" userId="732ee2fcb39904ba" providerId="LiveId" clId="{823C7A04-0D97-4D5A-9783-33C194CD1F5A}" dt="2021-04-25T21:29:52.310" v="88" actId="2696"/>
        <pc:sldMkLst>
          <pc:docMk/>
          <pc:sldMk cId="2255983625" sldId="773"/>
        </pc:sldMkLst>
      </pc:sldChg>
      <pc:sldChg chg="addSp delSp modSp add modNotesTx">
        <pc:chgData name="Grégory Morel" userId="732ee2fcb39904ba" providerId="LiveId" clId="{823C7A04-0D97-4D5A-9783-33C194CD1F5A}" dt="2021-04-27T22:22:39.901" v="1684" actId="20577"/>
        <pc:sldMkLst>
          <pc:docMk/>
          <pc:sldMk cId="4053290642" sldId="773"/>
        </pc:sldMkLst>
        <pc:spChg chg="add del">
          <ac:chgData name="Grégory Morel" userId="732ee2fcb39904ba" providerId="LiveId" clId="{823C7A04-0D97-4D5A-9783-33C194CD1F5A}" dt="2021-04-27T22:22:10.523" v="1652"/>
          <ac:spMkLst>
            <pc:docMk/>
            <pc:sldMk cId="4053290642" sldId="773"/>
            <ac:spMk id="3" creationId="{698F4DC0-A602-42F4-ACF5-5987A64E00AE}"/>
          </ac:spMkLst>
        </pc:spChg>
        <pc:spChg chg="del">
          <ac:chgData name="Grégory Morel" userId="732ee2fcb39904ba" providerId="LiveId" clId="{823C7A04-0D97-4D5A-9783-33C194CD1F5A}" dt="2021-04-27T22:22:04.619" v="1650" actId="478"/>
          <ac:spMkLst>
            <pc:docMk/>
            <pc:sldMk cId="4053290642" sldId="773"/>
            <ac:spMk id="6" creationId="{EA66023B-805D-4D0D-BAF2-0FCF776EF312}"/>
          </ac:spMkLst>
        </pc:spChg>
        <pc:spChg chg="del">
          <ac:chgData name="Grégory Morel" userId="732ee2fcb39904ba" providerId="LiveId" clId="{823C7A04-0D97-4D5A-9783-33C194CD1F5A}" dt="2021-04-27T22:22:02.829" v="1649" actId="478"/>
          <ac:spMkLst>
            <pc:docMk/>
            <pc:sldMk cId="4053290642" sldId="773"/>
            <ac:spMk id="8" creationId="{0ABB45CA-1890-44D9-94CF-17C3AA4D4AD9}"/>
          </ac:spMkLst>
        </pc:spChg>
        <pc:spChg chg="mod">
          <ac:chgData name="Grégory Morel" userId="732ee2fcb39904ba" providerId="LiveId" clId="{823C7A04-0D97-4D5A-9783-33C194CD1F5A}" dt="2021-04-27T22:22:39.901" v="1684" actId="20577"/>
          <ac:spMkLst>
            <pc:docMk/>
            <pc:sldMk cId="4053290642" sldId="773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22:22:04.619" v="1650" actId="478"/>
          <ac:picMkLst>
            <pc:docMk/>
            <pc:sldMk cId="4053290642" sldId="773"/>
            <ac:picMk id="4" creationId="{D4952D99-1AC9-486A-BA81-1C42020E5FA8}"/>
          </ac:picMkLst>
        </pc:picChg>
        <pc:picChg chg="add mod">
          <ac:chgData name="Grégory Morel" userId="732ee2fcb39904ba" providerId="LiveId" clId="{823C7A04-0D97-4D5A-9783-33C194CD1F5A}" dt="2021-04-27T22:22:22.487" v="1657" actId="1076"/>
          <ac:picMkLst>
            <pc:docMk/>
            <pc:sldMk cId="4053290642" sldId="773"/>
            <ac:picMk id="5" creationId="{CB36EE15-8C89-47A1-B02F-94BCB4200CC7}"/>
          </ac:picMkLst>
        </pc:picChg>
      </pc:sldChg>
      <pc:sldChg chg="add del">
        <pc:chgData name="Grégory Morel" userId="732ee2fcb39904ba" providerId="LiveId" clId="{823C7A04-0D97-4D5A-9783-33C194CD1F5A}" dt="2021-04-25T21:29:52.335" v="89" actId="2696"/>
        <pc:sldMkLst>
          <pc:docMk/>
          <pc:sldMk cId="2368067967" sldId="774"/>
        </pc:sldMkLst>
      </pc:sldChg>
      <pc:sldChg chg="addSp delSp modSp add delAnim modAnim modNotesTx">
        <pc:chgData name="Grégory Morel" userId="732ee2fcb39904ba" providerId="LiveId" clId="{823C7A04-0D97-4D5A-9783-33C194CD1F5A}" dt="2021-04-27T23:25:57.896" v="4111" actId="478"/>
        <pc:sldMkLst>
          <pc:docMk/>
          <pc:sldMk cId="3911574285" sldId="774"/>
        </pc:sldMkLst>
        <pc:spChg chg="mod">
          <ac:chgData name="Grégory Morel" userId="732ee2fcb39904ba" providerId="LiveId" clId="{823C7A04-0D97-4D5A-9783-33C194CD1F5A}" dt="2021-04-27T22:32:52.504" v="2351" actId="6549"/>
          <ac:spMkLst>
            <pc:docMk/>
            <pc:sldMk cId="3911574285" sldId="774"/>
            <ac:spMk id="6" creationId="{EA66023B-805D-4D0D-BAF2-0FCF776EF312}"/>
          </ac:spMkLst>
        </pc:spChg>
        <pc:picChg chg="add del mod">
          <ac:chgData name="Grégory Morel" userId="732ee2fcb39904ba" providerId="LiveId" clId="{823C7A04-0D97-4D5A-9783-33C194CD1F5A}" dt="2021-04-27T23:25:57.896" v="4111" actId="478"/>
          <ac:picMkLst>
            <pc:docMk/>
            <pc:sldMk cId="3911574285" sldId="774"/>
            <ac:picMk id="3" creationId="{42A94DC7-CED5-4CB5-AFC0-48E48530AB7D}"/>
          </ac:picMkLst>
        </pc:picChg>
        <pc:picChg chg="add mod">
          <ac:chgData name="Grégory Morel" userId="732ee2fcb39904ba" providerId="LiveId" clId="{823C7A04-0D97-4D5A-9783-33C194CD1F5A}" dt="2021-04-27T22:33:04.406" v="2354" actId="1076"/>
          <ac:picMkLst>
            <pc:docMk/>
            <pc:sldMk cId="3911574285" sldId="774"/>
            <ac:picMk id="7" creationId="{C068E77B-C8F4-454D-8799-C49806D4C8CB}"/>
          </ac:picMkLst>
        </pc:picChg>
      </pc:sldChg>
      <pc:sldChg chg="add del">
        <pc:chgData name="Grégory Morel" userId="732ee2fcb39904ba" providerId="LiveId" clId="{823C7A04-0D97-4D5A-9783-33C194CD1F5A}" dt="2021-04-25T21:29:52.354" v="90" actId="2696"/>
        <pc:sldMkLst>
          <pc:docMk/>
          <pc:sldMk cId="611011902" sldId="775"/>
        </pc:sldMkLst>
      </pc:sldChg>
      <pc:sldChg chg="addSp delSp modSp add delAnim modAnim modNotesTx">
        <pc:chgData name="Grégory Morel" userId="732ee2fcb39904ba" providerId="LiveId" clId="{823C7A04-0D97-4D5A-9783-33C194CD1F5A}" dt="2021-04-27T23:24:52.189" v="4086"/>
        <pc:sldMkLst>
          <pc:docMk/>
          <pc:sldMk cId="1423844486" sldId="775"/>
        </pc:sldMkLst>
        <pc:spChg chg="add del">
          <ac:chgData name="Grégory Morel" userId="732ee2fcb39904ba" providerId="LiveId" clId="{823C7A04-0D97-4D5A-9783-33C194CD1F5A}" dt="2021-04-27T23:01:50.560" v="3441"/>
          <ac:spMkLst>
            <pc:docMk/>
            <pc:sldMk cId="1423844486" sldId="775"/>
            <ac:spMk id="4" creationId="{252BC7EA-AACF-4540-BFD8-1F3F2D954EB1}"/>
          </ac:spMkLst>
        </pc:spChg>
        <pc:spChg chg="mod">
          <ac:chgData name="Grégory Morel" userId="732ee2fcb39904ba" providerId="LiveId" clId="{823C7A04-0D97-4D5A-9783-33C194CD1F5A}" dt="2021-04-27T23:24:47.199" v="4085" actId="20577"/>
          <ac:spMkLst>
            <pc:docMk/>
            <pc:sldMk cId="1423844486" sldId="775"/>
            <ac:spMk id="6" creationId="{EA66023B-805D-4D0D-BAF2-0FCF776EF312}"/>
          </ac:spMkLst>
        </pc:spChg>
        <pc:spChg chg="mod">
          <ac:chgData name="Grégory Morel" userId="732ee2fcb39904ba" providerId="LiveId" clId="{823C7A04-0D97-4D5A-9783-33C194CD1F5A}" dt="2021-04-27T22:48:48.560" v="2605" actId="20577"/>
          <ac:spMkLst>
            <pc:docMk/>
            <pc:sldMk cId="1423844486" sldId="775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23:02:46.660" v="3462" actId="478"/>
          <ac:picMkLst>
            <pc:docMk/>
            <pc:sldMk cId="1423844486" sldId="775"/>
            <ac:picMk id="3" creationId="{42A94DC7-CED5-4CB5-AFC0-48E48530AB7D}"/>
          </ac:picMkLst>
        </pc:picChg>
        <pc:picChg chg="add mod ord">
          <ac:chgData name="Grégory Morel" userId="732ee2fcb39904ba" providerId="LiveId" clId="{823C7A04-0D97-4D5A-9783-33C194CD1F5A}" dt="2021-04-27T23:02:30.987" v="3461" actId="167"/>
          <ac:picMkLst>
            <pc:docMk/>
            <pc:sldMk cId="1423844486" sldId="775"/>
            <ac:picMk id="5" creationId="{677344D8-F1F8-4894-9B7D-B4F202326164}"/>
          </ac:picMkLst>
        </pc:picChg>
        <pc:picChg chg="del mod">
          <ac:chgData name="Grégory Morel" userId="732ee2fcb39904ba" providerId="LiveId" clId="{823C7A04-0D97-4D5A-9783-33C194CD1F5A}" dt="2021-04-27T23:24:40.214" v="4076" actId="478"/>
          <ac:picMkLst>
            <pc:docMk/>
            <pc:sldMk cId="1423844486" sldId="775"/>
            <ac:picMk id="7" creationId="{C068E77B-C8F4-454D-8799-C49806D4C8CB}"/>
          </ac:picMkLst>
        </pc:picChg>
      </pc:sldChg>
      <pc:sldChg chg="modSp add del modNotesTx">
        <pc:chgData name="Grégory Morel" userId="732ee2fcb39904ba" providerId="LiveId" clId="{823C7A04-0D97-4D5A-9783-33C194CD1F5A}" dt="2021-04-27T23:01:30.185" v="3439" actId="20577"/>
        <pc:sldMkLst>
          <pc:docMk/>
          <pc:sldMk cId="2853716349" sldId="776"/>
        </pc:sldMkLst>
        <pc:spChg chg="mod">
          <ac:chgData name="Grégory Morel" userId="732ee2fcb39904ba" providerId="LiveId" clId="{823C7A04-0D97-4D5A-9783-33C194CD1F5A}" dt="2021-04-27T23:00:54.477" v="3330" actId="20577"/>
          <ac:spMkLst>
            <pc:docMk/>
            <pc:sldMk cId="2853716349" sldId="776"/>
            <ac:spMk id="6" creationId="{EA66023B-805D-4D0D-BAF2-0FCF776EF312}"/>
          </ac:spMkLst>
        </pc:spChg>
        <pc:spChg chg="mod">
          <ac:chgData name="Grégory Morel" userId="732ee2fcb39904ba" providerId="LiveId" clId="{823C7A04-0D97-4D5A-9783-33C194CD1F5A}" dt="2021-04-27T22:51:27.348" v="2612" actId="20577"/>
          <ac:spMkLst>
            <pc:docMk/>
            <pc:sldMk cId="2853716349" sldId="776"/>
            <ac:spMk id="12" creationId="{5C8932FB-7246-4FF6-BD77-434A1E4598C3}"/>
          </ac:spMkLst>
        </pc:spChg>
      </pc:sldChg>
      <pc:sldChg chg="add del">
        <pc:chgData name="Grégory Morel" userId="732ee2fcb39904ba" providerId="LiveId" clId="{823C7A04-0D97-4D5A-9783-33C194CD1F5A}" dt="2021-04-25T21:29:52.394" v="92" actId="2696"/>
        <pc:sldMkLst>
          <pc:docMk/>
          <pc:sldMk cId="3650608941" sldId="776"/>
        </pc:sldMkLst>
      </pc:sldChg>
      <pc:sldChg chg="add del">
        <pc:chgData name="Grégory Morel" userId="732ee2fcb39904ba" providerId="LiveId" clId="{823C7A04-0D97-4D5A-9783-33C194CD1F5A}" dt="2021-04-25T21:29:52.416" v="93" actId="2696"/>
        <pc:sldMkLst>
          <pc:docMk/>
          <pc:sldMk cId="2843702234" sldId="777"/>
        </pc:sldMkLst>
      </pc:sldChg>
      <pc:sldChg chg="addSp delSp modSp add delAnim">
        <pc:chgData name="Grégory Morel" userId="732ee2fcb39904ba" providerId="LiveId" clId="{823C7A04-0D97-4D5A-9783-33C194CD1F5A}" dt="2021-04-27T23:16:20.910" v="3789" actId="20577"/>
        <pc:sldMkLst>
          <pc:docMk/>
          <pc:sldMk cId="3410426579" sldId="777"/>
        </pc:sldMkLst>
        <pc:spChg chg="mod">
          <ac:chgData name="Grégory Morel" userId="732ee2fcb39904ba" providerId="LiveId" clId="{823C7A04-0D97-4D5A-9783-33C194CD1F5A}" dt="2021-04-27T23:06:38.447" v="3501"/>
          <ac:spMkLst>
            <pc:docMk/>
            <pc:sldMk cId="3410426579" sldId="777"/>
            <ac:spMk id="2" creationId="{00000000-0000-0000-0000-000000000000}"/>
          </ac:spMkLst>
        </pc:spChg>
        <pc:spChg chg="del mod">
          <ac:chgData name="Grégory Morel" userId="732ee2fcb39904ba" providerId="LiveId" clId="{823C7A04-0D97-4D5A-9783-33C194CD1F5A}" dt="2021-04-27T23:10:24.021" v="3530" actId="478"/>
          <ac:spMkLst>
            <pc:docMk/>
            <pc:sldMk cId="3410426579" sldId="777"/>
            <ac:spMk id="6" creationId="{EA66023B-805D-4D0D-BAF2-0FCF776EF312}"/>
          </ac:spMkLst>
        </pc:spChg>
        <pc:spChg chg="add del">
          <ac:chgData name="Grégory Morel" userId="732ee2fcb39904ba" providerId="LiveId" clId="{823C7A04-0D97-4D5A-9783-33C194CD1F5A}" dt="2021-04-27T23:10:21.119" v="3529"/>
          <ac:spMkLst>
            <pc:docMk/>
            <pc:sldMk cId="3410426579" sldId="777"/>
            <ac:spMk id="8" creationId="{B89AF4FC-A533-4537-BB52-7A48331C98AA}"/>
          </ac:spMkLst>
        </pc:spChg>
        <pc:spChg chg="add mod">
          <ac:chgData name="Grégory Morel" userId="732ee2fcb39904ba" providerId="LiveId" clId="{823C7A04-0D97-4D5A-9783-33C194CD1F5A}" dt="2021-04-27T23:16:20.910" v="3789" actId="20577"/>
          <ac:spMkLst>
            <pc:docMk/>
            <pc:sldMk cId="3410426579" sldId="777"/>
            <ac:spMk id="9" creationId="{E2C6C5B3-278B-46E8-863B-BFC998AEC13F}"/>
          </ac:spMkLst>
        </pc:spChg>
        <pc:spChg chg="mod">
          <ac:chgData name="Grégory Morel" userId="732ee2fcb39904ba" providerId="LiveId" clId="{823C7A04-0D97-4D5A-9783-33C194CD1F5A}" dt="2021-04-27T23:10:07.283" v="3526" actId="20577"/>
          <ac:spMkLst>
            <pc:docMk/>
            <pc:sldMk cId="3410426579" sldId="777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23:06:52.977" v="3504" actId="478"/>
          <ac:picMkLst>
            <pc:docMk/>
            <pc:sldMk cId="3410426579" sldId="777"/>
            <ac:picMk id="5" creationId="{677344D8-F1F8-4894-9B7D-B4F202326164}"/>
          </ac:picMkLst>
        </pc:picChg>
        <pc:picChg chg="del">
          <ac:chgData name="Grégory Morel" userId="732ee2fcb39904ba" providerId="LiveId" clId="{823C7A04-0D97-4D5A-9783-33C194CD1F5A}" dt="2021-04-27T23:06:50.498" v="3503" actId="478"/>
          <ac:picMkLst>
            <pc:docMk/>
            <pc:sldMk cId="3410426579" sldId="777"/>
            <ac:picMk id="7" creationId="{C068E77B-C8F4-454D-8799-C49806D4C8CB}"/>
          </ac:picMkLst>
        </pc:picChg>
      </pc:sldChg>
      <pc:sldChg chg="addSp delSp modSp add">
        <pc:chgData name="Grégory Morel" userId="732ee2fcb39904ba" providerId="LiveId" clId="{823C7A04-0D97-4D5A-9783-33C194CD1F5A}" dt="2021-04-27T23:31:45.521" v="4156" actId="20577"/>
        <pc:sldMkLst>
          <pc:docMk/>
          <pc:sldMk cId="2502107395" sldId="778"/>
        </pc:sldMkLst>
        <pc:spChg chg="add del">
          <ac:chgData name="Grégory Morel" userId="732ee2fcb39904ba" providerId="LiveId" clId="{823C7A04-0D97-4D5A-9783-33C194CD1F5A}" dt="2021-04-27T23:21:25.941" v="4046"/>
          <ac:spMkLst>
            <pc:docMk/>
            <pc:sldMk cId="2502107395" sldId="778"/>
            <ac:spMk id="3" creationId="{5CE5B644-353B-40CB-B305-023A4F2E8FC7}"/>
          </ac:spMkLst>
        </pc:spChg>
        <pc:spChg chg="mod">
          <ac:chgData name="Grégory Morel" userId="732ee2fcb39904ba" providerId="LiveId" clId="{823C7A04-0D97-4D5A-9783-33C194CD1F5A}" dt="2021-04-27T23:31:45.521" v="4156" actId="20577"/>
          <ac:spMkLst>
            <pc:docMk/>
            <pc:sldMk cId="2502107395" sldId="778"/>
            <ac:spMk id="9" creationId="{E2C6C5B3-278B-46E8-863B-BFC998AEC13F}"/>
          </ac:spMkLst>
        </pc:spChg>
        <pc:picChg chg="add mod">
          <ac:chgData name="Grégory Morel" userId="732ee2fcb39904ba" providerId="LiveId" clId="{823C7A04-0D97-4D5A-9783-33C194CD1F5A}" dt="2021-04-27T23:21:39.441" v="4051"/>
          <ac:picMkLst>
            <pc:docMk/>
            <pc:sldMk cId="2502107395" sldId="778"/>
            <ac:picMk id="4" creationId="{9858E900-CE21-4E12-A2BE-004ACC723CE1}"/>
          </ac:picMkLst>
        </pc:picChg>
      </pc:sldChg>
      <pc:sldChg chg="add del">
        <pc:chgData name="Grégory Morel" userId="732ee2fcb39904ba" providerId="LiveId" clId="{823C7A04-0D97-4D5A-9783-33C194CD1F5A}" dt="2021-04-25T21:29:52.375" v="91" actId="2696"/>
        <pc:sldMkLst>
          <pc:docMk/>
          <pc:sldMk cId="2763603844" sldId="778"/>
        </pc:sldMkLst>
      </pc:sldChg>
      <pc:sldChg chg="delSp modSp add delAnim modAnim">
        <pc:chgData name="Grégory Morel" userId="732ee2fcb39904ba" providerId="LiveId" clId="{823C7A04-0D97-4D5A-9783-33C194CD1F5A}" dt="2021-04-27T23:30:59.629" v="4126" actId="1076"/>
        <pc:sldMkLst>
          <pc:docMk/>
          <pc:sldMk cId="2927125412" sldId="779"/>
        </pc:sldMkLst>
        <pc:spChg chg="mod">
          <ac:chgData name="Grégory Morel" userId="732ee2fcb39904ba" providerId="LiveId" clId="{823C7A04-0D97-4D5A-9783-33C194CD1F5A}" dt="2021-04-27T23:25:17.353" v="4092"/>
          <ac:spMkLst>
            <pc:docMk/>
            <pc:sldMk cId="2927125412" sldId="779"/>
            <ac:spMk id="2" creationId="{00000000-0000-0000-0000-000000000000}"/>
          </ac:spMkLst>
        </pc:spChg>
        <pc:spChg chg="mod">
          <ac:chgData name="Grégory Morel" userId="732ee2fcb39904ba" providerId="LiveId" clId="{823C7A04-0D97-4D5A-9783-33C194CD1F5A}" dt="2021-04-27T23:25:24.436" v="4093"/>
          <ac:spMkLst>
            <pc:docMk/>
            <pc:sldMk cId="2927125412" sldId="779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23:24:59.408" v="4089" actId="478"/>
          <ac:picMkLst>
            <pc:docMk/>
            <pc:sldMk cId="2927125412" sldId="779"/>
            <ac:picMk id="5" creationId="{677344D8-F1F8-4894-9B7D-B4F202326164}"/>
          </ac:picMkLst>
        </pc:picChg>
        <pc:picChg chg="mod">
          <ac:chgData name="Grégory Morel" userId="732ee2fcb39904ba" providerId="LiveId" clId="{823C7A04-0D97-4D5A-9783-33C194CD1F5A}" dt="2021-04-27T23:30:59.629" v="4126" actId="1076"/>
          <ac:picMkLst>
            <pc:docMk/>
            <pc:sldMk cId="2927125412" sldId="779"/>
            <ac:picMk id="7" creationId="{C068E77B-C8F4-454D-8799-C49806D4C8CB}"/>
          </ac:picMkLst>
        </pc:picChg>
      </pc:sldChg>
      <pc:sldChg chg="delSp modSp add delAnim modAnim">
        <pc:chgData name="Grégory Morel" userId="732ee2fcb39904ba" providerId="LiveId" clId="{823C7A04-0D97-4D5A-9783-33C194CD1F5A}" dt="2021-04-27T23:24:54.585" v="4087"/>
        <pc:sldMkLst>
          <pc:docMk/>
          <pc:sldMk cId="3139727280" sldId="780"/>
        </pc:sldMkLst>
        <pc:spChg chg="mod">
          <ac:chgData name="Grégory Morel" userId="732ee2fcb39904ba" providerId="LiveId" clId="{823C7A04-0D97-4D5A-9783-33C194CD1F5A}" dt="2021-04-27T23:24:37.757" v="4075" actId="20577"/>
          <ac:spMkLst>
            <pc:docMk/>
            <pc:sldMk cId="3139727280" sldId="780"/>
            <ac:spMk id="6" creationId="{EA66023B-805D-4D0D-BAF2-0FCF776EF312}"/>
          </ac:spMkLst>
        </pc:spChg>
        <pc:picChg chg="del">
          <ac:chgData name="Grégory Morel" userId="732ee2fcb39904ba" providerId="LiveId" clId="{823C7A04-0D97-4D5A-9783-33C194CD1F5A}" dt="2021-04-27T23:24:28.594" v="4064" actId="478"/>
          <ac:picMkLst>
            <pc:docMk/>
            <pc:sldMk cId="3139727280" sldId="780"/>
            <ac:picMk id="5" creationId="{677344D8-F1F8-4894-9B7D-B4F202326164}"/>
          </ac:picMkLst>
        </pc:picChg>
        <pc:picChg chg="mod">
          <ac:chgData name="Grégory Morel" userId="732ee2fcb39904ba" providerId="LiveId" clId="{823C7A04-0D97-4D5A-9783-33C194CD1F5A}" dt="2021-04-27T23:24:43.077" v="4077" actId="1076"/>
          <ac:picMkLst>
            <pc:docMk/>
            <pc:sldMk cId="3139727280" sldId="780"/>
            <ac:picMk id="7" creationId="{C068E77B-C8F4-454D-8799-C49806D4C8CB}"/>
          </ac:picMkLst>
        </pc:picChg>
      </pc:sldChg>
      <pc:sldChg chg="add del">
        <pc:chgData name="Grégory Morel" userId="732ee2fcb39904ba" providerId="LiveId" clId="{823C7A04-0D97-4D5A-9783-33C194CD1F5A}" dt="2021-04-25T21:29:52.288" v="87" actId="2696"/>
        <pc:sldMkLst>
          <pc:docMk/>
          <pc:sldMk cId="3324514021" sldId="780"/>
        </pc:sldMkLst>
      </pc:sldChg>
      <pc:sldChg chg="add del">
        <pc:chgData name="Grégory Morel" userId="732ee2fcb39904ba" providerId="LiveId" clId="{823C7A04-0D97-4D5A-9783-33C194CD1F5A}" dt="2021-04-25T21:29:52.441" v="94" actId="2696"/>
        <pc:sldMkLst>
          <pc:docMk/>
          <pc:sldMk cId="1552142073" sldId="781"/>
        </pc:sldMkLst>
      </pc:sldChg>
      <pc:sldChg chg="addSp delSp modSp add">
        <pc:chgData name="Grégory Morel" userId="732ee2fcb39904ba" providerId="LiveId" clId="{823C7A04-0D97-4D5A-9783-33C194CD1F5A}" dt="2021-04-27T23:31:17.734" v="4129"/>
        <pc:sldMkLst>
          <pc:docMk/>
          <pc:sldMk cId="3041812724" sldId="781"/>
        </pc:sldMkLst>
        <pc:spChg chg="add del">
          <ac:chgData name="Grégory Morel" userId="732ee2fcb39904ba" providerId="LiveId" clId="{823C7A04-0D97-4D5A-9783-33C194CD1F5A}" dt="2021-04-27T23:30:46.564" v="4124"/>
          <ac:spMkLst>
            <pc:docMk/>
            <pc:sldMk cId="3041812724" sldId="781"/>
            <ac:spMk id="3" creationId="{715CC991-F253-4A77-8B1B-34C12080EE36}"/>
          </ac:spMkLst>
        </pc:spChg>
        <pc:spChg chg="mod">
          <ac:chgData name="Grégory Morel" userId="732ee2fcb39904ba" providerId="LiveId" clId="{823C7A04-0D97-4D5A-9783-33C194CD1F5A}" dt="2021-04-27T23:25:37.185" v="4102" actId="20577"/>
          <ac:spMkLst>
            <pc:docMk/>
            <pc:sldMk cId="3041812724" sldId="781"/>
            <ac:spMk id="6" creationId="{EA66023B-805D-4D0D-BAF2-0FCF776EF312}"/>
          </ac:spMkLst>
        </pc:spChg>
        <pc:picChg chg="add mod">
          <ac:chgData name="Grégory Morel" userId="732ee2fcb39904ba" providerId="LiveId" clId="{823C7A04-0D97-4D5A-9783-33C194CD1F5A}" dt="2021-04-27T23:31:17.734" v="4129"/>
          <ac:picMkLst>
            <pc:docMk/>
            <pc:sldMk cId="3041812724" sldId="781"/>
            <ac:picMk id="4" creationId="{EB716FBB-7523-4AD8-98BF-E62763842351}"/>
          </ac:picMkLst>
        </pc:picChg>
        <pc:picChg chg="del">
          <ac:chgData name="Grégory Morel" userId="732ee2fcb39904ba" providerId="LiveId" clId="{823C7A04-0D97-4D5A-9783-33C194CD1F5A}" dt="2021-04-27T23:30:43.047" v="4122" actId="478"/>
          <ac:picMkLst>
            <pc:docMk/>
            <pc:sldMk cId="3041812724" sldId="781"/>
            <ac:picMk id="7" creationId="{C068E77B-C8F4-454D-8799-C49806D4C8CB}"/>
          </ac:picMkLst>
        </pc:picChg>
      </pc:sldChg>
      <pc:sldChg chg="add del">
        <pc:chgData name="Grégory Morel" userId="732ee2fcb39904ba" providerId="LiveId" clId="{823C7A04-0D97-4D5A-9783-33C194CD1F5A}" dt="2021-04-25T21:29:52.621" v="97" actId="2696"/>
        <pc:sldMkLst>
          <pc:docMk/>
          <pc:sldMk cId="959230896" sldId="782"/>
        </pc:sldMkLst>
      </pc:sldChg>
      <pc:sldChg chg="addSp delSp modSp add modAnim modNotesTx">
        <pc:chgData name="Grégory Morel" userId="732ee2fcb39904ba" providerId="LiveId" clId="{823C7A04-0D97-4D5A-9783-33C194CD1F5A}" dt="2021-04-27T23:26:17.113" v="4121" actId="20577"/>
        <pc:sldMkLst>
          <pc:docMk/>
          <pc:sldMk cId="4123916336" sldId="782"/>
        </pc:sldMkLst>
        <pc:spChg chg="mod">
          <ac:chgData name="Grégory Morel" userId="732ee2fcb39904ba" providerId="LiveId" clId="{823C7A04-0D97-4D5A-9783-33C194CD1F5A}" dt="2021-04-27T23:26:12.657" v="4120" actId="20577"/>
          <ac:spMkLst>
            <pc:docMk/>
            <pc:sldMk cId="4123916336" sldId="782"/>
            <ac:spMk id="6" creationId="{EA66023B-805D-4D0D-BAF2-0FCF776EF312}"/>
          </ac:spMkLst>
        </pc:spChg>
        <pc:picChg chg="add del mod">
          <ac:chgData name="Grégory Morel" userId="732ee2fcb39904ba" providerId="LiveId" clId="{823C7A04-0D97-4D5A-9783-33C194CD1F5A}" dt="2021-04-27T23:26:06.491" v="4112" actId="1076"/>
          <ac:picMkLst>
            <pc:docMk/>
            <pc:sldMk cId="4123916336" sldId="782"/>
            <ac:picMk id="3" creationId="{42A94DC7-CED5-4CB5-AFC0-48E48530AB7D}"/>
          </ac:picMkLst>
        </pc:picChg>
        <pc:picChg chg="del">
          <ac:chgData name="Grégory Morel" userId="732ee2fcb39904ba" providerId="LiveId" clId="{823C7A04-0D97-4D5A-9783-33C194CD1F5A}" dt="2021-04-27T23:25:51.431" v="4108" actId="478"/>
          <ac:picMkLst>
            <pc:docMk/>
            <pc:sldMk cId="4123916336" sldId="782"/>
            <ac:picMk id="7" creationId="{C068E77B-C8F4-454D-8799-C49806D4C8CB}"/>
          </ac:picMkLst>
        </pc:picChg>
      </pc:sldChg>
      <pc:sldChg chg="add del">
        <pc:chgData name="Grégory Morel" userId="732ee2fcb39904ba" providerId="LiveId" clId="{823C7A04-0D97-4D5A-9783-33C194CD1F5A}" dt="2021-04-25T21:29:52.481" v="96" actId="2696"/>
        <pc:sldMkLst>
          <pc:docMk/>
          <pc:sldMk cId="1776453029" sldId="784"/>
        </pc:sldMkLst>
      </pc:sldChg>
      <pc:sldChg chg="add del">
        <pc:chgData name="Grégory Morel" userId="732ee2fcb39904ba" providerId="LiveId" clId="{823C7A04-0D97-4D5A-9783-33C194CD1F5A}" dt="2021-04-25T21:29:52.454" v="95" actId="2696"/>
        <pc:sldMkLst>
          <pc:docMk/>
          <pc:sldMk cId="387518058" sldId="786"/>
        </pc:sldMkLst>
      </pc:sldChg>
      <pc:sldChg chg="add del">
        <pc:chgData name="Grégory Morel" userId="732ee2fcb39904ba" providerId="LiveId" clId="{823C7A04-0D97-4D5A-9783-33C194CD1F5A}" dt="2021-04-25T21:29:52.139" v="82" actId="2696"/>
        <pc:sldMkLst>
          <pc:docMk/>
          <pc:sldMk cId="659980281" sldId="7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3D31A-4729-41EE-B907-69024B27D457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528C-9D31-438D-87F9-27A132134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6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8016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287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27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48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291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982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26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4468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752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0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963938" y="119285"/>
            <a:ext cx="9144001" cy="900747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Myriad Pro Light" panose="020B0403030403020204" pitchFamily="34" charset="0"/>
              </a:defRPr>
            </a:lvl1pPr>
            <a:lvl2pPr marL="457151" indent="0" algn="ctr">
              <a:buNone/>
              <a:defRPr sz="2000"/>
            </a:lvl2pPr>
            <a:lvl3pPr marL="914300" indent="0" algn="ctr">
              <a:buNone/>
              <a:defRPr sz="1800"/>
            </a:lvl3pPr>
            <a:lvl4pPr marL="1371451" indent="0" algn="ctr">
              <a:buNone/>
              <a:defRPr sz="1600"/>
            </a:lvl4pPr>
            <a:lvl5pPr marL="1828599" indent="0" algn="ctr">
              <a:buNone/>
              <a:defRPr sz="1600"/>
            </a:lvl5pPr>
            <a:lvl6pPr marL="2285751" indent="0" algn="ctr">
              <a:buNone/>
              <a:defRPr sz="1600"/>
            </a:lvl6pPr>
            <a:lvl7pPr marL="2742899" indent="0" algn="ctr">
              <a:buNone/>
              <a:defRPr sz="1600"/>
            </a:lvl7pPr>
            <a:lvl8pPr marL="3200048" indent="0" algn="ctr">
              <a:buNone/>
              <a:defRPr sz="1600"/>
            </a:lvl8pPr>
            <a:lvl9pPr marL="365719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7618" y="471393"/>
            <a:ext cx="937260" cy="600075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5" y="520663"/>
            <a:ext cx="729985" cy="465076"/>
          </a:xfrm>
          <a:prstGeom prst="rect">
            <a:avLst/>
          </a:prstGeom>
          <a:noFill/>
        </p:spPr>
        <p:txBody>
          <a:bodyPr/>
          <a:lstStyle>
            <a:lvl1pPr algn="ctr">
              <a:defRPr sz="2800">
                <a:solidFill>
                  <a:schemeClr val="accent5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fld id="{CCB13F18-A32D-40F8-92A2-4CABB04772E8}" type="slidenum">
              <a:rPr lang="bg-BG" smtClean="0"/>
              <a:pPr/>
              <a:t>‹N°›</a:t>
            </a:fld>
            <a:endParaRPr lang="bg-BG" dirty="0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>
            <a:off x="11561329" y="7234321"/>
            <a:ext cx="311009" cy="194979"/>
          </a:xfrm>
          <a:custGeom>
            <a:avLst/>
            <a:gdLst>
              <a:gd name="T0" fmla="*/ 2677 w 3900"/>
              <a:gd name="T1" fmla="*/ 521 h 2445"/>
              <a:gd name="T2" fmla="*/ 2677 w 3900"/>
              <a:gd name="T3" fmla="*/ 0 h 2445"/>
              <a:gd name="T4" fmla="*/ 3900 w 3900"/>
              <a:gd name="T5" fmla="*/ 1222 h 2445"/>
              <a:gd name="T6" fmla="*/ 2677 w 3900"/>
              <a:gd name="T7" fmla="*/ 2445 h 2445"/>
              <a:gd name="T8" fmla="*/ 2677 w 3900"/>
              <a:gd name="T9" fmla="*/ 1923 h 2445"/>
              <a:gd name="T10" fmla="*/ 0 w 3900"/>
              <a:gd name="T11" fmla="*/ 1923 h 2445"/>
              <a:gd name="T12" fmla="*/ 1401 w 3900"/>
              <a:gd name="T13" fmla="*/ 521 h 2445"/>
              <a:gd name="T14" fmla="*/ 2677 w 3900"/>
              <a:gd name="T15" fmla="*/ 521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sz="1351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10800000">
            <a:off x="11306194" y="7234321"/>
            <a:ext cx="311009" cy="194979"/>
          </a:xfrm>
          <a:custGeom>
            <a:avLst/>
            <a:gdLst>
              <a:gd name="T0" fmla="*/ 2677 w 3900"/>
              <a:gd name="T1" fmla="*/ 521 h 2445"/>
              <a:gd name="T2" fmla="*/ 2677 w 3900"/>
              <a:gd name="T3" fmla="*/ 0 h 2445"/>
              <a:gd name="T4" fmla="*/ 3900 w 3900"/>
              <a:gd name="T5" fmla="*/ 1222 h 2445"/>
              <a:gd name="T6" fmla="*/ 2677 w 3900"/>
              <a:gd name="T7" fmla="*/ 2445 h 2445"/>
              <a:gd name="T8" fmla="*/ 2677 w 3900"/>
              <a:gd name="T9" fmla="*/ 1923 h 2445"/>
              <a:gd name="T10" fmla="*/ 0 w 3900"/>
              <a:gd name="T11" fmla="*/ 1923 h 2445"/>
              <a:gd name="T12" fmla="*/ 1401 w 3900"/>
              <a:gd name="T13" fmla="*/ 521 h 2445"/>
              <a:gd name="T14" fmla="*/ 2677 w 3900"/>
              <a:gd name="T15" fmla="*/ 521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sz="1351"/>
          </a:p>
        </p:txBody>
      </p:sp>
      <p:sp>
        <p:nvSpPr>
          <p:cNvPr id="17" name="Rectangle 16"/>
          <p:cNvSpPr/>
          <p:nvPr userDrawn="1"/>
        </p:nvSpPr>
        <p:spPr>
          <a:xfrm>
            <a:off x="1760101" y="7136912"/>
            <a:ext cx="78380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300" dirty="0">
                <a:solidFill>
                  <a:schemeClr val="accent2">
                    <a:alpha val="79000"/>
                  </a:schemeClr>
                </a:solidFill>
                <a:latin typeface="Titillium Lt" panose="00000400000000000000" pitchFamily="50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GREGORY MOREL 	        STRUCTURES DE DONNEES ET ALGORITHMES AVANCES		CPE LYON 2023</a:t>
            </a:r>
            <a:endParaRPr lang="bg-BG" sz="1300" dirty="0">
              <a:solidFill>
                <a:schemeClr val="accent2">
                  <a:alpha val="79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6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620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30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1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60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3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6" indent="-228576" algn="l" defTabSz="9143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7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5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75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8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8977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1200831" y="1915749"/>
            <a:ext cx="9790339" cy="2374029"/>
          </a:xfrm>
          <a:custGeom>
            <a:avLst/>
            <a:gdLst>
              <a:gd name="T0" fmla="*/ 10828 w 11635"/>
              <a:gd name="T1" fmla="*/ 718 h 2818"/>
              <a:gd name="T2" fmla="*/ 10188 w 11635"/>
              <a:gd name="T3" fmla="*/ 754 h 2818"/>
              <a:gd name="T4" fmla="*/ 9592 w 11635"/>
              <a:gd name="T5" fmla="*/ 1294 h 2818"/>
              <a:gd name="T6" fmla="*/ 8364 w 11635"/>
              <a:gd name="T7" fmla="*/ 1162 h 2818"/>
              <a:gd name="T8" fmla="*/ 8092 w 11635"/>
              <a:gd name="T9" fmla="*/ 350 h 2818"/>
              <a:gd name="T10" fmla="*/ 7564 w 11635"/>
              <a:gd name="T11" fmla="*/ 586 h 2818"/>
              <a:gd name="T12" fmla="*/ 7484 w 11635"/>
              <a:gd name="T13" fmla="*/ 642 h 2818"/>
              <a:gd name="T14" fmla="*/ 6692 w 11635"/>
              <a:gd name="T15" fmla="*/ 1450 h 2818"/>
              <a:gd name="T16" fmla="*/ 4340 w 11635"/>
              <a:gd name="T17" fmla="*/ 1650 h 2818"/>
              <a:gd name="T18" fmla="*/ 4000 w 11635"/>
              <a:gd name="T19" fmla="*/ 594 h 2818"/>
              <a:gd name="T20" fmla="*/ 3616 w 11635"/>
              <a:gd name="T21" fmla="*/ 1114 h 2818"/>
              <a:gd name="T22" fmla="*/ 2956 w 11635"/>
              <a:gd name="T23" fmla="*/ 866 h 2818"/>
              <a:gd name="T24" fmla="*/ 2404 w 11635"/>
              <a:gd name="T25" fmla="*/ 142 h 2818"/>
              <a:gd name="T26" fmla="*/ 2384 w 11635"/>
              <a:gd name="T27" fmla="*/ 562 h 2818"/>
              <a:gd name="T28" fmla="*/ 1704 w 11635"/>
              <a:gd name="T29" fmla="*/ 806 h 2818"/>
              <a:gd name="T30" fmla="*/ 536 w 11635"/>
              <a:gd name="T31" fmla="*/ 434 h 2818"/>
              <a:gd name="T32" fmla="*/ 668 w 11635"/>
              <a:gd name="T33" fmla="*/ 834 h 2818"/>
              <a:gd name="T34" fmla="*/ 736 w 11635"/>
              <a:gd name="T35" fmla="*/ 1558 h 2818"/>
              <a:gd name="T36" fmla="*/ 1160 w 11635"/>
              <a:gd name="T37" fmla="*/ 1390 h 2818"/>
              <a:gd name="T38" fmla="*/ 2172 w 11635"/>
              <a:gd name="T39" fmla="*/ 1346 h 2818"/>
              <a:gd name="T40" fmla="*/ 2768 w 11635"/>
              <a:gd name="T41" fmla="*/ 1038 h 2818"/>
              <a:gd name="T42" fmla="*/ 3136 w 11635"/>
              <a:gd name="T43" fmla="*/ 1714 h 2818"/>
              <a:gd name="T44" fmla="*/ 3972 w 11635"/>
              <a:gd name="T45" fmla="*/ 2042 h 2818"/>
              <a:gd name="T46" fmla="*/ 4148 w 11635"/>
              <a:gd name="T47" fmla="*/ 1662 h 2818"/>
              <a:gd name="T48" fmla="*/ 5308 w 11635"/>
              <a:gd name="T49" fmla="*/ 2782 h 2818"/>
              <a:gd name="T50" fmla="*/ 6804 w 11635"/>
              <a:gd name="T51" fmla="*/ 2094 h 2818"/>
              <a:gd name="T52" fmla="*/ 7844 w 11635"/>
              <a:gd name="T53" fmla="*/ 1430 h 2818"/>
              <a:gd name="T54" fmla="*/ 8224 w 11635"/>
              <a:gd name="T55" fmla="*/ 1626 h 2818"/>
              <a:gd name="T56" fmla="*/ 8484 w 11635"/>
              <a:gd name="T57" fmla="*/ 1242 h 2818"/>
              <a:gd name="T58" fmla="*/ 8788 w 11635"/>
              <a:gd name="T59" fmla="*/ 2366 h 2818"/>
              <a:gd name="T60" fmla="*/ 9168 w 11635"/>
              <a:gd name="T61" fmla="*/ 1902 h 2818"/>
              <a:gd name="T62" fmla="*/ 10460 w 11635"/>
              <a:gd name="T63" fmla="*/ 2122 h 2818"/>
              <a:gd name="T64" fmla="*/ 9600 w 11635"/>
              <a:gd name="T65" fmla="*/ 1338 h 2818"/>
              <a:gd name="T66" fmla="*/ 10260 w 11635"/>
              <a:gd name="T67" fmla="*/ 910 h 2818"/>
              <a:gd name="T68" fmla="*/ 10800 w 11635"/>
              <a:gd name="T69" fmla="*/ 754 h 2818"/>
              <a:gd name="T70" fmla="*/ 8180 w 11635"/>
              <a:gd name="T71" fmla="*/ 206 h 2818"/>
              <a:gd name="T72" fmla="*/ 7368 w 11635"/>
              <a:gd name="T73" fmla="*/ 410 h 2818"/>
              <a:gd name="T74" fmla="*/ 4024 w 11635"/>
              <a:gd name="T75" fmla="*/ 646 h 2818"/>
              <a:gd name="T76" fmla="*/ 2336 w 11635"/>
              <a:gd name="T77" fmla="*/ 198 h 2818"/>
              <a:gd name="T78" fmla="*/ 328 w 11635"/>
              <a:gd name="T79" fmla="*/ 522 h 2818"/>
              <a:gd name="T80" fmla="*/ 600 w 11635"/>
              <a:gd name="T81" fmla="*/ 1730 h 2818"/>
              <a:gd name="T82" fmla="*/ 1216 w 11635"/>
              <a:gd name="T83" fmla="*/ 1138 h 2818"/>
              <a:gd name="T84" fmla="*/ 1440 w 11635"/>
              <a:gd name="T85" fmla="*/ 966 h 2818"/>
              <a:gd name="T86" fmla="*/ 2148 w 11635"/>
              <a:gd name="T87" fmla="*/ 1270 h 2818"/>
              <a:gd name="T88" fmla="*/ 3088 w 11635"/>
              <a:gd name="T89" fmla="*/ 1802 h 2818"/>
              <a:gd name="T90" fmla="*/ 3088 w 11635"/>
              <a:gd name="T91" fmla="*/ 1802 h 2818"/>
              <a:gd name="T92" fmla="*/ 3996 w 11635"/>
              <a:gd name="T93" fmla="*/ 2150 h 2818"/>
              <a:gd name="T94" fmla="*/ 3980 w 11635"/>
              <a:gd name="T95" fmla="*/ 1430 h 2818"/>
              <a:gd name="T96" fmla="*/ 5200 w 11635"/>
              <a:gd name="T97" fmla="*/ 1830 h 2818"/>
              <a:gd name="T98" fmla="*/ 6440 w 11635"/>
              <a:gd name="T99" fmla="*/ 2046 h 2818"/>
              <a:gd name="T100" fmla="*/ 7528 w 11635"/>
              <a:gd name="T101" fmla="*/ 906 h 2818"/>
              <a:gd name="T102" fmla="*/ 8788 w 11635"/>
              <a:gd name="T103" fmla="*/ 2582 h 2818"/>
              <a:gd name="T104" fmla="*/ 9172 w 11635"/>
              <a:gd name="T105" fmla="*/ 1678 h 2818"/>
              <a:gd name="T106" fmla="*/ 10144 w 11635"/>
              <a:gd name="T107" fmla="*/ 2010 h 2818"/>
              <a:gd name="T108" fmla="*/ 9920 w 11635"/>
              <a:gd name="T109" fmla="*/ 1266 h 2818"/>
              <a:gd name="T110" fmla="*/ 10400 w 11635"/>
              <a:gd name="T111" fmla="*/ 314 h 2818"/>
              <a:gd name="T112" fmla="*/ 11408 w 11635"/>
              <a:gd name="T113" fmla="*/ 1230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35" h="2818">
                <a:moveTo>
                  <a:pt x="11432" y="934"/>
                </a:moveTo>
                <a:cubicBezTo>
                  <a:pt x="11418" y="929"/>
                  <a:pt x="11387" y="919"/>
                  <a:pt x="11368" y="922"/>
                </a:cubicBezTo>
                <a:cubicBezTo>
                  <a:pt x="11322" y="930"/>
                  <a:pt x="11283" y="940"/>
                  <a:pt x="11252" y="962"/>
                </a:cubicBezTo>
                <a:cubicBezTo>
                  <a:pt x="11237" y="973"/>
                  <a:pt x="11231" y="991"/>
                  <a:pt x="11212" y="998"/>
                </a:cubicBezTo>
                <a:cubicBezTo>
                  <a:pt x="11183" y="967"/>
                  <a:pt x="11140" y="947"/>
                  <a:pt x="11104" y="922"/>
                </a:cubicBezTo>
                <a:cubicBezTo>
                  <a:pt x="11043" y="879"/>
                  <a:pt x="10985" y="829"/>
                  <a:pt x="10924" y="786"/>
                </a:cubicBezTo>
                <a:cubicBezTo>
                  <a:pt x="10893" y="764"/>
                  <a:pt x="10851" y="747"/>
                  <a:pt x="10828" y="718"/>
                </a:cubicBezTo>
                <a:cubicBezTo>
                  <a:pt x="10824" y="713"/>
                  <a:pt x="10846" y="671"/>
                  <a:pt x="10852" y="658"/>
                </a:cubicBezTo>
                <a:cubicBezTo>
                  <a:pt x="10872" y="616"/>
                  <a:pt x="10901" y="530"/>
                  <a:pt x="10884" y="458"/>
                </a:cubicBezTo>
                <a:cubicBezTo>
                  <a:pt x="10843" y="288"/>
                  <a:pt x="10761" y="177"/>
                  <a:pt x="10604" y="126"/>
                </a:cubicBezTo>
                <a:cubicBezTo>
                  <a:pt x="10572" y="121"/>
                  <a:pt x="10540" y="115"/>
                  <a:pt x="10508" y="110"/>
                </a:cubicBezTo>
                <a:cubicBezTo>
                  <a:pt x="10453" y="98"/>
                  <a:pt x="10370" y="132"/>
                  <a:pt x="10336" y="146"/>
                </a:cubicBezTo>
                <a:cubicBezTo>
                  <a:pt x="10218" y="197"/>
                  <a:pt x="10140" y="286"/>
                  <a:pt x="10104" y="418"/>
                </a:cubicBezTo>
                <a:cubicBezTo>
                  <a:pt x="10066" y="558"/>
                  <a:pt x="10133" y="680"/>
                  <a:pt x="10188" y="754"/>
                </a:cubicBezTo>
                <a:cubicBezTo>
                  <a:pt x="10206" y="779"/>
                  <a:pt x="10229" y="811"/>
                  <a:pt x="10260" y="822"/>
                </a:cubicBezTo>
                <a:cubicBezTo>
                  <a:pt x="10247" y="860"/>
                  <a:pt x="10210" y="891"/>
                  <a:pt x="10188" y="922"/>
                </a:cubicBezTo>
                <a:cubicBezTo>
                  <a:pt x="10149" y="977"/>
                  <a:pt x="10115" y="1031"/>
                  <a:pt x="10076" y="1086"/>
                </a:cubicBezTo>
                <a:cubicBezTo>
                  <a:pt x="10063" y="1104"/>
                  <a:pt x="10043" y="1118"/>
                  <a:pt x="10036" y="1142"/>
                </a:cubicBezTo>
                <a:cubicBezTo>
                  <a:pt x="9945" y="1117"/>
                  <a:pt x="9860" y="1150"/>
                  <a:pt x="9860" y="1250"/>
                </a:cubicBezTo>
                <a:cubicBezTo>
                  <a:pt x="9794" y="1252"/>
                  <a:pt x="9724" y="1267"/>
                  <a:pt x="9664" y="1282"/>
                </a:cubicBezTo>
                <a:cubicBezTo>
                  <a:pt x="9639" y="1288"/>
                  <a:pt x="9611" y="1282"/>
                  <a:pt x="9592" y="1294"/>
                </a:cubicBezTo>
                <a:cubicBezTo>
                  <a:pt x="9580" y="1279"/>
                  <a:pt x="9580" y="1257"/>
                  <a:pt x="9572" y="1238"/>
                </a:cubicBezTo>
                <a:cubicBezTo>
                  <a:pt x="9553" y="1194"/>
                  <a:pt x="9524" y="1151"/>
                  <a:pt x="9496" y="1114"/>
                </a:cubicBezTo>
                <a:cubicBezTo>
                  <a:pt x="9370" y="946"/>
                  <a:pt x="9064" y="887"/>
                  <a:pt x="8860" y="1022"/>
                </a:cubicBezTo>
                <a:cubicBezTo>
                  <a:pt x="8805" y="1058"/>
                  <a:pt x="8751" y="1114"/>
                  <a:pt x="8716" y="1170"/>
                </a:cubicBezTo>
                <a:cubicBezTo>
                  <a:pt x="8701" y="1194"/>
                  <a:pt x="8695" y="1229"/>
                  <a:pt x="8676" y="1250"/>
                </a:cubicBezTo>
                <a:cubicBezTo>
                  <a:pt x="8653" y="1259"/>
                  <a:pt x="8590" y="1227"/>
                  <a:pt x="8564" y="1218"/>
                </a:cubicBezTo>
                <a:cubicBezTo>
                  <a:pt x="8496" y="1195"/>
                  <a:pt x="8432" y="1185"/>
                  <a:pt x="8364" y="1162"/>
                </a:cubicBezTo>
                <a:cubicBezTo>
                  <a:pt x="8320" y="1147"/>
                  <a:pt x="8273" y="1127"/>
                  <a:pt x="8224" y="1118"/>
                </a:cubicBezTo>
                <a:cubicBezTo>
                  <a:pt x="8228" y="1086"/>
                  <a:pt x="8237" y="1050"/>
                  <a:pt x="8244" y="1018"/>
                </a:cubicBezTo>
                <a:cubicBezTo>
                  <a:pt x="8254" y="974"/>
                  <a:pt x="8240" y="917"/>
                  <a:pt x="8232" y="886"/>
                </a:cubicBezTo>
                <a:cubicBezTo>
                  <a:pt x="8203" y="778"/>
                  <a:pt x="8161" y="688"/>
                  <a:pt x="8084" y="630"/>
                </a:cubicBezTo>
                <a:cubicBezTo>
                  <a:pt x="8061" y="613"/>
                  <a:pt x="8026" y="600"/>
                  <a:pt x="8008" y="578"/>
                </a:cubicBezTo>
                <a:cubicBezTo>
                  <a:pt x="8003" y="572"/>
                  <a:pt x="8042" y="485"/>
                  <a:pt x="8048" y="470"/>
                </a:cubicBezTo>
                <a:cubicBezTo>
                  <a:pt x="8055" y="453"/>
                  <a:pt x="8083" y="354"/>
                  <a:pt x="8092" y="350"/>
                </a:cubicBezTo>
                <a:cubicBezTo>
                  <a:pt x="8104" y="344"/>
                  <a:pt x="8130" y="356"/>
                  <a:pt x="8148" y="350"/>
                </a:cubicBezTo>
                <a:cubicBezTo>
                  <a:pt x="8201" y="333"/>
                  <a:pt x="8272" y="267"/>
                  <a:pt x="8240" y="182"/>
                </a:cubicBezTo>
                <a:cubicBezTo>
                  <a:pt x="8205" y="90"/>
                  <a:pt x="8068" y="61"/>
                  <a:pt x="8008" y="150"/>
                </a:cubicBezTo>
                <a:cubicBezTo>
                  <a:pt x="7970" y="206"/>
                  <a:pt x="7991" y="311"/>
                  <a:pt x="8048" y="330"/>
                </a:cubicBezTo>
                <a:cubicBezTo>
                  <a:pt x="8020" y="406"/>
                  <a:pt x="7992" y="482"/>
                  <a:pt x="7964" y="558"/>
                </a:cubicBezTo>
                <a:cubicBezTo>
                  <a:pt x="7925" y="549"/>
                  <a:pt x="7883" y="536"/>
                  <a:pt x="7840" y="526"/>
                </a:cubicBezTo>
                <a:cubicBezTo>
                  <a:pt x="7735" y="503"/>
                  <a:pt x="7624" y="558"/>
                  <a:pt x="7564" y="586"/>
                </a:cubicBezTo>
                <a:cubicBezTo>
                  <a:pt x="7542" y="550"/>
                  <a:pt x="7498" y="522"/>
                  <a:pt x="7484" y="482"/>
                </a:cubicBezTo>
                <a:cubicBezTo>
                  <a:pt x="7478" y="466"/>
                  <a:pt x="7503" y="443"/>
                  <a:pt x="7496" y="414"/>
                </a:cubicBezTo>
                <a:cubicBezTo>
                  <a:pt x="7485" y="367"/>
                  <a:pt x="7457" y="363"/>
                  <a:pt x="7424" y="338"/>
                </a:cubicBezTo>
                <a:cubicBezTo>
                  <a:pt x="7347" y="336"/>
                  <a:pt x="7318" y="375"/>
                  <a:pt x="7320" y="454"/>
                </a:cubicBezTo>
                <a:cubicBezTo>
                  <a:pt x="7337" y="473"/>
                  <a:pt x="7376" y="545"/>
                  <a:pt x="7428" y="510"/>
                </a:cubicBezTo>
                <a:cubicBezTo>
                  <a:pt x="7468" y="515"/>
                  <a:pt x="7495" y="583"/>
                  <a:pt x="7524" y="606"/>
                </a:cubicBezTo>
                <a:cubicBezTo>
                  <a:pt x="7516" y="625"/>
                  <a:pt x="7499" y="631"/>
                  <a:pt x="7484" y="642"/>
                </a:cubicBezTo>
                <a:cubicBezTo>
                  <a:pt x="7458" y="661"/>
                  <a:pt x="7430" y="700"/>
                  <a:pt x="7412" y="726"/>
                </a:cubicBezTo>
                <a:cubicBezTo>
                  <a:pt x="7333" y="840"/>
                  <a:pt x="7319" y="1020"/>
                  <a:pt x="7380" y="1162"/>
                </a:cubicBezTo>
                <a:cubicBezTo>
                  <a:pt x="7390" y="1185"/>
                  <a:pt x="7394" y="1208"/>
                  <a:pt x="7412" y="1222"/>
                </a:cubicBezTo>
                <a:cubicBezTo>
                  <a:pt x="7386" y="1260"/>
                  <a:pt x="7268" y="1317"/>
                  <a:pt x="7224" y="1346"/>
                </a:cubicBezTo>
                <a:cubicBezTo>
                  <a:pt x="7123" y="1414"/>
                  <a:pt x="7021" y="1480"/>
                  <a:pt x="6916" y="1546"/>
                </a:cubicBezTo>
                <a:cubicBezTo>
                  <a:pt x="6869" y="1576"/>
                  <a:pt x="6824" y="1617"/>
                  <a:pt x="6772" y="1642"/>
                </a:cubicBezTo>
                <a:cubicBezTo>
                  <a:pt x="6745" y="1576"/>
                  <a:pt x="6727" y="1508"/>
                  <a:pt x="6692" y="1450"/>
                </a:cubicBezTo>
                <a:cubicBezTo>
                  <a:pt x="6557" y="1228"/>
                  <a:pt x="6373" y="1066"/>
                  <a:pt x="6104" y="978"/>
                </a:cubicBezTo>
                <a:cubicBezTo>
                  <a:pt x="6053" y="967"/>
                  <a:pt x="6003" y="957"/>
                  <a:pt x="5952" y="946"/>
                </a:cubicBezTo>
                <a:cubicBezTo>
                  <a:pt x="5854" y="924"/>
                  <a:pt x="5702" y="940"/>
                  <a:pt x="5620" y="962"/>
                </a:cubicBezTo>
                <a:cubicBezTo>
                  <a:pt x="5315" y="1042"/>
                  <a:pt x="5132" y="1167"/>
                  <a:pt x="4984" y="1402"/>
                </a:cubicBezTo>
                <a:cubicBezTo>
                  <a:pt x="4935" y="1480"/>
                  <a:pt x="4852" y="1621"/>
                  <a:pt x="4848" y="1738"/>
                </a:cubicBezTo>
                <a:cubicBezTo>
                  <a:pt x="4747" y="1730"/>
                  <a:pt x="4638" y="1706"/>
                  <a:pt x="4544" y="1682"/>
                </a:cubicBezTo>
                <a:cubicBezTo>
                  <a:pt x="4474" y="1664"/>
                  <a:pt x="4410" y="1668"/>
                  <a:pt x="4340" y="1650"/>
                </a:cubicBezTo>
                <a:cubicBezTo>
                  <a:pt x="4287" y="1636"/>
                  <a:pt x="4224" y="1618"/>
                  <a:pt x="4164" y="1618"/>
                </a:cubicBezTo>
                <a:cubicBezTo>
                  <a:pt x="4160" y="1614"/>
                  <a:pt x="4164" y="1618"/>
                  <a:pt x="4160" y="1614"/>
                </a:cubicBezTo>
                <a:cubicBezTo>
                  <a:pt x="4175" y="1416"/>
                  <a:pt x="4126" y="1286"/>
                  <a:pt x="4008" y="1198"/>
                </a:cubicBezTo>
                <a:cubicBezTo>
                  <a:pt x="3976" y="1174"/>
                  <a:pt x="3945" y="1142"/>
                  <a:pt x="3900" y="1130"/>
                </a:cubicBezTo>
                <a:cubicBezTo>
                  <a:pt x="3928" y="1019"/>
                  <a:pt x="4002" y="925"/>
                  <a:pt x="4028" y="814"/>
                </a:cubicBezTo>
                <a:cubicBezTo>
                  <a:pt x="4125" y="816"/>
                  <a:pt x="4193" y="718"/>
                  <a:pt x="4136" y="634"/>
                </a:cubicBezTo>
                <a:cubicBezTo>
                  <a:pt x="4107" y="592"/>
                  <a:pt x="4057" y="588"/>
                  <a:pt x="4000" y="594"/>
                </a:cubicBezTo>
                <a:cubicBezTo>
                  <a:pt x="3977" y="615"/>
                  <a:pt x="3949" y="626"/>
                  <a:pt x="3936" y="658"/>
                </a:cubicBezTo>
                <a:cubicBezTo>
                  <a:pt x="3913" y="714"/>
                  <a:pt x="3948" y="782"/>
                  <a:pt x="3984" y="794"/>
                </a:cubicBezTo>
                <a:cubicBezTo>
                  <a:pt x="3979" y="828"/>
                  <a:pt x="3960" y="855"/>
                  <a:pt x="3948" y="882"/>
                </a:cubicBezTo>
                <a:cubicBezTo>
                  <a:pt x="3926" y="933"/>
                  <a:pt x="3913" y="979"/>
                  <a:pt x="3892" y="1030"/>
                </a:cubicBezTo>
                <a:cubicBezTo>
                  <a:pt x="3881" y="1056"/>
                  <a:pt x="3863" y="1084"/>
                  <a:pt x="3856" y="1114"/>
                </a:cubicBezTo>
                <a:cubicBezTo>
                  <a:pt x="3827" y="1107"/>
                  <a:pt x="3789" y="1101"/>
                  <a:pt x="3756" y="1094"/>
                </a:cubicBezTo>
                <a:cubicBezTo>
                  <a:pt x="3708" y="1084"/>
                  <a:pt x="3648" y="1104"/>
                  <a:pt x="3616" y="1114"/>
                </a:cubicBezTo>
                <a:cubicBezTo>
                  <a:pt x="3526" y="1143"/>
                  <a:pt x="3446" y="1182"/>
                  <a:pt x="3396" y="1250"/>
                </a:cubicBezTo>
                <a:cubicBezTo>
                  <a:pt x="3386" y="1264"/>
                  <a:pt x="3380" y="1278"/>
                  <a:pt x="3368" y="1290"/>
                </a:cubicBezTo>
                <a:cubicBezTo>
                  <a:pt x="3368" y="1291"/>
                  <a:pt x="3368" y="1293"/>
                  <a:pt x="3368" y="1294"/>
                </a:cubicBezTo>
                <a:cubicBezTo>
                  <a:pt x="3318" y="1276"/>
                  <a:pt x="3284" y="1216"/>
                  <a:pt x="3244" y="1186"/>
                </a:cubicBezTo>
                <a:cubicBezTo>
                  <a:pt x="3170" y="1130"/>
                  <a:pt x="3109" y="1057"/>
                  <a:pt x="3036" y="1002"/>
                </a:cubicBezTo>
                <a:cubicBezTo>
                  <a:pt x="3003" y="977"/>
                  <a:pt x="2959" y="949"/>
                  <a:pt x="2936" y="914"/>
                </a:cubicBezTo>
                <a:cubicBezTo>
                  <a:pt x="2933" y="911"/>
                  <a:pt x="2950" y="877"/>
                  <a:pt x="2956" y="866"/>
                </a:cubicBezTo>
                <a:cubicBezTo>
                  <a:pt x="2976" y="828"/>
                  <a:pt x="3006" y="751"/>
                  <a:pt x="2988" y="682"/>
                </a:cubicBezTo>
                <a:cubicBezTo>
                  <a:pt x="2948" y="525"/>
                  <a:pt x="2873" y="452"/>
                  <a:pt x="2716" y="410"/>
                </a:cubicBezTo>
                <a:cubicBezTo>
                  <a:pt x="2681" y="401"/>
                  <a:pt x="2630" y="399"/>
                  <a:pt x="2592" y="410"/>
                </a:cubicBezTo>
                <a:cubicBezTo>
                  <a:pt x="2554" y="421"/>
                  <a:pt x="2522" y="443"/>
                  <a:pt x="2488" y="454"/>
                </a:cubicBezTo>
                <a:cubicBezTo>
                  <a:pt x="2469" y="417"/>
                  <a:pt x="2439" y="387"/>
                  <a:pt x="2416" y="354"/>
                </a:cubicBezTo>
                <a:cubicBezTo>
                  <a:pt x="2398" y="328"/>
                  <a:pt x="2386" y="299"/>
                  <a:pt x="2364" y="278"/>
                </a:cubicBezTo>
                <a:cubicBezTo>
                  <a:pt x="2374" y="237"/>
                  <a:pt x="2421" y="212"/>
                  <a:pt x="2404" y="142"/>
                </a:cubicBezTo>
                <a:cubicBezTo>
                  <a:pt x="2386" y="71"/>
                  <a:pt x="2288" y="0"/>
                  <a:pt x="2200" y="54"/>
                </a:cubicBezTo>
                <a:cubicBezTo>
                  <a:pt x="2117" y="105"/>
                  <a:pt x="2116" y="227"/>
                  <a:pt x="2196" y="282"/>
                </a:cubicBezTo>
                <a:cubicBezTo>
                  <a:pt x="2216" y="296"/>
                  <a:pt x="2279" y="324"/>
                  <a:pt x="2312" y="298"/>
                </a:cubicBezTo>
                <a:cubicBezTo>
                  <a:pt x="2336" y="303"/>
                  <a:pt x="2336" y="321"/>
                  <a:pt x="2348" y="338"/>
                </a:cubicBezTo>
                <a:cubicBezTo>
                  <a:pt x="2366" y="363"/>
                  <a:pt x="2390" y="389"/>
                  <a:pt x="2408" y="414"/>
                </a:cubicBezTo>
                <a:cubicBezTo>
                  <a:pt x="2423" y="436"/>
                  <a:pt x="2432" y="462"/>
                  <a:pt x="2452" y="478"/>
                </a:cubicBezTo>
                <a:cubicBezTo>
                  <a:pt x="2440" y="510"/>
                  <a:pt x="2402" y="533"/>
                  <a:pt x="2384" y="562"/>
                </a:cubicBezTo>
                <a:cubicBezTo>
                  <a:pt x="2337" y="639"/>
                  <a:pt x="2316" y="824"/>
                  <a:pt x="2388" y="894"/>
                </a:cubicBezTo>
                <a:cubicBezTo>
                  <a:pt x="2381" y="915"/>
                  <a:pt x="2362" y="924"/>
                  <a:pt x="2348" y="938"/>
                </a:cubicBezTo>
                <a:cubicBezTo>
                  <a:pt x="2302" y="984"/>
                  <a:pt x="2240" y="1028"/>
                  <a:pt x="2204" y="1082"/>
                </a:cubicBezTo>
                <a:cubicBezTo>
                  <a:pt x="2182" y="1074"/>
                  <a:pt x="2164" y="1057"/>
                  <a:pt x="2140" y="1050"/>
                </a:cubicBezTo>
                <a:cubicBezTo>
                  <a:pt x="2068" y="1028"/>
                  <a:pt x="1983" y="1077"/>
                  <a:pt x="1968" y="1126"/>
                </a:cubicBezTo>
                <a:cubicBezTo>
                  <a:pt x="1876" y="1082"/>
                  <a:pt x="1784" y="1038"/>
                  <a:pt x="1692" y="994"/>
                </a:cubicBezTo>
                <a:cubicBezTo>
                  <a:pt x="1696" y="943"/>
                  <a:pt x="1718" y="871"/>
                  <a:pt x="1704" y="806"/>
                </a:cubicBezTo>
                <a:cubicBezTo>
                  <a:pt x="1658" y="598"/>
                  <a:pt x="1558" y="460"/>
                  <a:pt x="1380" y="386"/>
                </a:cubicBezTo>
                <a:cubicBezTo>
                  <a:pt x="1243" y="329"/>
                  <a:pt x="1038" y="350"/>
                  <a:pt x="928" y="418"/>
                </a:cubicBezTo>
                <a:cubicBezTo>
                  <a:pt x="899" y="436"/>
                  <a:pt x="874" y="462"/>
                  <a:pt x="848" y="482"/>
                </a:cubicBezTo>
                <a:cubicBezTo>
                  <a:pt x="806" y="513"/>
                  <a:pt x="753" y="564"/>
                  <a:pt x="736" y="618"/>
                </a:cubicBezTo>
                <a:cubicBezTo>
                  <a:pt x="682" y="602"/>
                  <a:pt x="633" y="554"/>
                  <a:pt x="588" y="526"/>
                </a:cubicBezTo>
                <a:cubicBezTo>
                  <a:pt x="566" y="512"/>
                  <a:pt x="540" y="506"/>
                  <a:pt x="524" y="486"/>
                </a:cubicBezTo>
                <a:cubicBezTo>
                  <a:pt x="520" y="480"/>
                  <a:pt x="533" y="447"/>
                  <a:pt x="536" y="434"/>
                </a:cubicBezTo>
                <a:cubicBezTo>
                  <a:pt x="546" y="391"/>
                  <a:pt x="532" y="337"/>
                  <a:pt x="520" y="310"/>
                </a:cubicBezTo>
                <a:cubicBezTo>
                  <a:pt x="447" y="142"/>
                  <a:pt x="202" y="109"/>
                  <a:pt x="96" y="270"/>
                </a:cubicBezTo>
                <a:cubicBezTo>
                  <a:pt x="0" y="416"/>
                  <a:pt x="100" y="588"/>
                  <a:pt x="224" y="630"/>
                </a:cubicBezTo>
                <a:cubicBezTo>
                  <a:pt x="331" y="666"/>
                  <a:pt x="473" y="601"/>
                  <a:pt x="496" y="530"/>
                </a:cubicBezTo>
                <a:cubicBezTo>
                  <a:pt x="570" y="551"/>
                  <a:pt x="639" y="636"/>
                  <a:pt x="712" y="658"/>
                </a:cubicBezTo>
                <a:cubicBezTo>
                  <a:pt x="707" y="681"/>
                  <a:pt x="695" y="701"/>
                  <a:pt x="688" y="722"/>
                </a:cubicBezTo>
                <a:cubicBezTo>
                  <a:pt x="681" y="759"/>
                  <a:pt x="675" y="797"/>
                  <a:pt x="668" y="834"/>
                </a:cubicBezTo>
                <a:cubicBezTo>
                  <a:pt x="663" y="855"/>
                  <a:pt x="669" y="891"/>
                  <a:pt x="672" y="906"/>
                </a:cubicBezTo>
                <a:cubicBezTo>
                  <a:pt x="675" y="933"/>
                  <a:pt x="677" y="959"/>
                  <a:pt x="680" y="986"/>
                </a:cubicBezTo>
                <a:cubicBezTo>
                  <a:pt x="705" y="1079"/>
                  <a:pt x="747" y="1140"/>
                  <a:pt x="796" y="1206"/>
                </a:cubicBezTo>
                <a:cubicBezTo>
                  <a:pt x="818" y="1236"/>
                  <a:pt x="850" y="1277"/>
                  <a:pt x="888" y="1290"/>
                </a:cubicBezTo>
                <a:cubicBezTo>
                  <a:pt x="875" y="1330"/>
                  <a:pt x="845" y="1364"/>
                  <a:pt x="824" y="1398"/>
                </a:cubicBezTo>
                <a:cubicBezTo>
                  <a:pt x="805" y="1429"/>
                  <a:pt x="795" y="1460"/>
                  <a:pt x="776" y="1490"/>
                </a:cubicBezTo>
                <a:cubicBezTo>
                  <a:pt x="763" y="1511"/>
                  <a:pt x="743" y="1532"/>
                  <a:pt x="736" y="1558"/>
                </a:cubicBezTo>
                <a:cubicBezTo>
                  <a:pt x="646" y="1545"/>
                  <a:pt x="584" y="1558"/>
                  <a:pt x="544" y="1618"/>
                </a:cubicBezTo>
                <a:cubicBezTo>
                  <a:pt x="492" y="1697"/>
                  <a:pt x="536" y="1805"/>
                  <a:pt x="596" y="1842"/>
                </a:cubicBezTo>
                <a:cubicBezTo>
                  <a:pt x="767" y="1948"/>
                  <a:pt x="924" y="1679"/>
                  <a:pt x="776" y="1586"/>
                </a:cubicBezTo>
                <a:cubicBezTo>
                  <a:pt x="782" y="1553"/>
                  <a:pt x="805" y="1530"/>
                  <a:pt x="820" y="1506"/>
                </a:cubicBezTo>
                <a:cubicBezTo>
                  <a:pt x="857" y="1447"/>
                  <a:pt x="895" y="1385"/>
                  <a:pt x="924" y="1322"/>
                </a:cubicBezTo>
                <a:cubicBezTo>
                  <a:pt x="962" y="1328"/>
                  <a:pt x="993" y="1354"/>
                  <a:pt x="1028" y="1366"/>
                </a:cubicBezTo>
                <a:cubicBezTo>
                  <a:pt x="1069" y="1380"/>
                  <a:pt x="1116" y="1380"/>
                  <a:pt x="1160" y="1390"/>
                </a:cubicBezTo>
                <a:cubicBezTo>
                  <a:pt x="1210" y="1401"/>
                  <a:pt x="1298" y="1378"/>
                  <a:pt x="1332" y="1366"/>
                </a:cubicBezTo>
                <a:cubicBezTo>
                  <a:pt x="1471" y="1319"/>
                  <a:pt x="1557" y="1252"/>
                  <a:pt x="1628" y="1138"/>
                </a:cubicBezTo>
                <a:cubicBezTo>
                  <a:pt x="1646" y="1110"/>
                  <a:pt x="1670" y="1077"/>
                  <a:pt x="1676" y="1038"/>
                </a:cubicBezTo>
                <a:cubicBezTo>
                  <a:pt x="1730" y="1065"/>
                  <a:pt x="1785" y="1086"/>
                  <a:pt x="1840" y="1114"/>
                </a:cubicBezTo>
                <a:cubicBezTo>
                  <a:pt x="1873" y="1131"/>
                  <a:pt x="1909" y="1157"/>
                  <a:pt x="1948" y="1166"/>
                </a:cubicBezTo>
                <a:cubicBezTo>
                  <a:pt x="1946" y="1203"/>
                  <a:pt x="1943" y="1235"/>
                  <a:pt x="1956" y="1266"/>
                </a:cubicBezTo>
                <a:cubicBezTo>
                  <a:pt x="1984" y="1332"/>
                  <a:pt x="2084" y="1391"/>
                  <a:pt x="2172" y="1346"/>
                </a:cubicBezTo>
                <a:cubicBezTo>
                  <a:pt x="2221" y="1321"/>
                  <a:pt x="2274" y="1253"/>
                  <a:pt x="2252" y="1170"/>
                </a:cubicBezTo>
                <a:cubicBezTo>
                  <a:pt x="2246" y="1148"/>
                  <a:pt x="2247" y="1134"/>
                  <a:pt x="2232" y="1122"/>
                </a:cubicBezTo>
                <a:cubicBezTo>
                  <a:pt x="2241" y="1097"/>
                  <a:pt x="2268" y="1081"/>
                  <a:pt x="2288" y="1066"/>
                </a:cubicBezTo>
                <a:cubicBezTo>
                  <a:pt x="2335" y="1031"/>
                  <a:pt x="2366" y="975"/>
                  <a:pt x="2416" y="942"/>
                </a:cubicBezTo>
                <a:cubicBezTo>
                  <a:pt x="2416" y="941"/>
                  <a:pt x="2416" y="939"/>
                  <a:pt x="2416" y="938"/>
                </a:cubicBezTo>
                <a:cubicBezTo>
                  <a:pt x="2417" y="938"/>
                  <a:pt x="2419" y="938"/>
                  <a:pt x="2420" y="938"/>
                </a:cubicBezTo>
                <a:cubicBezTo>
                  <a:pt x="2471" y="1023"/>
                  <a:pt x="2637" y="1086"/>
                  <a:pt x="2768" y="1038"/>
                </a:cubicBezTo>
                <a:cubicBezTo>
                  <a:pt x="2822" y="1018"/>
                  <a:pt x="2857" y="983"/>
                  <a:pt x="2900" y="954"/>
                </a:cubicBezTo>
                <a:cubicBezTo>
                  <a:pt x="2908" y="946"/>
                  <a:pt x="2989" y="1028"/>
                  <a:pt x="3004" y="1042"/>
                </a:cubicBezTo>
                <a:cubicBezTo>
                  <a:pt x="3076" y="1106"/>
                  <a:pt x="3147" y="1172"/>
                  <a:pt x="3224" y="1230"/>
                </a:cubicBezTo>
                <a:cubicBezTo>
                  <a:pt x="3265" y="1261"/>
                  <a:pt x="3296" y="1306"/>
                  <a:pt x="3340" y="1334"/>
                </a:cubicBezTo>
                <a:cubicBezTo>
                  <a:pt x="3328" y="1370"/>
                  <a:pt x="3316" y="1406"/>
                  <a:pt x="3304" y="1442"/>
                </a:cubicBezTo>
                <a:cubicBezTo>
                  <a:pt x="3286" y="1511"/>
                  <a:pt x="3304" y="1588"/>
                  <a:pt x="3312" y="1650"/>
                </a:cubicBezTo>
                <a:cubicBezTo>
                  <a:pt x="3253" y="1671"/>
                  <a:pt x="3195" y="1693"/>
                  <a:pt x="3136" y="1714"/>
                </a:cubicBezTo>
                <a:cubicBezTo>
                  <a:pt x="3074" y="1588"/>
                  <a:pt x="2837" y="1665"/>
                  <a:pt x="2896" y="1826"/>
                </a:cubicBezTo>
                <a:cubicBezTo>
                  <a:pt x="2912" y="1869"/>
                  <a:pt x="2953" y="1902"/>
                  <a:pt x="3000" y="1914"/>
                </a:cubicBezTo>
                <a:cubicBezTo>
                  <a:pt x="3084" y="1936"/>
                  <a:pt x="3180" y="1835"/>
                  <a:pt x="3152" y="1758"/>
                </a:cubicBezTo>
                <a:cubicBezTo>
                  <a:pt x="3195" y="1738"/>
                  <a:pt x="3283" y="1723"/>
                  <a:pt x="3316" y="1694"/>
                </a:cubicBezTo>
                <a:cubicBezTo>
                  <a:pt x="3339" y="1700"/>
                  <a:pt x="3386" y="1800"/>
                  <a:pt x="3408" y="1822"/>
                </a:cubicBezTo>
                <a:cubicBezTo>
                  <a:pt x="3515" y="1931"/>
                  <a:pt x="3709" y="2019"/>
                  <a:pt x="3904" y="1930"/>
                </a:cubicBezTo>
                <a:cubicBezTo>
                  <a:pt x="3925" y="1965"/>
                  <a:pt x="3960" y="2002"/>
                  <a:pt x="3972" y="2042"/>
                </a:cubicBezTo>
                <a:cubicBezTo>
                  <a:pt x="3971" y="2066"/>
                  <a:pt x="3920" y="2099"/>
                  <a:pt x="3936" y="2158"/>
                </a:cubicBezTo>
                <a:cubicBezTo>
                  <a:pt x="3954" y="2224"/>
                  <a:pt x="4040" y="2288"/>
                  <a:pt x="4120" y="2238"/>
                </a:cubicBezTo>
                <a:cubicBezTo>
                  <a:pt x="4192" y="2193"/>
                  <a:pt x="4195" y="2078"/>
                  <a:pt x="4120" y="2034"/>
                </a:cubicBezTo>
                <a:cubicBezTo>
                  <a:pt x="4105" y="2025"/>
                  <a:pt x="4057" y="1998"/>
                  <a:pt x="4028" y="2018"/>
                </a:cubicBezTo>
                <a:cubicBezTo>
                  <a:pt x="3992" y="2013"/>
                  <a:pt x="3974" y="1940"/>
                  <a:pt x="3948" y="1918"/>
                </a:cubicBezTo>
                <a:cubicBezTo>
                  <a:pt x="3954" y="1896"/>
                  <a:pt x="4018" y="1860"/>
                  <a:pt x="4036" y="1842"/>
                </a:cubicBezTo>
                <a:cubicBezTo>
                  <a:pt x="4086" y="1792"/>
                  <a:pt x="4119" y="1734"/>
                  <a:pt x="4148" y="1662"/>
                </a:cubicBezTo>
                <a:cubicBezTo>
                  <a:pt x="4232" y="1667"/>
                  <a:pt x="4334" y="1690"/>
                  <a:pt x="4412" y="1710"/>
                </a:cubicBezTo>
                <a:cubicBezTo>
                  <a:pt x="4502" y="1733"/>
                  <a:pt x="4590" y="1731"/>
                  <a:pt x="4680" y="1754"/>
                </a:cubicBezTo>
                <a:cubicBezTo>
                  <a:pt x="4727" y="1766"/>
                  <a:pt x="4783" y="1782"/>
                  <a:pt x="4836" y="1782"/>
                </a:cubicBezTo>
                <a:cubicBezTo>
                  <a:pt x="4835" y="1864"/>
                  <a:pt x="4813" y="1969"/>
                  <a:pt x="4832" y="2054"/>
                </a:cubicBezTo>
                <a:cubicBezTo>
                  <a:pt x="4846" y="2117"/>
                  <a:pt x="4853" y="2180"/>
                  <a:pt x="4872" y="2238"/>
                </a:cubicBezTo>
                <a:cubicBezTo>
                  <a:pt x="4925" y="2400"/>
                  <a:pt x="5016" y="2537"/>
                  <a:pt x="5128" y="2642"/>
                </a:cubicBezTo>
                <a:cubicBezTo>
                  <a:pt x="5185" y="2695"/>
                  <a:pt x="5239" y="2739"/>
                  <a:pt x="5308" y="2782"/>
                </a:cubicBezTo>
                <a:cubicBezTo>
                  <a:pt x="5324" y="2792"/>
                  <a:pt x="5345" y="2812"/>
                  <a:pt x="5364" y="2818"/>
                </a:cubicBezTo>
                <a:cubicBezTo>
                  <a:pt x="5509" y="2818"/>
                  <a:pt x="5655" y="2818"/>
                  <a:pt x="5800" y="2818"/>
                </a:cubicBezTo>
                <a:cubicBezTo>
                  <a:pt x="5959" y="2818"/>
                  <a:pt x="6117" y="2818"/>
                  <a:pt x="6276" y="2818"/>
                </a:cubicBezTo>
                <a:cubicBezTo>
                  <a:pt x="6290" y="2813"/>
                  <a:pt x="6308" y="2798"/>
                  <a:pt x="6320" y="2790"/>
                </a:cubicBezTo>
                <a:cubicBezTo>
                  <a:pt x="6356" y="2768"/>
                  <a:pt x="6391" y="2751"/>
                  <a:pt x="6424" y="2726"/>
                </a:cubicBezTo>
                <a:cubicBezTo>
                  <a:pt x="6447" y="2709"/>
                  <a:pt x="6466" y="2683"/>
                  <a:pt x="6488" y="2666"/>
                </a:cubicBezTo>
                <a:cubicBezTo>
                  <a:pt x="6657" y="2538"/>
                  <a:pt x="6745" y="2334"/>
                  <a:pt x="6804" y="2094"/>
                </a:cubicBezTo>
                <a:cubicBezTo>
                  <a:pt x="6831" y="1984"/>
                  <a:pt x="6817" y="1781"/>
                  <a:pt x="6784" y="1690"/>
                </a:cubicBezTo>
                <a:cubicBezTo>
                  <a:pt x="6816" y="1673"/>
                  <a:pt x="6843" y="1649"/>
                  <a:pt x="6872" y="1630"/>
                </a:cubicBezTo>
                <a:cubicBezTo>
                  <a:pt x="6993" y="1554"/>
                  <a:pt x="7109" y="1473"/>
                  <a:pt x="7228" y="1398"/>
                </a:cubicBezTo>
                <a:cubicBezTo>
                  <a:pt x="7279" y="1366"/>
                  <a:pt x="7327" y="1334"/>
                  <a:pt x="7376" y="1302"/>
                </a:cubicBezTo>
                <a:cubicBezTo>
                  <a:pt x="7395" y="1289"/>
                  <a:pt x="7418" y="1283"/>
                  <a:pt x="7432" y="1266"/>
                </a:cubicBezTo>
                <a:cubicBezTo>
                  <a:pt x="7456" y="1271"/>
                  <a:pt x="7513" y="1341"/>
                  <a:pt x="7540" y="1358"/>
                </a:cubicBezTo>
                <a:cubicBezTo>
                  <a:pt x="7594" y="1392"/>
                  <a:pt x="7738" y="1453"/>
                  <a:pt x="7844" y="1430"/>
                </a:cubicBezTo>
                <a:cubicBezTo>
                  <a:pt x="7868" y="1425"/>
                  <a:pt x="7892" y="1419"/>
                  <a:pt x="7916" y="1414"/>
                </a:cubicBezTo>
                <a:cubicBezTo>
                  <a:pt x="7921" y="1444"/>
                  <a:pt x="7983" y="1591"/>
                  <a:pt x="8000" y="1610"/>
                </a:cubicBezTo>
                <a:cubicBezTo>
                  <a:pt x="7992" y="1637"/>
                  <a:pt x="7946" y="1648"/>
                  <a:pt x="7928" y="1666"/>
                </a:cubicBezTo>
                <a:cubicBezTo>
                  <a:pt x="7904" y="1690"/>
                  <a:pt x="7880" y="1729"/>
                  <a:pt x="7868" y="1762"/>
                </a:cubicBezTo>
                <a:cubicBezTo>
                  <a:pt x="7798" y="1953"/>
                  <a:pt x="7993" y="2139"/>
                  <a:pt x="8180" y="2078"/>
                </a:cubicBezTo>
                <a:cubicBezTo>
                  <a:pt x="8349" y="2023"/>
                  <a:pt x="8417" y="1771"/>
                  <a:pt x="8256" y="1654"/>
                </a:cubicBezTo>
                <a:cubicBezTo>
                  <a:pt x="8246" y="1646"/>
                  <a:pt x="8235" y="1633"/>
                  <a:pt x="8224" y="1626"/>
                </a:cubicBezTo>
                <a:cubicBezTo>
                  <a:pt x="8205" y="1615"/>
                  <a:pt x="8098" y="1580"/>
                  <a:pt x="8064" y="1602"/>
                </a:cubicBezTo>
                <a:cubicBezTo>
                  <a:pt x="8031" y="1600"/>
                  <a:pt x="8038" y="1582"/>
                  <a:pt x="8028" y="1558"/>
                </a:cubicBezTo>
                <a:cubicBezTo>
                  <a:pt x="8013" y="1524"/>
                  <a:pt x="7981" y="1435"/>
                  <a:pt x="7960" y="1410"/>
                </a:cubicBezTo>
                <a:cubicBezTo>
                  <a:pt x="7966" y="1387"/>
                  <a:pt x="8027" y="1368"/>
                  <a:pt x="8048" y="1354"/>
                </a:cubicBezTo>
                <a:cubicBezTo>
                  <a:pt x="8101" y="1318"/>
                  <a:pt x="8186" y="1230"/>
                  <a:pt x="8204" y="1162"/>
                </a:cubicBezTo>
                <a:cubicBezTo>
                  <a:pt x="8251" y="1167"/>
                  <a:pt x="8296" y="1189"/>
                  <a:pt x="8336" y="1202"/>
                </a:cubicBezTo>
                <a:cubicBezTo>
                  <a:pt x="8387" y="1219"/>
                  <a:pt x="8433" y="1225"/>
                  <a:pt x="8484" y="1242"/>
                </a:cubicBezTo>
                <a:cubicBezTo>
                  <a:pt x="8539" y="1260"/>
                  <a:pt x="8601" y="1286"/>
                  <a:pt x="8660" y="1298"/>
                </a:cubicBezTo>
                <a:cubicBezTo>
                  <a:pt x="8657" y="1358"/>
                  <a:pt x="8633" y="1422"/>
                  <a:pt x="8648" y="1490"/>
                </a:cubicBezTo>
                <a:cubicBezTo>
                  <a:pt x="8683" y="1646"/>
                  <a:pt x="8746" y="1746"/>
                  <a:pt x="8860" y="1822"/>
                </a:cubicBezTo>
                <a:cubicBezTo>
                  <a:pt x="8885" y="1838"/>
                  <a:pt x="8906" y="1858"/>
                  <a:pt x="8940" y="1866"/>
                </a:cubicBezTo>
                <a:cubicBezTo>
                  <a:pt x="8937" y="1914"/>
                  <a:pt x="8915" y="1958"/>
                  <a:pt x="8900" y="1998"/>
                </a:cubicBezTo>
                <a:cubicBezTo>
                  <a:pt x="8870" y="2080"/>
                  <a:pt x="8856" y="2159"/>
                  <a:pt x="8828" y="2242"/>
                </a:cubicBezTo>
                <a:cubicBezTo>
                  <a:pt x="8815" y="2280"/>
                  <a:pt x="8793" y="2323"/>
                  <a:pt x="8788" y="2366"/>
                </a:cubicBezTo>
                <a:cubicBezTo>
                  <a:pt x="8605" y="2342"/>
                  <a:pt x="8554" y="2586"/>
                  <a:pt x="8696" y="2650"/>
                </a:cubicBezTo>
                <a:cubicBezTo>
                  <a:pt x="8886" y="2736"/>
                  <a:pt x="8994" y="2455"/>
                  <a:pt x="8832" y="2382"/>
                </a:cubicBezTo>
                <a:cubicBezTo>
                  <a:pt x="8841" y="2324"/>
                  <a:pt x="8867" y="2269"/>
                  <a:pt x="8884" y="2218"/>
                </a:cubicBezTo>
                <a:cubicBezTo>
                  <a:pt x="8910" y="2139"/>
                  <a:pt x="8925" y="2065"/>
                  <a:pt x="8952" y="1986"/>
                </a:cubicBezTo>
                <a:cubicBezTo>
                  <a:pt x="8962" y="1955"/>
                  <a:pt x="8980" y="1923"/>
                  <a:pt x="8984" y="1886"/>
                </a:cubicBezTo>
                <a:cubicBezTo>
                  <a:pt x="9017" y="1889"/>
                  <a:pt x="9051" y="1899"/>
                  <a:pt x="9084" y="1906"/>
                </a:cubicBezTo>
                <a:cubicBezTo>
                  <a:pt x="9108" y="1911"/>
                  <a:pt x="9150" y="1906"/>
                  <a:pt x="9168" y="1902"/>
                </a:cubicBezTo>
                <a:cubicBezTo>
                  <a:pt x="9202" y="1895"/>
                  <a:pt x="9227" y="1900"/>
                  <a:pt x="9256" y="1890"/>
                </a:cubicBezTo>
                <a:cubicBezTo>
                  <a:pt x="9356" y="1858"/>
                  <a:pt x="9420" y="1805"/>
                  <a:pt x="9488" y="1742"/>
                </a:cubicBezTo>
                <a:cubicBezTo>
                  <a:pt x="9491" y="1740"/>
                  <a:pt x="9606" y="1789"/>
                  <a:pt x="9624" y="1798"/>
                </a:cubicBezTo>
                <a:cubicBezTo>
                  <a:pt x="9702" y="1838"/>
                  <a:pt x="9782" y="1869"/>
                  <a:pt x="9864" y="1906"/>
                </a:cubicBezTo>
                <a:cubicBezTo>
                  <a:pt x="9920" y="1931"/>
                  <a:pt x="9977" y="1964"/>
                  <a:pt x="10036" y="1986"/>
                </a:cubicBezTo>
                <a:cubicBezTo>
                  <a:pt x="10034" y="2104"/>
                  <a:pt x="10063" y="2178"/>
                  <a:pt x="10140" y="2226"/>
                </a:cubicBezTo>
                <a:cubicBezTo>
                  <a:pt x="10263" y="2302"/>
                  <a:pt x="10417" y="2223"/>
                  <a:pt x="10460" y="2122"/>
                </a:cubicBezTo>
                <a:cubicBezTo>
                  <a:pt x="10520" y="1981"/>
                  <a:pt x="10419" y="1858"/>
                  <a:pt x="10320" y="1822"/>
                </a:cubicBezTo>
                <a:cubicBezTo>
                  <a:pt x="10211" y="1782"/>
                  <a:pt x="10076" y="1867"/>
                  <a:pt x="10056" y="1942"/>
                </a:cubicBezTo>
                <a:cubicBezTo>
                  <a:pt x="9993" y="1932"/>
                  <a:pt x="9902" y="1872"/>
                  <a:pt x="9844" y="1846"/>
                </a:cubicBezTo>
                <a:cubicBezTo>
                  <a:pt x="9769" y="1813"/>
                  <a:pt x="9696" y="1778"/>
                  <a:pt x="9624" y="1746"/>
                </a:cubicBezTo>
                <a:cubicBezTo>
                  <a:pt x="9590" y="1731"/>
                  <a:pt x="9552" y="1723"/>
                  <a:pt x="9524" y="1702"/>
                </a:cubicBezTo>
                <a:cubicBezTo>
                  <a:pt x="9521" y="1700"/>
                  <a:pt x="9561" y="1633"/>
                  <a:pt x="9568" y="1618"/>
                </a:cubicBezTo>
                <a:cubicBezTo>
                  <a:pt x="9604" y="1540"/>
                  <a:pt x="9608" y="1442"/>
                  <a:pt x="9600" y="1338"/>
                </a:cubicBezTo>
                <a:cubicBezTo>
                  <a:pt x="9659" y="1330"/>
                  <a:pt x="9724" y="1320"/>
                  <a:pt x="9780" y="1306"/>
                </a:cubicBezTo>
                <a:cubicBezTo>
                  <a:pt x="9805" y="1300"/>
                  <a:pt x="9833" y="1306"/>
                  <a:pt x="9852" y="1294"/>
                </a:cubicBezTo>
                <a:cubicBezTo>
                  <a:pt x="9892" y="1301"/>
                  <a:pt x="9911" y="1391"/>
                  <a:pt x="10000" y="1370"/>
                </a:cubicBezTo>
                <a:cubicBezTo>
                  <a:pt x="10057" y="1356"/>
                  <a:pt x="10117" y="1303"/>
                  <a:pt x="10096" y="1226"/>
                </a:cubicBezTo>
                <a:cubicBezTo>
                  <a:pt x="10090" y="1203"/>
                  <a:pt x="10088" y="1186"/>
                  <a:pt x="10072" y="1174"/>
                </a:cubicBezTo>
                <a:cubicBezTo>
                  <a:pt x="10080" y="1137"/>
                  <a:pt x="10117" y="1110"/>
                  <a:pt x="10136" y="1082"/>
                </a:cubicBezTo>
                <a:cubicBezTo>
                  <a:pt x="10177" y="1024"/>
                  <a:pt x="10220" y="967"/>
                  <a:pt x="10260" y="910"/>
                </a:cubicBezTo>
                <a:cubicBezTo>
                  <a:pt x="10274" y="891"/>
                  <a:pt x="10281" y="868"/>
                  <a:pt x="10300" y="854"/>
                </a:cubicBezTo>
                <a:cubicBezTo>
                  <a:pt x="10304" y="850"/>
                  <a:pt x="10342" y="869"/>
                  <a:pt x="10356" y="874"/>
                </a:cubicBezTo>
                <a:cubicBezTo>
                  <a:pt x="10397" y="890"/>
                  <a:pt x="10477" y="914"/>
                  <a:pt x="10544" y="898"/>
                </a:cubicBezTo>
                <a:cubicBezTo>
                  <a:pt x="10622" y="880"/>
                  <a:pt x="10685" y="855"/>
                  <a:pt x="10740" y="814"/>
                </a:cubicBezTo>
                <a:cubicBezTo>
                  <a:pt x="10761" y="799"/>
                  <a:pt x="10774" y="773"/>
                  <a:pt x="10796" y="758"/>
                </a:cubicBezTo>
                <a:cubicBezTo>
                  <a:pt x="10796" y="757"/>
                  <a:pt x="10796" y="755"/>
                  <a:pt x="10796" y="754"/>
                </a:cubicBezTo>
                <a:cubicBezTo>
                  <a:pt x="10797" y="754"/>
                  <a:pt x="10799" y="754"/>
                  <a:pt x="10800" y="754"/>
                </a:cubicBezTo>
                <a:cubicBezTo>
                  <a:pt x="10824" y="788"/>
                  <a:pt x="10892" y="821"/>
                  <a:pt x="10928" y="846"/>
                </a:cubicBezTo>
                <a:cubicBezTo>
                  <a:pt x="11015" y="908"/>
                  <a:pt x="11098" y="984"/>
                  <a:pt x="11192" y="1038"/>
                </a:cubicBezTo>
                <a:cubicBezTo>
                  <a:pt x="11073" y="1285"/>
                  <a:pt x="11424" y="1443"/>
                  <a:pt x="11552" y="1238"/>
                </a:cubicBezTo>
                <a:cubicBezTo>
                  <a:pt x="11635" y="1105"/>
                  <a:pt x="11540" y="971"/>
                  <a:pt x="11432" y="934"/>
                </a:cubicBezTo>
                <a:close/>
                <a:moveTo>
                  <a:pt x="8076" y="170"/>
                </a:moveTo>
                <a:cubicBezTo>
                  <a:pt x="8088" y="166"/>
                  <a:pt x="8100" y="162"/>
                  <a:pt x="8112" y="158"/>
                </a:cubicBezTo>
                <a:cubicBezTo>
                  <a:pt x="8162" y="168"/>
                  <a:pt x="8154" y="177"/>
                  <a:pt x="8180" y="206"/>
                </a:cubicBezTo>
                <a:cubicBezTo>
                  <a:pt x="8180" y="246"/>
                  <a:pt x="8170" y="256"/>
                  <a:pt x="8156" y="278"/>
                </a:cubicBezTo>
                <a:cubicBezTo>
                  <a:pt x="8131" y="284"/>
                  <a:pt x="8121" y="287"/>
                  <a:pt x="8092" y="286"/>
                </a:cubicBezTo>
                <a:cubicBezTo>
                  <a:pt x="8083" y="279"/>
                  <a:pt x="8073" y="273"/>
                  <a:pt x="8064" y="266"/>
                </a:cubicBezTo>
                <a:cubicBezTo>
                  <a:pt x="8058" y="258"/>
                  <a:pt x="8059" y="249"/>
                  <a:pt x="8052" y="242"/>
                </a:cubicBezTo>
                <a:cubicBezTo>
                  <a:pt x="8052" y="202"/>
                  <a:pt x="8062" y="192"/>
                  <a:pt x="8076" y="170"/>
                </a:cubicBezTo>
                <a:close/>
                <a:moveTo>
                  <a:pt x="7372" y="458"/>
                </a:moveTo>
                <a:cubicBezTo>
                  <a:pt x="7368" y="445"/>
                  <a:pt x="7358" y="425"/>
                  <a:pt x="7368" y="410"/>
                </a:cubicBezTo>
                <a:cubicBezTo>
                  <a:pt x="7372" y="398"/>
                  <a:pt x="7378" y="396"/>
                  <a:pt x="7384" y="386"/>
                </a:cubicBezTo>
                <a:cubicBezTo>
                  <a:pt x="7392" y="384"/>
                  <a:pt x="7392" y="385"/>
                  <a:pt x="7396" y="382"/>
                </a:cubicBezTo>
                <a:cubicBezTo>
                  <a:pt x="7413" y="382"/>
                  <a:pt x="7420" y="382"/>
                  <a:pt x="7428" y="390"/>
                </a:cubicBezTo>
                <a:cubicBezTo>
                  <a:pt x="7444" y="396"/>
                  <a:pt x="7443" y="406"/>
                  <a:pt x="7452" y="418"/>
                </a:cubicBezTo>
                <a:cubicBezTo>
                  <a:pt x="7450" y="469"/>
                  <a:pt x="7411" y="478"/>
                  <a:pt x="7372" y="458"/>
                </a:cubicBezTo>
                <a:close/>
                <a:moveTo>
                  <a:pt x="3988" y="682"/>
                </a:moveTo>
                <a:cubicBezTo>
                  <a:pt x="4000" y="670"/>
                  <a:pt x="4012" y="658"/>
                  <a:pt x="4024" y="646"/>
                </a:cubicBezTo>
                <a:cubicBezTo>
                  <a:pt x="4037" y="646"/>
                  <a:pt x="4051" y="646"/>
                  <a:pt x="4064" y="646"/>
                </a:cubicBezTo>
                <a:cubicBezTo>
                  <a:pt x="4073" y="654"/>
                  <a:pt x="4083" y="662"/>
                  <a:pt x="4092" y="670"/>
                </a:cubicBezTo>
                <a:cubicBezTo>
                  <a:pt x="4094" y="679"/>
                  <a:pt x="4096" y="684"/>
                  <a:pt x="4100" y="690"/>
                </a:cubicBezTo>
                <a:cubicBezTo>
                  <a:pt x="4099" y="718"/>
                  <a:pt x="4090" y="729"/>
                  <a:pt x="4080" y="746"/>
                </a:cubicBezTo>
                <a:cubicBezTo>
                  <a:pt x="4028" y="760"/>
                  <a:pt x="4031" y="757"/>
                  <a:pt x="3992" y="730"/>
                </a:cubicBezTo>
                <a:cubicBezTo>
                  <a:pt x="3989" y="717"/>
                  <a:pt x="3988" y="700"/>
                  <a:pt x="3988" y="682"/>
                </a:cubicBezTo>
                <a:close/>
                <a:moveTo>
                  <a:pt x="2336" y="198"/>
                </a:moveTo>
                <a:cubicBezTo>
                  <a:pt x="2310" y="224"/>
                  <a:pt x="2304" y="239"/>
                  <a:pt x="2248" y="238"/>
                </a:cubicBezTo>
                <a:cubicBezTo>
                  <a:pt x="2233" y="223"/>
                  <a:pt x="2219" y="209"/>
                  <a:pt x="2204" y="194"/>
                </a:cubicBezTo>
                <a:cubicBezTo>
                  <a:pt x="2204" y="179"/>
                  <a:pt x="2204" y="165"/>
                  <a:pt x="2204" y="150"/>
                </a:cubicBezTo>
                <a:cubicBezTo>
                  <a:pt x="2219" y="135"/>
                  <a:pt x="2233" y="121"/>
                  <a:pt x="2248" y="106"/>
                </a:cubicBezTo>
                <a:cubicBezTo>
                  <a:pt x="2294" y="104"/>
                  <a:pt x="2322" y="112"/>
                  <a:pt x="2332" y="146"/>
                </a:cubicBezTo>
                <a:cubicBezTo>
                  <a:pt x="2343" y="161"/>
                  <a:pt x="2338" y="178"/>
                  <a:pt x="2336" y="198"/>
                </a:cubicBezTo>
                <a:close/>
                <a:moveTo>
                  <a:pt x="328" y="522"/>
                </a:moveTo>
                <a:cubicBezTo>
                  <a:pt x="242" y="546"/>
                  <a:pt x="154" y="458"/>
                  <a:pt x="176" y="374"/>
                </a:cubicBezTo>
                <a:cubicBezTo>
                  <a:pt x="194" y="305"/>
                  <a:pt x="230" y="311"/>
                  <a:pt x="280" y="278"/>
                </a:cubicBezTo>
                <a:cubicBezTo>
                  <a:pt x="449" y="274"/>
                  <a:pt x="464" y="484"/>
                  <a:pt x="328" y="522"/>
                </a:cubicBezTo>
                <a:close/>
                <a:moveTo>
                  <a:pt x="720" y="1774"/>
                </a:moveTo>
                <a:cubicBezTo>
                  <a:pt x="700" y="1779"/>
                  <a:pt x="680" y="1783"/>
                  <a:pt x="652" y="1782"/>
                </a:cubicBezTo>
                <a:cubicBezTo>
                  <a:pt x="645" y="1775"/>
                  <a:pt x="637" y="1776"/>
                  <a:pt x="628" y="1770"/>
                </a:cubicBezTo>
                <a:cubicBezTo>
                  <a:pt x="615" y="1761"/>
                  <a:pt x="611" y="1741"/>
                  <a:pt x="600" y="1730"/>
                </a:cubicBezTo>
                <a:cubicBezTo>
                  <a:pt x="599" y="1707"/>
                  <a:pt x="598" y="1682"/>
                  <a:pt x="608" y="1670"/>
                </a:cubicBezTo>
                <a:cubicBezTo>
                  <a:pt x="614" y="1652"/>
                  <a:pt x="629" y="1639"/>
                  <a:pt x="648" y="1634"/>
                </a:cubicBezTo>
                <a:cubicBezTo>
                  <a:pt x="651" y="1631"/>
                  <a:pt x="661" y="1629"/>
                  <a:pt x="664" y="1626"/>
                </a:cubicBezTo>
                <a:cubicBezTo>
                  <a:pt x="706" y="1625"/>
                  <a:pt x="738" y="1642"/>
                  <a:pt x="748" y="1674"/>
                </a:cubicBezTo>
                <a:cubicBezTo>
                  <a:pt x="777" y="1713"/>
                  <a:pt x="735" y="1753"/>
                  <a:pt x="720" y="1774"/>
                </a:cubicBezTo>
                <a:close/>
                <a:moveTo>
                  <a:pt x="1440" y="966"/>
                </a:moveTo>
                <a:cubicBezTo>
                  <a:pt x="1401" y="1061"/>
                  <a:pt x="1327" y="1113"/>
                  <a:pt x="1216" y="1138"/>
                </a:cubicBezTo>
                <a:cubicBezTo>
                  <a:pt x="1169" y="1149"/>
                  <a:pt x="1121" y="1129"/>
                  <a:pt x="1092" y="1118"/>
                </a:cubicBezTo>
                <a:cubicBezTo>
                  <a:pt x="982" y="1076"/>
                  <a:pt x="869" y="932"/>
                  <a:pt x="936" y="770"/>
                </a:cubicBezTo>
                <a:cubicBezTo>
                  <a:pt x="962" y="708"/>
                  <a:pt x="1019" y="648"/>
                  <a:pt x="1080" y="622"/>
                </a:cubicBezTo>
                <a:cubicBezTo>
                  <a:pt x="1103" y="612"/>
                  <a:pt x="1135" y="615"/>
                  <a:pt x="1156" y="602"/>
                </a:cubicBezTo>
                <a:cubicBezTo>
                  <a:pt x="1308" y="600"/>
                  <a:pt x="1396" y="669"/>
                  <a:pt x="1440" y="774"/>
                </a:cubicBezTo>
                <a:cubicBezTo>
                  <a:pt x="1450" y="798"/>
                  <a:pt x="1446" y="818"/>
                  <a:pt x="1452" y="846"/>
                </a:cubicBezTo>
                <a:cubicBezTo>
                  <a:pt x="1460" y="882"/>
                  <a:pt x="1453" y="935"/>
                  <a:pt x="1440" y="966"/>
                </a:cubicBezTo>
                <a:close/>
                <a:moveTo>
                  <a:pt x="2148" y="1270"/>
                </a:moveTo>
                <a:cubicBezTo>
                  <a:pt x="2081" y="1288"/>
                  <a:pt x="2078" y="1278"/>
                  <a:pt x="2032" y="1246"/>
                </a:cubicBezTo>
                <a:cubicBezTo>
                  <a:pt x="2027" y="1226"/>
                  <a:pt x="2017" y="1189"/>
                  <a:pt x="2032" y="1170"/>
                </a:cubicBezTo>
                <a:cubicBezTo>
                  <a:pt x="2039" y="1150"/>
                  <a:pt x="2055" y="1144"/>
                  <a:pt x="2068" y="1130"/>
                </a:cubicBezTo>
                <a:cubicBezTo>
                  <a:pt x="2076" y="1128"/>
                  <a:pt x="2076" y="1129"/>
                  <a:pt x="2080" y="1126"/>
                </a:cubicBezTo>
                <a:cubicBezTo>
                  <a:pt x="2131" y="1126"/>
                  <a:pt x="2140" y="1139"/>
                  <a:pt x="2168" y="1158"/>
                </a:cubicBezTo>
                <a:cubicBezTo>
                  <a:pt x="2185" y="1220"/>
                  <a:pt x="2179" y="1226"/>
                  <a:pt x="2148" y="1270"/>
                </a:cubicBezTo>
                <a:close/>
                <a:moveTo>
                  <a:pt x="2852" y="818"/>
                </a:moveTo>
                <a:cubicBezTo>
                  <a:pt x="2820" y="882"/>
                  <a:pt x="2764" y="916"/>
                  <a:pt x="2684" y="934"/>
                </a:cubicBezTo>
                <a:cubicBezTo>
                  <a:pt x="2552" y="964"/>
                  <a:pt x="2421" y="795"/>
                  <a:pt x="2468" y="662"/>
                </a:cubicBezTo>
                <a:cubicBezTo>
                  <a:pt x="2488" y="605"/>
                  <a:pt x="2537" y="557"/>
                  <a:pt x="2592" y="534"/>
                </a:cubicBezTo>
                <a:cubicBezTo>
                  <a:pt x="2610" y="527"/>
                  <a:pt x="2639" y="532"/>
                  <a:pt x="2656" y="522"/>
                </a:cubicBezTo>
                <a:cubicBezTo>
                  <a:pt x="2794" y="526"/>
                  <a:pt x="2929" y="667"/>
                  <a:pt x="2852" y="818"/>
                </a:cubicBezTo>
                <a:close/>
                <a:moveTo>
                  <a:pt x="3088" y="1802"/>
                </a:moveTo>
                <a:cubicBezTo>
                  <a:pt x="3073" y="1817"/>
                  <a:pt x="3059" y="1831"/>
                  <a:pt x="3044" y="1846"/>
                </a:cubicBezTo>
                <a:cubicBezTo>
                  <a:pt x="3029" y="1846"/>
                  <a:pt x="3015" y="1846"/>
                  <a:pt x="3000" y="1846"/>
                </a:cubicBezTo>
                <a:cubicBezTo>
                  <a:pt x="2982" y="1829"/>
                  <a:pt x="2932" y="1793"/>
                  <a:pt x="2964" y="1754"/>
                </a:cubicBezTo>
                <a:cubicBezTo>
                  <a:pt x="2969" y="1739"/>
                  <a:pt x="2981" y="1727"/>
                  <a:pt x="2996" y="1722"/>
                </a:cubicBezTo>
                <a:cubicBezTo>
                  <a:pt x="2999" y="1719"/>
                  <a:pt x="3009" y="1717"/>
                  <a:pt x="3012" y="1714"/>
                </a:cubicBezTo>
                <a:cubicBezTo>
                  <a:pt x="3048" y="1715"/>
                  <a:pt x="3059" y="1728"/>
                  <a:pt x="3080" y="1742"/>
                </a:cubicBezTo>
                <a:cubicBezTo>
                  <a:pt x="3084" y="1760"/>
                  <a:pt x="3088" y="1776"/>
                  <a:pt x="3088" y="1802"/>
                </a:cubicBezTo>
                <a:close/>
                <a:moveTo>
                  <a:pt x="4004" y="2106"/>
                </a:moveTo>
                <a:cubicBezTo>
                  <a:pt x="4011" y="2087"/>
                  <a:pt x="4023" y="2086"/>
                  <a:pt x="4036" y="2074"/>
                </a:cubicBezTo>
                <a:cubicBezTo>
                  <a:pt x="4078" y="2074"/>
                  <a:pt x="4085" y="2083"/>
                  <a:pt x="4108" y="2098"/>
                </a:cubicBezTo>
                <a:cubicBezTo>
                  <a:pt x="4110" y="2107"/>
                  <a:pt x="4112" y="2112"/>
                  <a:pt x="4116" y="2118"/>
                </a:cubicBezTo>
                <a:cubicBezTo>
                  <a:pt x="4117" y="2171"/>
                  <a:pt x="4098" y="2171"/>
                  <a:pt x="4072" y="2194"/>
                </a:cubicBezTo>
                <a:cubicBezTo>
                  <a:pt x="4049" y="2194"/>
                  <a:pt x="4035" y="2193"/>
                  <a:pt x="4024" y="2182"/>
                </a:cubicBezTo>
                <a:cubicBezTo>
                  <a:pt x="4006" y="2176"/>
                  <a:pt x="4006" y="2163"/>
                  <a:pt x="3996" y="2150"/>
                </a:cubicBezTo>
                <a:cubicBezTo>
                  <a:pt x="3996" y="2131"/>
                  <a:pt x="3996" y="2116"/>
                  <a:pt x="4004" y="2106"/>
                </a:cubicBezTo>
                <a:close/>
                <a:moveTo>
                  <a:pt x="3780" y="1794"/>
                </a:moveTo>
                <a:cubicBezTo>
                  <a:pt x="3632" y="1830"/>
                  <a:pt x="3508" y="1708"/>
                  <a:pt x="3476" y="1610"/>
                </a:cubicBezTo>
                <a:cubicBezTo>
                  <a:pt x="3463" y="1570"/>
                  <a:pt x="3462" y="1490"/>
                  <a:pt x="3476" y="1450"/>
                </a:cubicBezTo>
                <a:cubicBezTo>
                  <a:pt x="3501" y="1380"/>
                  <a:pt x="3552" y="1323"/>
                  <a:pt x="3616" y="1290"/>
                </a:cubicBezTo>
                <a:cubicBezTo>
                  <a:pt x="3638" y="1279"/>
                  <a:pt x="3671" y="1280"/>
                  <a:pt x="3692" y="1266"/>
                </a:cubicBezTo>
                <a:cubicBezTo>
                  <a:pt x="3848" y="1264"/>
                  <a:pt x="3934" y="1324"/>
                  <a:pt x="3980" y="1430"/>
                </a:cubicBezTo>
                <a:cubicBezTo>
                  <a:pt x="4059" y="1612"/>
                  <a:pt x="3913" y="1762"/>
                  <a:pt x="3780" y="1794"/>
                </a:cubicBezTo>
                <a:close/>
                <a:moveTo>
                  <a:pt x="6440" y="2046"/>
                </a:moveTo>
                <a:cubicBezTo>
                  <a:pt x="6429" y="2092"/>
                  <a:pt x="6418" y="2140"/>
                  <a:pt x="6400" y="2182"/>
                </a:cubicBezTo>
                <a:cubicBezTo>
                  <a:pt x="6310" y="2391"/>
                  <a:pt x="6143" y="2503"/>
                  <a:pt x="5896" y="2558"/>
                </a:cubicBezTo>
                <a:cubicBezTo>
                  <a:pt x="5792" y="2581"/>
                  <a:pt x="5657" y="2543"/>
                  <a:pt x="5588" y="2514"/>
                </a:cubicBezTo>
                <a:cubicBezTo>
                  <a:pt x="5396" y="2433"/>
                  <a:pt x="5280" y="2304"/>
                  <a:pt x="5216" y="2094"/>
                </a:cubicBezTo>
                <a:cubicBezTo>
                  <a:pt x="5195" y="2025"/>
                  <a:pt x="5180" y="1914"/>
                  <a:pt x="5200" y="1830"/>
                </a:cubicBezTo>
                <a:cubicBezTo>
                  <a:pt x="5210" y="1790"/>
                  <a:pt x="5217" y="1747"/>
                  <a:pt x="5232" y="1710"/>
                </a:cubicBezTo>
                <a:cubicBezTo>
                  <a:pt x="5301" y="1541"/>
                  <a:pt x="5425" y="1416"/>
                  <a:pt x="5592" y="1346"/>
                </a:cubicBezTo>
                <a:cubicBezTo>
                  <a:pt x="5631" y="1335"/>
                  <a:pt x="5669" y="1325"/>
                  <a:pt x="5708" y="1314"/>
                </a:cubicBezTo>
                <a:cubicBezTo>
                  <a:pt x="5728" y="1309"/>
                  <a:pt x="5756" y="1316"/>
                  <a:pt x="5772" y="1306"/>
                </a:cubicBezTo>
                <a:cubicBezTo>
                  <a:pt x="5839" y="1306"/>
                  <a:pt x="5901" y="1303"/>
                  <a:pt x="5956" y="1318"/>
                </a:cubicBezTo>
                <a:cubicBezTo>
                  <a:pt x="6194" y="1380"/>
                  <a:pt x="6335" y="1521"/>
                  <a:pt x="6416" y="1742"/>
                </a:cubicBezTo>
                <a:cubicBezTo>
                  <a:pt x="6443" y="1816"/>
                  <a:pt x="6465" y="1947"/>
                  <a:pt x="6440" y="2046"/>
                </a:cubicBezTo>
                <a:close/>
                <a:moveTo>
                  <a:pt x="8084" y="1718"/>
                </a:moveTo>
                <a:cubicBezTo>
                  <a:pt x="8258" y="1714"/>
                  <a:pt x="8271" y="1929"/>
                  <a:pt x="8128" y="1966"/>
                </a:cubicBezTo>
                <a:cubicBezTo>
                  <a:pt x="8045" y="1988"/>
                  <a:pt x="7957" y="1899"/>
                  <a:pt x="7980" y="1814"/>
                </a:cubicBezTo>
                <a:cubicBezTo>
                  <a:pt x="7998" y="1746"/>
                  <a:pt x="8035" y="1751"/>
                  <a:pt x="8084" y="1718"/>
                </a:cubicBezTo>
                <a:close/>
                <a:moveTo>
                  <a:pt x="7840" y="1246"/>
                </a:moveTo>
                <a:cubicBezTo>
                  <a:pt x="7799" y="1256"/>
                  <a:pt x="7744" y="1250"/>
                  <a:pt x="7708" y="1238"/>
                </a:cubicBezTo>
                <a:cubicBezTo>
                  <a:pt x="7604" y="1204"/>
                  <a:pt x="7478" y="1065"/>
                  <a:pt x="7528" y="906"/>
                </a:cubicBezTo>
                <a:cubicBezTo>
                  <a:pt x="7549" y="839"/>
                  <a:pt x="7594" y="780"/>
                  <a:pt x="7648" y="746"/>
                </a:cubicBezTo>
                <a:cubicBezTo>
                  <a:pt x="7676" y="729"/>
                  <a:pt x="7715" y="729"/>
                  <a:pt x="7744" y="710"/>
                </a:cubicBezTo>
                <a:cubicBezTo>
                  <a:pt x="7899" y="708"/>
                  <a:pt x="7977" y="755"/>
                  <a:pt x="8032" y="850"/>
                </a:cubicBezTo>
                <a:cubicBezTo>
                  <a:pt x="8047" y="876"/>
                  <a:pt x="8048" y="901"/>
                  <a:pt x="8056" y="934"/>
                </a:cubicBezTo>
                <a:cubicBezTo>
                  <a:pt x="8098" y="1101"/>
                  <a:pt x="7956" y="1218"/>
                  <a:pt x="7840" y="1246"/>
                </a:cubicBezTo>
                <a:close/>
                <a:moveTo>
                  <a:pt x="8836" y="2538"/>
                </a:moveTo>
                <a:cubicBezTo>
                  <a:pt x="8819" y="2556"/>
                  <a:pt x="8817" y="2574"/>
                  <a:pt x="8788" y="2582"/>
                </a:cubicBezTo>
                <a:cubicBezTo>
                  <a:pt x="8773" y="2593"/>
                  <a:pt x="8757" y="2588"/>
                  <a:pt x="8736" y="2586"/>
                </a:cubicBezTo>
                <a:cubicBezTo>
                  <a:pt x="8725" y="2576"/>
                  <a:pt x="8709" y="2570"/>
                  <a:pt x="8700" y="2558"/>
                </a:cubicBezTo>
                <a:cubicBezTo>
                  <a:pt x="8694" y="2550"/>
                  <a:pt x="8694" y="2541"/>
                  <a:pt x="8688" y="2534"/>
                </a:cubicBezTo>
                <a:cubicBezTo>
                  <a:pt x="8687" y="2476"/>
                  <a:pt x="8705" y="2469"/>
                  <a:pt x="8732" y="2442"/>
                </a:cubicBezTo>
                <a:cubicBezTo>
                  <a:pt x="8740" y="2440"/>
                  <a:pt x="8740" y="2441"/>
                  <a:pt x="8744" y="2438"/>
                </a:cubicBezTo>
                <a:cubicBezTo>
                  <a:pt x="8818" y="2436"/>
                  <a:pt x="8839" y="2474"/>
                  <a:pt x="8836" y="2538"/>
                </a:cubicBezTo>
                <a:close/>
                <a:moveTo>
                  <a:pt x="9172" y="1678"/>
                </a:moveTo>
                <a:cubicBezTo>
                  <a:pt x="9030" y="1712"/>
                  <a:pt x="8911" y="1595"/>
                  <a:pt x="8880" y="1502"/>
                </a:cubicBezTo>
                <a:cubicBezTo>
                  <a:pt x="8869" y="1469"/>
                  <a:pt x="8865" y="1400"/>
                  <a:pt x="8876" y="1362"/>
                </a:cubicBezTo>
                <a:cubicBezTo>
                  <a:pt x="8898" y="1286"/>
                  <a:pt x="8952" y="1220"/>
                  <a:pt x="9020" y="1190"/>
                </a:cubicBezTo>
                <a:cubicBezTo>
                  <a:pt x="9041" y="1181"/>
                  <a:pt x="9072" y="1182"/>
                  <a:pt x="9092" y="1170"/>
                </a:cubicBezTo>
                <a:cubicBezTo>
                  <a:pt x="9218" y="1168"/>
                  <a:pt x="9297" y="1210"/>
                  <a:pt x="9344" y="1286"/>
                </a:cubicBezTo>
                <a:cubicBezTo>
                  <a:pt x="9452" y="1459"/>
                  <a:pt x="9329" y="1640"/>
                  <a:pt x="9172" y="1678"/>
                </a:cubicBezTo>
                <a:close/>
                <a:moveTo>
                  <a:pt x="10144" y="2010"/>
                </a:moveTo>
                <a:cubicBezTo>
                  <a:pt x="10157" y="1961"/>
                  <a:pt x="10189" y="1952"/>
                  <a:pt x="10224" y="1926"/>
                </a:cubicBezTo>
                <a:cubicBezTo>
                  <a:pt x="10285" y="1924"/>
                  <a:pt x="10325" y="1936"/>
                  <a:pt x="10348" y="1970"/>
                </a:cubicBezTo>
                <a:cubicBezTo>
                  <a:pt x="10393" y="2037"/>
                  <a:pt x="10345" y="2122"/>
                  <a:pt x="10292" y="2142"/>
                </a:cubicBezTo>
                <a:cubicBezTo>
                  <a:pt x="10215" y="2171"/>
                  <a:pt x="10122" y="2093"/>
                  <a:pt x="10144" y="2010"/>
                </a:cubicBezTo>
                <a:close/>
                <a:moveTo>
                  <a:pt x="10020" y="1298"/>
                </a:moveTo>
                <a:cubicBezTo>
                  <a:pt x="9996" y="1305"/>
                  <a:pt x="9969" y="1318"/>
                  <a:pt x="9948" y="1298"/>
                </a:cubicBezTo>
                <a:cubicBezTo>
                  <a:pt x="9930" y="1291"/>
                  <a:pt x="9931" y="1278"/>
                  <a:pt x="9920" y="1266"/>
                </a:cubicBezTo>
                <a:cubicBezTo>
                  <a:pt x="9920" y="1247"/>
                  <a:pt x="9920" y="1232"/>
                  <a:pt x="9928" y="1222"/>
                </a:cubicBezTo>
                <a:cubicBezTo>
                  <a:pt x="9935" y="1203"/>
                  <a:pt x="9947" y="1202"/>
                  <a:pt x="9960" y="1190"/>
                </a:cubicBezTo>
                <a:cubicBezTo>
                  <a:pt x="10002" y="1190"/>
                  <a:pt x="10009" y="1199"/>
                  <a:pt x="10032" y="1214"/>
                </a:cubicBezTo>
                <a:cubicBezTo>
                  <a:pt x="10041" y="1251"/>
                  <a:pt x="10037" y="1270"/>
                  <a:pt x="10020" y="1298"/>
                </a:cubicBezTo>
                <a:close/>
                <a:moveTo>
                  <a:pt x="10524" y="714"/>
                </a:moveTo>
                <a:cubicBezTo>
                  <a:pt x="10375" y="750"/>
                  <a:pt x="10245" y="583"/>
                  <a:pt x="10288" y="446"/>
                </a:cubicBezTo>
                <a:cubicBezTo>
                  <a:pt x="10306" y="390"/>
                  <a:pt x="10349" y="337"/>
                  <a:pt x="10400" y="314"/>
                </a:cubicBezTo>
                <a:cubicBezTo>
                  <a:pt x="10417" y="306"/>
                  <a:pt x="10438" y="308"/>
                  <a:pt x="10452" y="298"/>
                </a:cubicBezTo>
                <a:cubicBezTo>
                  <a:pt x="10572" y="296"/>
                  <a:pt x="10640" y="334"/>
                  <a:pt x="10680" y="410"/>
                </a:cubicBezTo>
                <a:cubicBezTo>
                  <a:pt x="10756" y="557"/>
                  <a:pt x="10639" y="686"/>
                  <a:pt x="10524" y="714"/>
                </a:cubicBezTo>
                <a:close/>
                <a:moveTo>
                  <a:pt x="11408" y="1230"/>
                </a:moveTo>
                <a:cubicBezTo>
                  <a:pt x="11338" y="1254"/>
                  <a:pt x="11252" y="1184"/>
                  <a:pt x="11272" y="1106"/>
                </a:cubicBezTo>
                <a:cubicBezTo>
                  <a:pt x="11285" y="1058"/>
                  <a:pt x="11317" y="1051"/>
                  <a:pt x="11352" y="1026"/>
                </a:cubicBezTo>
                <a:cubicBezTo>
                  <a:pt x="11499" y="1022"/>
                  <a:pt x="11518" y="1192"/>
                  <a:pt x="11408" y="12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>
            <a:off x="2297421" y="5341019"/>
            <a:ext cx="7694029" cy="776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444" dirty="0">
                <a:solidFill>
                  <a:schemeClr val="accent2"/>
                </a:solidFill>
                <a:latin typeface="Titillium Lt" panose="00000400000000000000" pitchFamily="50" charset="0"/>
              </a:rPr>
              <a:t>Ch. 12 : Algorithmes génétiques</a:t>
            </a:r>
            <a:endParaRPr lang="fr-FR" sz="3600" dirty="0">
              <a:solidFill>
                <a:schemeClr val="accent2"/>
              </a:solidFill>
              <a:latin typeface="Titillium Lt" panose="00000400000000000000" pitchFamily="50" charset="0"/>
            </a:endParaRPr>
          </a:p>
        </p:txBody>
      </p:sp>
      <p:sp>
        <p:nvSpPr>
          <p:cNvPr id="86" name="Rectangle 85"/>
          <p:cNvSpPr/>
          <p:nvPr/>
        </p:nvSpPr>
        <p:spPr>
          <a:xfrm flipV="1">
            <a:off x="0" y="4289777"/>
            <a:ext cx="12192000" cy="5548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11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Avantages et inconvénients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10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268224" y="1753705"/>
            <a:ext cx="114970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Avantages :</a:t>
            </a:r>
          </a:p>
          <a:p>
            <a:pPr marL="52544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Concept « bio-inspiré », facile à comprendre</a:t>
            </a:r>
          </a:p>
          <a:p>
            <a:pPr marL="52544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Permettent d’obtenir rapidement une solution « pas trop mauvaise »</a:t>
            </a:r>
          </a:p>
          <a:p>
            <a:pPr marL="52544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Facilement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parallélisable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Inconvénients :</a:t>
            </a:r>
          </a:p>
          <a:p>
            <a:pPr marL="52544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Temps de calcul souvent plus élevé que d’autres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métaheuristiques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Difficiles à mettre en œuvre (choix des paramètres : taille de population, taux de mutation…)</a:t>
            </a:r>
          </a:p>
          <a:p>
            <a:pPr marL="52544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Aucune garantie qu’on atteint la solution optimale même après un grand nombre de générations</a:t>
            </a:r>
          </a:p>
          <a:p>
            <a:pPr marL="52544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tombe souvent dans un </a:t>
            </a:r>
            <a:r>
              <a:rPr lang="fr-FR" sz="2000" i="1" dirty="0">
                <a:latin typeface="Titillium" panose="00000500000000000000" pitchFamily="50" charset="0"/>
              </a:rPr>
              <a:t>minimum local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duquel il n’est pas toujours facile de s’échapper</a:t>
            </a:r>
          </a:p>
        </p:txBody>
      </p:sp>
    </p:spTree>
    <p:extLst>
      <p:ext uri="{BB962C8B-B14F-4D97-AF65-F5344CB8AC3E}">
        <p14:creationId xmlns:p14="http://schemas.microsoft.com/office/powerpoint/2010/main" val="12202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Un peu de </a:t>
            </a:r>
            <a:r>
              <a:rPr lang="fr-FR" dirty="0">
                <a:latin typeface="Titillium Lt" panose="00000400000000000000" pitchFamily="50" charset="0"/>
              </a:rPr>
              <a:t>t</a:t>
            </a:r>
            <a:r>
              <a:rPr lang="fr-FR" noProof="0" dirty="0" err="1">
                <a:latin typeface="Titillium Lt" panose="00000400000000000000" pitchFamily="50" charset="0"/>
              </a:rPr>
              <a:t>erminologie</a:t>
            </a:r>
            <a:r>
              <a:rPr lang="fr-FR" noProof="0" dirty="0">
                <a:latin typeface="Titillium Lt" panose="00000400000000000000" pitchFamily="50" charset="0"/>
              </a:rPr>
              <a:t>…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350521" y="1717129"/>
            <a:ext cx="11414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Famille d'algorithmes dont le principe s'inspire des mécanismes de la théorie de l'évolution (</a:t>
            </a:r>
            <a:r>
              <a:rPr lang="fr-FR" sz="2000" b="1" i="1" dirty="0">
                <a:solidFill>
                  <a:schemeClr val="bg1"/>
                </a:solidFill>
                <a:latin typeface="Titillium" panose="00000500000000000000" pitchFamily="50" charset="0"/>
              </a:rPr>
              <a:t>reproduction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</a:t>
            </a:r>
            <a:r>
              <a:rPr lang="fr-FR" sz="2000" b="1" i="1" dirty="0">
                <a:solidFill>
                  <a:schemeClr val="bg1"/>
                </a:solidFill>
                <a:latin typeface="Titillium" panose="00000500000000000000" pitchFamily="50" charset="0"/>
              </a:rPr>
              <a:t>mutation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</a:t>
            </a:r>
            <a:r>
              <a:rPr lang="fr-FR" sz="2000" b="1" i="1" dirty="0">
                <a:solidFill>
                  <a:schemeClr val="bg1"/>
                </a:solidFill>
                <a:latin typeface="Titillium" panose="00000500000000000000" pitchFamily="50" charset="0"/>
              </a:rPr>
              <a:t>recombinaison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et </a:t>
            </a:r>
            <a:r>
              <a:rPr lang="fr-FR" sz="2000" b="1" i="1" dirty="0">
                <a:solidFill>
                  <a:schemeClr val="bg1"/>
                </a:solidFill>
                <a:latin typeface="Titillium" panose="00000500000000000000" pitchFamily="50" charset="0"/>
              </a:rPr>
              <a:t>sélection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 pour résoudre des problèmes d’optimisation divers.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792" y="3619233"/>
            <a:ext cx="71688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🕑 Issus des travaux de </a:t>
            </a:r>
            <a:r>
              <a:rPr lang="fr-FR" sz="2000" b="1" dirty="0">
                <a:solidFill>
                  <a:schemeClr val="tx2"/>
                </a:solidFill>
                <a:latin typeface="Titillium" panose="00000500000000000000" pitchFamily="50" charset="0"/>
              </a:rPr>
              <a:t>John Holland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et son équipe (Université du Michigan), dans les années 1960.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Popularisés par l’ouvrage de </a:t>
            </a:r>
            <a:r>
              <a:rPr lang="fr-FR" sz="2000" b="1" dirty="0">
                <a:solidFill>
                  <a:schemeClr val="tx2"/>
                </a:solidFill>
                <a:latin typeface="Titillium" panose="00000500000000000000" pitchFamily="50" charset="0"/>
              </a:rPr>
              <a:t>David </a:t>
            </a:r>
            <a:r>
              <a:rPr lang="fr-FR" sz="2000" b="1" dirty="0" err="1">
                <a:solidFill>
                  <a:schemeClr val="tx2"/>
                </a:solidFill>
                <a:latin typeface="Titillium" panose="00000500000000000000" pitchFamily="50" charset="0"/>
              </a:rPr>
              <a:t>Golberg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Genetic Algorithms in Search, Optimization, and Machine Learning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(1989)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pic>
        <p:nvPicPr>
          <p:cNvPr id="1030" name="Picture 6" descr="Genetic Algorithms in Search, Optimization, and Machine Learning by David  Edward Goldbe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776" y="3071391"/>
            <a:ext cx="3028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 err="1">
                <a:latin typeface="Titillium Lt" panose="00000400000000000000" pitchFamily="50" charset="0"/>
              </a:rPr>
              <a:t>Métaheuristiques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3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350521" y="1717129"/>
            <a:ext cx="11414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400" dirty="0">
                <a:solidFill>
                  <a:schemeClr val="tx2"/>
                </a:solidFill>
                <a:latin typeface="Titillium" panose="00000500000000000000" pitchFamily="50" charset="0"/>
              </a:rPr>
              <a:t>💡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Les algorithmes génétiques sont un type de </a:t>
            </a:r>
            <a:r>
              <a:rPr lang="fr-FR" sz="2000" b="1" i="1" dirty="0" err="1">
                <a:latin typeface="Titillium" panose="00000500000000000000" pitchFamily="50" charset="0"/>
              </a:rPr>
              <a:t>métaheuristique</a:t>
            </a:r>
            <a:endParaRPr lang="fr-FR" sz="2000" b="1" i="1" dirty="0">
              <a:latin typeface="Titillium" panose="00000500000000000000" pitchFamily="50" charset="0"/>
            </a:endParaRPr>
          </a:p>
          <a:p>
            <a:pPr marL="98264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Une </a:t>
            </a:r>
            <a:r>
              <a:rPr lang="fr-FR" sz="2000" b="1" i="1" dirty="0">
                <a:solidFill>
                  <a:schemeClr val="tx2"/>
                </a:solidFill>
                <a:latin typeface="Titillium" panose="00000500000000000000" pitchFamily="50" charset="0"/>
              </a:rPr>
              <a:t>heuristique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est une « méthode », un « truc » qui permet d’obtenir rapidement une solution réalisable à un problème, ou d’améliorer une solution existante</a:t>
            </a:r>
          </a:p>
          <a:p>
            <a:pPr marL="639741" lvl="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	</a:t>
            </a:r>
            <a:r>
              <a:rPr lang="fr-FR" sz="2000" dirty="0">
                <a:solidFill>
                  <a:srgbClr val="7030A0"/>
                </a:solidFill>
                <a:latin typeface="Titillium" panose="00000500000000000000" pitchFamily="50" charset="0"/>
              </a:rPr>
              <a:t>Exemple 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si, à SUTOM / MOTUS, on a trouvé la séquence « CH » dans un mot, on sait qu’en 		français, il y a peu de chances qu’elle soit suivie par un B, un F, un G ou encore un X…</a:t>
            </a:r>
          </a:p>
          <a:p>
            <a:pPr marL="639741" lvl="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	Mais si on a la séquence « TIO », il y a de fortes chances que le mot se termine par « TION »</a:t>
            </a:r>
          </a:p>
          <a:p>
            <a:pPr marL="639741" lvl="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64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i="1" dirty="0">
                <a:solidFill>
                  <a:schemeClr val="tx2"/>
                </a:solidFill>
                <a:latin typeface="Titillium" panose="00000500000000000000" pitchFamily="50" charset="0"/>
              </a:rPr>
              <a:t>méta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signifie ici que ces algorithmes peuvent servir d’heuristiques à un grand nombre de problèmes très variés</a:t>
            </a:r>
            <a:endParaRPr lang="fr-FR" sz="2000" i="1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1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Exemple d’application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4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https://upload.wikimedia.org/wikipedia/commons/f/ff/St_5-xband-anten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44" y="1917731"/>
            <a:ext cx="3608832" cy="462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449587" y="2755033"/>
            <a:ext cx="6975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Antenne mise au point par un algorithme génétique développé par la NASA pour le programme </a:t>
            </a:r>
            <a:r>
              <a:rPr lang="fr-FR" sz="2000" i="1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Space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  <a:r>
              <a:rPr lang="fr-FR" sz="2000" i="1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Technology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5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en 2006, pour créer le meilleur diagramme de rayonnement</a:t>
            </a:r>
          </a:p>
        </p:txBody>
      </p:sp>
    </p:spTree>
    <p:extLst>
      <p:ext uri="{BB962C8B-B14F-4D97-AF65-F5344CB8AC3E}">
        <p14:creationId xmlns:p14="http://schemas.microsoft.com/office/powerpoint/2010/main" val="33845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Principe général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5</a:t>
            </a:fld>
            <a:endParaRPr lang="bg-BG" dirty="0"/>
          </a:p>
        </p:txBody>
      </p:sp>
      <p:pic>
        <p:nvPicPr>
          <p:cNvPr id="2050" name="Picture 2" descr="Algorithme génétique : un procédé analogue à la reproduction sexuée au niveau des chromoso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8" y="1444431"/>
            <a:ext cx="2889712" cy="566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4180339" y="985739"/>
            <a:ext cx="7645901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Une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population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d’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individus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est générée aléatoirement ; chaque individu est représenté par un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chromosome</a:t>
            </a:r>
            <a:endParaRPr lang="fr-FR" sz="2000" dirty="0">
              <a:solidFill>
                <a:schemeClr val="tx2"/>
              </a:solidFill>
              <a:latin typeface="Titillium" panose="000005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4180339" y="2092232"/>
            <a:ext cx="69753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associe à chaque individu un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score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ou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fitness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(on verra plus loin comment trouver cette fonction de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fitness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4180338" y="3252930"/>
            <a:ext cx="7414254" cy="96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Les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meilleurs individus sont sélectionnés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pour faire partie de la génération suivante et se reproduire ; </a:t>
            </a:r>
            <a:r>
              <a:rPr lang="fr-FR" sz="2000" dirty="0">
                <a:latin typeface="Titillium" panose="00000500000000000000" pitchFamily="50" charset="0"/>
              </a:rPr>
              <a:t>les autres sont éliminés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4180338" y="4558663"/>
            <a:ext cx="7645902" cy="142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choisit des individus pour engendrer, par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croisement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de nouveaux individus pour compléter la population. Tous les membres de la population sont susceptibles de subir une légère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mutation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4180338" y="6141647"/>
            <a:ext cx="7645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s’arrête au bout de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k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générations ou quand les solutions n’évoluent plus</a:t>
            </a:r>
          </a:p>
        </p:txBody>
      </p:sp>
    </p:spTree>
    <p:extLst>
      <p:ext uri="{BB962C8B-B14F-4D97-AF65-F5344CB8AC3E}">
        <p14:creationId xmlns:p14="http://schemas.microsoft.com/office/powerpoint/2010/main" val="26185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Exemple : déchiffrer un mot de passe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6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268224" y="1753705"/>
            <a:ext cx="1149705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544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veut déchiffrer un mot de passe (par ex., un mot de huit lettres pris au hasard dans le dictionnaire)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dispose d’un « oracle », capable de nous dire si une lettre est bien placée, ou si elle appartient au mot à trouver (un peu comme dans Motus /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Sutom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veut trouver le mot de passe à l’aide d’un algorithme génétique</a:t>
            </a:r>
          </a:p>
          <a:p>
            <a:pPr marL="52544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Chaque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individu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sera une combinaison aléatoire de 8 lettres :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Fitness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+10 par lettre correctement positionnée, +2 par lettre correcte mais mal positionnée (</a:t>
            </a:r>
            <a:r>
              <a:rPr lang="fr-FR" sz="2000" dirty="0">
                <a:latin typeface="Titillium" panose="00000500000000000000" pitchFamily="50" charset="0"/>
              </a:rPr>
              <a:t>par exemple !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</a:p>
        </p:txBody>
      </p:sp>
      <p:sp>
        <p:nvSpPr>
          <p:cNvPr id="3" name="Ellipse 2"/>
          <p:cNvSpPr/>
          <p:nvPr/>
        </p:nvSpPr>
        <p:spPr>
          <a:xfrm>
            <a:off x="9140327" y="5061332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</a:t>
            </a:r>
          </a:p>
        </p:txBody>
      </p:sp>
      <p:sp>
        <p:nvSpPr>
          <p:cNvPr id="7" name="Ellipse 6"/>
          <p:cNvSpPr/>
          <p:nvPr/>
        </p:nvSpPr>
        <p:spPr>
          <a:xfrm>
            <a:off x="7565099" y="5061332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H</a:t>
            </a:r>
          </a:p>
        </p:txBody>
      </p:sp>
      <p:sp>
        <p:nvSpPr>
          <p:cNvPr id="8" name="Ellipse 7"/>
          <p:cNvSpPr/>
          <p:nvPr/>
        </p:nvSpPr>
        <p:spPr>
          <a:xfrm>
            <a:off x="7958906" y="5061332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</a:t>
            </a:r>
          </a:p>
        </p:txBody>
      </p:sp>
      <p:sp>
        <p:nvSpPr>
          <p:cNvPr id="9" name="Ellipse 8"/>
          <p:cNvSpPr/>
          <p:nvPr/>
        </p:nvSpPr>
        <p:spPr>
          <a:xfrm>
            <a:off x="8352713" y="5061332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</a:t>
            </a:r>
          </a:p>
        </p:txBody>
      </p:sp>
      <p:sp>
        <p:nvSpPr>
          <p:cNvPr id="10" name="Ellipse 9"/>
          <p:cNvSpPr/>
          <p:nvPr/>
        </p:nvSpPr>
        <p:spPr>
          <a:xfrm>
            <a:off x="7171292" y="5061332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8746520" y="5061332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</a:t>
            </a:r>
          </a:p>
        </p:txBody>
      </p:sp>
      <p:sp>
        <p:nvSpPr>
          <p:cNvPr id="13" name="Ellipse 12"/>
          <p:cNvSpPr/>
          <p:nvPr/>
        </p:nvSpPr>
        <p:spPr>
          <a:xfrm>
            <a:off x="9927939" y="5061332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Z</a:t>
            </a:r>
          </a:p>
        </p:txBody>
      </p:sp>
      <p:sp>
        <p:nvSpPr>
          <p:cNvPr id="14" name="Ellipse 13"/>
          <p:cNvSpPr/>
          <p:nvPr/>
        </p:nvSpPr>
        <p:spPr>
          <a:xfrm>
            <a:off x="9534134" y="5061332"/>
            <a:ext cx="360000" cy="3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9064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Exemple : déchiffrer un mot de passe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7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268224" y="1753705"/>
            <a:ext cx="114970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croisement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/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cross-over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(ou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enjambement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 consiste à permuter deux individus à partir d’une certaine position aléatoire :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Une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mutation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consiste à remplace un caractère par un caractère aléatoire</a:t>
            </a:r>
          </a:p>
        </p:txBody>
      </p:sp>
      <p:sp>
        <p:nvSpPr>
          <p:cNvPr id="3" name="Ellipse 2"/>
          <p:cNvSpPr/>
          <p:nvPr/>
        </p:nvSpPr>
        <p:spPr>
          <a:xfrm>
            <a:off x="2430047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</a:t>
            </a:r>
          </a:p>
        </p:txBody>
      </p:sp>
      <p:sp>
        <p:nvSpPr>
          <p:cNvPr id="7" name="Ellipse 6"/>
          <p:cNvSpPr/>
          <p:nvPr/>
        </p:nvSpPr>
        <p:spPr>
          <a:xfrm>
            <a:off x="854819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H</a:t>
            </a:r>
          </a:p>
        </p:txBody>
      </p:sp>
      <p:sp>
        <p:nvSpPr>
          <p:cNvPr id="8" name="Ellipse 7"/>
          <p:cNvSpPr/>
          <p:nvPr/>
        </p:nvSpPr>
        <p:spPr>
          <a:xfrm>
            <a:off x="1248626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</a:t>
            </a:r>
          </a:p>
        </p:txBody>
      </p:sp>
      <p:sp>
        <p:nvSpPr>
          <p:cNvPr id="9" name="Ellipse 8"/>
          <p:cNvSpPr/>
          <p:nvPr/>
        </p:nvSpPr>
        <p:spPr>
          <a:xfrm>
            <a:off x="1642433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</a:t>
            </a:r>
          </a:p>
        </p:txBody>
      </p:sp>
      <p:sp>
        <p:nvSpPr>
          <p:cNvPr id="10" name="Ellipse 9"/>
          <p:cNvSpPr/>
          <p:nvPr/>
        </p:nvSpPr>
        <p:spPr>
          <a:xfrm>
            <a:off x="461012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2036240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</a:t>
            </a:r>
          </a:p>
        </p:txBody>
      </p:sp>
      <p:sp>
        <p:nvSpPr>
          <p:cNvPr id="13" name="Ellipse 12"/>
          <p:cNvSpPr/>
          <p:nvPr/>
        </p:nvSpPr>
        <p:spPr>
          <a:xfrm>
            <a:off x="3217659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Z</a:t>
            </a:r>
          </a:p>
        </p:txBody>
      </p:sp>
      <p:sp>
        <p:nvSpPr>
          <p:cNvPr id="14" name="Ellipse 13"/>
          <p:cNvSpPr/>
          <p:nvPr/>
        </p:nvSpPr>
        <p:spPr>
          <a:xfrm>
            <a:off x="2823854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</a:t>
            </a:r>
          </a:p>
        </p:txBody>
      </p:sp>
      <p:sp>
        <p:nvSpPr>
          <p:cNvPr id="15" name="Ellipse 14"/>
          <p:cNvSpPr/>
          <p:nvPr/>
        </p:nvSpPr>
        <p:spPr>
          <a:xfrm>
            <a:off x="2430047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I</a:t>
            </a:r>
          </a:p>
        </p:txBody>
      </p:sp>
      <p:sp>
        <p:nvSpPr>
          <p:cNvPr id="16" name="Ellipse 15"/>
          <p:cNvSpPr/>
          <p:nvPr/>
        </p:nvSpPr>
        <p:spPr>
          <a:xfrm>
            <a:off x="854819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</a:t>
            </a:r>
          </a:p>
        </p:txBody>
      </p:sp>
      <p:sp>
        <p:nvSpPr>
          <p:cNvPr id="17" name="Ellipse 16"/>
          <p:cNvSpPr/>
          <p:nvPr/>
        </p:nvSpPr>
        <p:spPr>
          <a:xfrm>
            <a:off x="1248626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Y</a:t>
            </a:r>
          </a:p>
        </p:txBody>
      </p:sp>
      <p:sp>
        <p:nvSpPr>
          <p:cNvPr id="18" name="Ellipse 17"/>
          <p:cNvSpPr/>
          <p:nvPr/>
        </p:nvSpPr>
        <p:spPr>
          <a:xfrm>
            <a:off x="1642433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</a:t>
            </a:r>
          </a:p>
        </p:txBody>
      </p:sp>
      <p:sp>
        <p:nvSpPr>
          <p:cNvPr id="19" name="Ellipse 18"/>
          <p:cNvSpPr/>
          <p:nvPr/>
        </p:nvSpPr>
        <p:spPr>
          <a:xfrm>
            <a:off x="461012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M</a:t>
            </a:r>
          </a:p>
        </p:txBody>
      </p:sp>
      <p:sp>
        <p:nvSpPr>
          <p:cNvPr id="20" name="Ellipse 19"/>
          <p:cNvSpPr/>
          <p:nvPr/>
        </p:nvSpPr>
        <p:spPr>
          <a:xfrm>
            <a:off x="2036240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</a:t>
            </a:r>
          </a:p>
        </p:txBody>
      </p:sp>
      <p:sp>
        <p:nvSpPr>
          <p:cNvPr id="21" name="Ellipse 20"/>
          <p:cNvSpPr/>
          <p:nvPr/>
        </p:nvSpPr>
        <p:spPr>
          <a:xfrm>
            <a:off x="3217659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</a:t>
            </a:r>
          </a:p>
        </p:txBody>
      </p:sp>
      <p:sp>
        <p:nvSpPr>
          <p:cNvPr id="22" name="Ellipse 21"/>
          <p:cNvSpPr/>
          <p:nvPr/>
        </p:nvSpPr>
        <p:spPr>
          <a:xfrm>
            <a:off x="2823854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</a:t>
            </a:r>
          </a:p>
        </p:txBody>
      </p:sp>
      <p:sp>
        <p:nvSpPr>
          <p:cNvPr id="23" name="Ellipse 22"/>
          <p:cNvSpPr/>
          <p:nvPr/>
        </p:nvSpPr>
        <p:spPr>
          <a:xfrm>
            <a:off x="6398541" y="367356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</a:t>
            </a:r>
          </a:p>
        </p:txBody>
      </p:sp>
      <p:sp>
        <p:nvSpPr>
          <p:cNvPr id="24" name="Ellipse 23"/>
          <p:cNvSpPr/>
          <p:nvPr/>
        </p:nvSpPr>
        <p:spPr>
          <a:xfrm>
            <a:off x="4823315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H</a:t>
            </a:r>
          </a:p>
        </p:txBody>
      </p:sp>
      <p:sp>
        <p:nvSpPr>
          <p:cNvPr id="25" name="Ellipse 24"/>
          <p:cNvSpPr/>
          <p:nvPr/>
        </p:nvSpPr>
        <p:spPr>
          <a:xfrm>
            <a:off x="5217122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</a:t>
            </a:r>
          </a:p>
        </p:txBody>
      </p:sp>
      <p:sp>
        <p:nvSpPr>
          <p:cNvPr id="26" name="Ellipse 25"/>
          <p:cNvSpPr/>
          <p:nvPr/>
        </p:nvSpPr>
        <p:spPr>
          <a:xfrm>
            <a:off x="5610929" y="3323041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</a:t>
            </a:r>
          </a:p>
        </p:txBody>
      </p:sp>
      <p:sp>
        <p:nvSpPr>
          <p:cNvPr id="27" name="Ellipse 26"/>
          <p:cNvSpPr/>
          <p:nvPr/>
        </p:nvSpPr>
        <p:spPr>
          <a:xfrm>
            <a:off x="4429508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</a:t>
            </a:r>
          </a:p>
        </p:txBody>
      </p:sp>
      <p:sp>
        <p:nvSpPr>
          <p:cNvPr id="28" name="Ellipse 27"/>
          <p:cNvSpPr/>
          <p:nvPr/>
        </p:nvSpPr>
        <p:spPr>
          <a:xfrm>
            <a:off x="6004734" y="367356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</a:t>
            </a:r>
          </a:p>
        </p:txBody>
      </p:sp>
      <p:sp>
        <p:nvSpPr>
          <p:cNvPr id="29" name="Ellipse 28"/>
          <p:cNvSpPr/>
          <p:nvPr/>
        </p:nvSpPr>
        <p:spPr>
          <a:xfrm>
            <a:off x="7186153" y="367356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Z</a:t>
            </a:r>
          </a:p>
        </p:txBody>
      </p:sp>
      <p:sp>
        <p:nvSpPr>
          <p:cNvPr id="30" name="Ellipse 29"/>
          <p:cNvSpPr/>
          <p:nvPr/>
        </p:nvSpPr>
        <p:spPr>
          <a:xfrm>
            <a:off x="6792348" y="367356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</a:t>
            </a:r>
          </a:p>
        </p:txBody>
      </p:sp>
      <p:sp>
        <p:nvSpPr>
          <p:cNvPr id="31" name="Ellipse 30"/>
          <p:cNvSpPr/>
          <p:nvPr/>
        </p:nvSpPr>
        <p:spPr>
          <a:xfrm>
            <a:off x="6398541" y="3311298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I</a:t>
            </a:r>
          </a:p>
        </p:txBody>
      </p:sp>
      <p:sp>
        <p:nvSpPr>
          <p:cNvPr id="32" name="Ellipse 31"/>
          <p:cNvSpPr/>
          <p:nvPr/>
        </p:nvSpPr>
        <p:spPr>
          <a:xfrm>
            <a:off x="4823315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</a:t>
            </a:r>
          </a:p>
        </p:txBody>
      </p:sp>
      <p:sp>
        <p:nvSpPr>
          <p:cNvPr id="33" name="Ellipse 32"/>
          <p:cNvSpPr/>
          <p:nvPr/>
        </p:nvSpPr>
        <p:spPr>
          <a:xfrm>
            <a:off x="5217122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Y</a:t>
            </a:r>
          </a:p>
        </p:txBody>
      </p:sp>
      <p:sp>
        <p:nvSpPr>
          <p:cNvPr id="34" name="Ellipse 33"/>
          <p:cNvSpPr/>
          <p:nvPr/>
        </p:nvSpPr>
        <p:spPr>
          <a:xfrm>
            <a:off x="5610929" y="3673560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</a:t>
            </a:r>
          </a:p>
        </p:txBody>
      </p:sp>
      <p:sp>
        <p:nvSpPr>
          <p:cNvPr id="35" name="Ellipse 34"/>
          <p:cNvSpPr/>
          <p:nvPr/>
        </p:nvSpPr>
        <p:spPr>
          <a:xfrm>
            <a:off x="4429508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M</a:t>
            </a:r>
          </a:p>
        </p:txBody>
      </p:sp>
      <p:sp>
        <p:nvSpPr>
          <p:cNvPr id="36" name="Ellipse 35"/>
          <p:cNvSpPr/>
          <p:nvPr/>
        </p:nvSpPr>
        <p:spPr>
          <a:xfrm>
            <a:off x="6004734" y="3311298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</a:t>
            </a:r>
          </a:p>
        </p:txBody>
      </p:sp>
      <p:sp>
        <p:nvSpPr>
          <p:cNvPr id="37" name="Ellipse 36"/>
          <p:cNvSpPr/>
          <p:nvPr/>
        </p:nvSpPr>
        <p:spPr>
          <a:xfrm>
            <a:off x="7186153" y="3311298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</a:t>
            </a:r>
          </a:p>
        </p:txBody>
      </p:sp>
      <p:sp>
        <p:nvSpPr>
          <p:cNvPr id="38" name="Ellipse 37"/>
          <p:cNvSpPr/>
          <p:nvPr/>
        </p:nvSpPr>
        <p:spPr>
          <a:xfrm>
            <a:off x="6792348" y="3311298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</a:t>
            </a:r>
          </a:p>
        </p:txBody>
      </p:sp>
      <p:sp>
        <p:nvSpPr>
          <p:cNvPr id="39" name="Ellipse 38"/>
          <p:cNvSpPr/>
          <p:nvPr/>
        </p:nvSpPr>
        <p:spPr>
          <a:xfrm>
            <a:off x="10403615" y="3194429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I</a:t>
            </a:r>
          </a:p>
        </p:txBody>
      </p:sp>
      <p:sp>
        <p:nvSpPr>
          <p:cNvPr id="40" name="Ellipse 39"/>
          <p:cNvSpPr/>
          <p:nvPr/>
        </p:nvSpPr>
        <p:spPr>
          <a:xfrm>
            <a:off x="8828387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H</a:t>
            </a:r>
          </a:p>
        </p:txBody>
      </p:sp>
      <p:sp>
        <p:nvSpPr>
          <p:cNvPr id="41" name="Ellipse 40"/>
          <p:cNvSpPr/>
          <p:nvPr/>
        </p:nvSpPr>
        <p:spPr>
          <a:xfrm>
            <a:off x="9222194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</a:t>
            </a:r>
          </a:p>
        </p:txBody>
      </p:sp>
      <p:sp>
        <p:nvSpPr>
          <p:cNvPr id="42" name="Ellipse 41"/>
          <p:cNvSpPr/>
          <p:nvPr/>
        </p:nvSpPr>
        <p:spPr>
          <a:xfrm>
            <a:off x="9616001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</a:t>
            </a:r>
          </a:p>
        </p:txBody>
      </p:sp>
      <p:sp>
        <p:nvSpPr>
          <p:cNvPr id="43" name="Ellipse 42"/>
          <p:cNvSpPr/>
          <p:nvPr/>
        </p:nvSpPr>
        <p:spPr>
          <a:xfrm>
            <a:off x="8434580" y="319442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</a:t>
            </a:r>
          </a:p>
        </p:txBody>
      </p:sp>
      <p:sp>
        <p:nvSpPr>
          <p:cNvPr id="44" name="Ellipse 43"/>
          <p:cNvSpPr/>
          <p:nvPr/>
        </p:nvSpPr>
        <p:spPr>
          <a:xfrm>
            <a:off x="10009808" y="3194429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</a:t>
            </a:r>
          </a:p>
        </p:txBody>
      </p:sp>
      <p:sp>
        <p:nvSpPr>
          <p:cNvPr id="46" name="Ellipse 45"/>
          <p:cNvSpPr/>
          <p:nvPr/>
        </p:nvSpPr>
        <p:spPr>
          <a:xfrm>
            <a:off x="11191227" y="3194429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</a:t>
            </a:r>
          </a:p>
        </p:txBody>
      </p:sp>
      <p:sp>
        <p:nvSpPr>
          <p:cNvPr id="47" name="Ellipse 46"/>
          <p:cNvSpPr/>
          <p:nvPr/>
        </p:nvSpPr>
        <p:spPr>
          <a:xfrm>
            <a:off x="10797422" y="3194429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</a:t>
            </a:r>
          </a:p>
        </p:txBody>
      </p:sp>
      <p:sp>
        <p:nvSpPr>
          <p:cNvPr id="48" name="Ellipse 47"/>
          <p:cNvSpPr/>
          <p:nvPr/>
        </p:nvSpPr>
        <p:spPr>
          <a:xfrm>
            <a:off x="10403615" y="3745655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</a:t>
            </a:r>
          </a:p>
        </p:txBody>
      </p:sp>
      <p:sp>
        <p:nvSpPr>
          <p:cNvPr id="49" name="Ellipse 48"/>
          <p:cNvSpPr/>
          <p:nvPr/>
        </p:nvSpPr>
        <p:spPr>
          <a:xfrm>
            <a:off x="8828387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</a:t>
            </a:r>
          </a:p>
        </p:txBody>
      </p:sp>
      <p:sp>
        <p:nvSpPr>
          <p:cNvPr id="50" name="Ellipse 49"/>
          <p:cNvSpPr/>
          <p:nvPr/>
        </p:nvSpPr>
        <p:spPr>
          <a:xfrm>
            <a:off x="9222194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Y</a:t>
            </a:r>
          </a:p>
        </p:txBody>
      </p:sp>
      <p:sp>
        <p:nvSpPr>
          <p:cNvPr id="51" name="Ellipse 50"/>
          <p:cNvSpPr/>
          <p:nvPr/>
        </p:nvSpPr>
        <p:spPr>
          <a:xfrm>
            <a:off x="9616001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</a:t>
            </a:r>
          </a:p>
        </p:txBody>
      </p:sp>
      <p:sp>
        <p:nvSpPr>
          <p:cNvPr id="52" name="Ellipse 51"/>
          <p:cNvSpPr/>
          <p:nvPr/>
        </p:nvSpPr>
        <p:spPr>
          <a:xfrm>
            <a:off x="8434580" y="3745655"/>
            <a:ext cx="360000" cy="36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M</a:t>
            </a:r>
          </a:p>
        </p:txBody>
      </p:sp>
      <p:sp>
        <p:nvSpPr>
          <p:cNvPr id="53" name="Ellipse 52"/>
          <p:cNvSpPr/>
          <p:nvPr/>
        </p:nvSpPr>
        <p:spPr>
          <a:xfrm>
            <a:off x="10009808" y="3745655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</a:t>
            </a:r>
          </a:p>
        </p:txBody>
      </p:sp>
      <p:sp>
        <p:nvSpPr>
          <p:cNvPr id="54" name="Ellipse 53"/>
          <p:cNvSpPr/>
          <p:nvPr/>
        </p:nvSpPr>
        <p:spPr>
          <a:xfrm>
            <a:off x="11191227" y="3745655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Z</a:t>
            </a:r>
          </a:p>
        </p:txBody>
      </p:sp>
      <p:sp>
        <p:nvSpPr>
          <p:cNvPr id="55" name="Ellipse 54"/>
          <p:cNvSpPr/>
          <p:nvPr/>
        </p:nvSpPr>
        <p:spPr>
          <a:xfrm>
            <a:off x="10797422" y="3745655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</a:t>
            </a:r>
          </a:p>
        </p:txBody>
      </p:sp>
      <p:sp>
        <p:nvSpPr>
          <p:cNvPr id="56" name="Flèche droite 55"/>
          <p:cNvSpPr/>
          <p:nvPr/>
        </p:nvSpPr>
        <p:spPr>
          <a:xfrm>
            <a:off x="7687300" y="3504378"/>
            <a:ext cx="619407" cy="2926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07111" y="5964418"/>
            <a:ext cx="7777778" cy="363691"/>
            <a:chOff x="1491236" y="5964418"/>
            <a:chExt cx="7777778" cy="363691"/>
          </a:xfrm>
        </p:grpSpPr>
        <p:sp>
          <p:nvSpPr>
            <p:cNvPr id="4" name="Flèche droite 3"/>
            <p:cNvSpPr/>
            <p:nvPr/>
          </p:nvSpPr>
          <p:spPr>
            <a:xfrm>
              <a:off x="5041725" y="6031810"/>
              <a:ext cx="619407" cy="29260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>
              <a:off x="3460271" y="596810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S</a:t>
              </a:r>
            </a:p>
          </p:txBody>
        </p:sp>
        <p:sp>
          <p:nvSpPr>
            <p:cNvPr id="58" name="Ellipse 57"/>
            <p:cNvSpPr/>
            <p:nvPr/>
          </p:nvSpPr>
          <p:spPr>
            <a:xfrm>
              <a:off x="1885043" y="596810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H</a:t>
              </a:r>
            </a:p>
          </p:txBody>
        </p:sp>
        <p:sp>
          <p:nvSpPr>
            <p:cNvPr id="59" name="Ellipse 58"/>
            <p:cNvSpPr/>
            <p:nvPr/>
          </p:nvSpPr>
          <p:spPr>
            <a:xfrm>
              <a:off x="2278850" y="596810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E</a:t>
              </a:r>
            </a:p>
          </p:txBody>
        </p:sp>
        <p:sp>
          <p:nvSpPr>
            <p:cNvPr id="60" name="Ellipse 59"/>
            <p:cNvSpPr/>
            <p:nvPr/>
          </p:nvSpPr>
          <p:spPr>
            <a:xfrm>
              <a:off x="2672657" y="596810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L</a:t>
              </a:r>
            </a:p>
          </p:txBody>
        </p:sp>
        <p:sp>
          <p:nvSpPr>
            <p:cNvPr id="61" name="Ellipse 60"/>
            <p:cNvSpPr/>
            <p:nvPr/>
          </p:nvSpPr>
          <p:spPr>
            <a:xfrm>
              <a:off x="1491236" y="596810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A</a:t>
              </a:r>
            </a:p>
          </p:txBody>
        </p:sp>
        <p:sp>
          <p:nvSpPr>
            <p:cNvPr id="62" name="Ellipse 61"/>
            <p:cNvSpPr/>
            <p:nvPr/>
          </p:nvSpPr>
          <p:spPr>
            <a:xfrm>
              <a:off x="3066464" y="5968109"/>
              <a:ext cx="360000" cy="360000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O</a:t>
              </a:r>
            </a:p>
          </p:txBody>
        </p:sp>
        <p:sp>
          <p:nvSpPr>
            <p:cNvPr id="63" name="Ellipse 62"/>
            <p:cNvSpPr/>
            <p:nvPr/>
          </p:nvSpPr>
          <p:spPr>
            <a:xfrm>
              <a:off x="4247883" y="596810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Z</a:t>
              </a:r>
            </a:p>
          </p:txBody>
        </p:sp>
        <p:sp>
          <p:nvSpPr>
            <p:cNvPr id="64" name="Ellipse 63"/>
            <p:cNvSpPr/>
            <p:nvPr/>
          </p:nvSpPr>
          <p:spPr>
            <a:xfrm>
              <a:off x="3854078" y="596810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T</a:t>
              </a:r>
            </a:p>
          </p:txBody>
        </p:sp>
        <p:sp>
          <p:nvSpPr>
            <p:cNvPr id="65" name="Ellipse 64"/>
            <p:cNvSpPr/>
            <p:nvPr/>
          </p:nvSpPr>
          <p:spPr>
            <a:xfrm>
              <a:off x="8121402" y="5964418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S</a:t>
              </a:r>
            </a:p>
          </p:txBody>
        </p:sp>
        <p:sp>
          <p:nvSpPr>
            <p:cNvPr id="66" name="Ellipse 65"/>
            <p:cNvSpPr/>
            <p:nvPr/>
          </p:nvSpPr>
          <p:spPr>
            <a:xfrm>
              <a:off x="6546174" y="5964418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H</a:t>
              </a:r>
            </a:p>
          </p:txBody>
        </p:sp>
        <p:sp>
          <p:nvSpPr>
            <p:cNvPr id="67" name="Ellipse 66"/>
            <p:cNvSpPr/>
            <p:nvPr/>
          </p:nvSpPr>
          <p:spPr>
            <a:xfrm>
              <a:off x="6939981" y="5964418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E</a:t>
              </a:r>
            </a:p>
          </p:txBody>
        </p:sp>
        <p:sp>
          <p:nvSpPr>
            <p:cNvPr id="68" name="Ellipse 67"/>
            <p:cNvSpPr/>
            <p:nvPr/>
          </p:nvSpPr>
          <p:spPr>
            <a:xfrm>
              <a:off x="7333788" y="5964418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L</a:t>
              </a:r>
            </a:p>
          </p:txBody>
        </p:sp>
        <p:sp>
          <p:nvSpPr>
            <p:cNvPr id="69" name="Ellipse 68"/>
            <p:cNvSpPr/>
            <p:nvPr/>
          </p:nvSpPr>
          <p:spPr>
            <a:xfrm>
              <a:off x="6152367" y="5964418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A</a:t>
              </a:r>
            </a:p>
          </p:txBody>
        </p:sp>
        <p:sp>
          <p:nvSpPr>
            <p:cNvPr id="70" name="Ellipse 69"/>
            <p:cNvSpPr/>
            <p:nvPr/>
          </p:nvSpPr>
          <p:spPr>
            <a:xfrm>
              <a:off x="7727595" y="5964418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I</a:t>
              </a:r>
            </a:p>
          </p:txBody>
        </p:sp>
        <p:sp>
          <p:nvSpPr>
            <p:cNvPr id="71" name="Ellipse 70"/>
            <p:cNvSpPr/>
            <p:nvPr/>
          </p:nvSpPr>
          <p:spPr>
            <a:xfrm>
              <a:off x="8909014" y="5964418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Z</a:t>
              </a:r>
            </a:p>
          </p:txBody>
        </p:sp>
        <p:sp>
          <p:nvSpPr>
            <p:cNvPr id="72" name="Ellipse 71"/>
            <p:cNvSpPr/>
            <p:nvPr/>
          </p:nvSpPr>
          <p:spPr>
            <a:xfrm>
              <a:off x="8515209" y="5964418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42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Mise en œuvre et difficultés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8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268224" y="1753705"/>
            <a:ext cx="1149705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974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Trouver une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représentation sous forme de chaîne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(de caractères, de bits…) des « individus »</a:t>
            </a:r>
          </a:p>
          <a:p>
            <a:pPr marL="63974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Trouver une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fonction d’évaluation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(fitness)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pertinente</a:t>
            </a:r>
          </a:p>
          <a:p>
            <a:pPr marL="639741" indent="-457200">
              <a:lnSpc>
                <a:spcPct val="150000"/>
              </a:lnSpc>
              <a:buFont typeface="+mj-lt"/>
              <a:buAutoNum type="arabicPeriod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63974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Comment effectuer la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sélection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des « meilleurs individus » ? Plusieurs méthodes :</a:t>
            </a:r>
          </a:p>
          <a:p>
            <a:pPr marL="98264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bg1"/>
                </a:solidFill>
                <a:latin typeface="Titillium" panose="00000500000000000000" pitchFamily="50" charset="0"/>
              </a:rPr>
              <a:t>Roulette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probabilité proportionnelle à la fitness</a:t>
            </a:r>
          </a:p>
          <a:p>
            <a:pPr marL="98264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bg1"/>
                </a:solidFill>
                <a:latin typeface="Titillium" panose="00000500000000000000" pitchFamily="50" charset="0"/>
              </a:rPr>
              <a:t>Etat d’équilibre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: à chaque génération, seuls les quelques meilleurs individus sont sélectionnés pour donner naissance à de nouveaux individus, qui remplacent les plus mauvais ; le reste de la population survit</a:t>
            </a:r>
          </a:p>
          <a:p>
            <a:pPr marL="98264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bg1"/>
                </a:solidFill>
                <a:latin typeface="Titillium" panose="00000500000000000000" pitchFamily="50" charset="0"/>
              </a:rPr>
              <a:t>Tournoi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on tire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k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individus au hasard et on conserve le meilleur ; on répète l’opération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fois</a:t>
            </a:r>
          </a:p>
          <a:p>
            <a:pPr marL="98264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bg1"/>
                </a:solidFill>
                <a:latin typeface="Titillium" panose="00000500000000000000" pitchFamily="50" charset="0"/>
              </a:rPr>
              <a:t>Elitisme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les meilleurs individus participent à la génération suivante sans aucun changement</a:t>
            </a:r>
          </a:p>
          <a:p>
            <a:pPr marL="639741" indent="-457200">
              <a:lnSpc>
                <a:spcPct val="150000"/>
              </a:lnSpc>
              <a:buFont typeface="+mj-lt"/>
              <a:buAutoNum type="arabicPeriod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3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Mise en œuvre et difficultés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9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268224" y="1753705"/>
            <a:ext cx="114970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974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Différents types de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croisements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</a:t>
            </a:r>
          </a:p>
          <a:p>
            <a:pPr marL="98264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bg1"/>
                </a:solidFill>
                <a:latin typeface="Titillium" panose="00000500000000000000" pitchFamily="50" charset="0"/>
              </a:rPr>
              <a:t>Croisements 1-point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</a:t>
            </a:r>
          </a:p>
          <a:p>
            <a:pPr marL="639741" lvl="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639741" lvl="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639741" lvl="1">
              <a:lnSpc>
                <a:spcPct val="150000"/>
              </a:lnSpc>
            </a:pPr>
            <a:endParaRPr lang="fr-FR" sz="2000" i="1" dirty="0">
              <a:solidFill>
                <a:schemeClr val="bg1"/>
              </a:solidFill>
              <a:latin typeface="Titillium" panose="00000500000000000000" pitchFamily="50" charset="0"/>
            </a:endParaRPr>
          </a:p>
          <a:p>
            <a:pPr marL="639741" lvl="1">
              <a:lnSpc>
                <a:spcPct val="150000"/>
              </a:lnSpc>
            </a:pPr>
            <a:endParaRPr lang="fr-FR" sz="2000" i="1" dirty="0">
              <a:solidFill>
                <a:schemeClr val="bg1"/>
              </a:solidFill>
              <a:latin typeface="Titillium" panose="00000500000000000000" pitchFamily="50" charset="0"/>
            </a:endParaRPr>
          </a:p>
          <a:p>
            <a:pPr marL="98264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bg1"/>
                </a:solidFill>
                <a:latin typeface="Titillium" panose="00000500000000000000" pitchFamily="50" charset="0"/>
              </a:rPr>
              <a:t>Croisements k-points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:</a:t>
            </a:r>
          </a:p>
          <a:p>
            <a:pPr marL="639741" lvl="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pic>
        <p:nvPicPr>
          <p:cNvPr id="3074" name="Picture 2" descr="OnePointCrossov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12" y="2810255"/>
            <a:ext cx="3709289" cy="160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woPointCrossover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11" y="5106798"/>
            <a:ext cx="3709289" cy="164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13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on thème">
      <a:dk1>
        <a:srgbClr val="E74E3E"/>
      </a:dk1>
      <a:lt1>
        <a:srgbClr val="1CBB9F"/>
      </a:lt1>
      <a:dk2>
        <a:srgbClr val="FBA41F"/>
      </a:dk2>
      <a:lt2>
        <a:srgbClr val="3CBDDC"/>
      </a:lt2>
      <a:accent1>
        <a:srgbClr val="FBFBFB"/>
      </a:accent1>
      <a:accent2>
        <a:srgbClr val="878787"/>
      </a:accent2>
      <a:accent3>
        <a:srgbClr val="FBFBFB"/>
      </a:accent3>
      <a:accent4>
        <a:srgbClr val="FBFBFB"/>
      </a:accent4>
      <a:accent5>
        <a:srgbClr val="F6F6F6"/>
      </a:accent5>
      <a:accent6>
        <a:srgbClr val="E74E3E"/>
      </a:accent6>
      <a:hlink>
        <a:srgbClr val="F6F6F6"/>
      </a:hlink>
      <a:folHlink>
        <a:srgbClr val="F6F6F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11506</TotalTime>
  <Words>798</Words>
  <Application>Microsoft Office PowerPoint</Application>
  <PresentationFormat>Personnalisé</PresentationFormat>
  <Paragraphs>159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Myriad Pro Light</vt:lpstr>
      <vt:lpstr>Open Sans Condensed Light</vt:lpstr>
      <vt:lpstr>Titillium</vt:lpstr>
      <vt:lpstr>Titillium Lt</vt:lpstr>
      <vt:lpstr>1_Office Theme</vt:lpstr>
      <vt:lpstr>Présentation PowerPoint</vt:lpstr>
      <vt:lpstr>Un peu de terminologie…</vt:lpstr>
      <vt:lpstr>Métaheuristiques</vt:lpstr>
      <vt:lpstr>Exemple d’application</vt:lpstr>
      <vt:lpstr>Principe général</vt:lpstr>
      <vt:lpstr>Exemple : déchiffrer un mot de passe</vt:lpstr>
      <vt:lpstr>Exemple : déchiffrer un mot de passe</vt:lpstr>
      <vt:lpstr>Mise en œuvre et difficultés</vt:lpstr>
      <vt:lpstr>Mise en œuvre et difficultés</vt:lpstr>
      <vt:lpstr>Avantages et inconvénients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MOREL</dc:creator>
  <cp:lastModifiedBy>Grégory Morel</cp:lastModifiedBy>
  <cp:revision>45</cp:revision>
  <dcterms:created xsi:type="dcterms:W3CDTF">2021-03-25T16:24:44Z</dcterms:created>
  <dcterms:modified xsi:type="dcterms:W3CDTF">2023-04-24T11:33:59Z</dcterms:modified>
</cp:coreProperties>
</file>