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742" r:id="rId2"/>
    <p:sldId id="768" r:id="rId3"/>
    <p:sldId id="776" r:id="rId4"/>
    <p:sldId id="777" r:id="rId5"/>
    <p:sldId id="778" r:id="rId6"/>
    <p:sldId id="779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8" r:id="rId15"/>
    <p:sldId id="790" r:id="rId16"/>
    <p:sldId id="789" r:id="rId17"/>
  </p:sldIdLst>
  <p:sldSz cx="12192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48C29F-69B3-416B-8A44-6CE50C528274}">
          <p14:sldIdLst>
            <p14:sldId id="742"/>
            <p14:sldId id="768"/>
            <p14:sldId id="776"/>
            <p14:sldId id="777"/>
            <p14:sldId id="778"/>
            <p14:sldId id="779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90"/>
            <p14:sldId id="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3CD2D-03ED-4EA9-92BB-EE8B4CF1D176}" v="25" dt="2023-04-24T07:24:03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339" autoAdjust="0"/>
    <p:restoredTop sz="83308" autoAdjust="0"/>
  </p:normalViewPr>
  <p:slideViewPr>
    <p:cSldViewPr snapToGrid="0">
      <p:cViewPr varScale="1">
        <p:scale>
          <a:sx n="73" d="100"/>
          <a:sy n="73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égory Morel" userId="732ee2fcb39904ba" providerId="LiveId" clId="{E4CA5102-810B-4541-87B8-4858D4E774A3}"/>
    <pc:docChg chg="addSld delSld modSld">
      <pc:chgData name="Grégory Morel" userId="732ee2fcb39904ba" providerId="LiveId" clId="{E4CA5102-810B-4541-87B8-4858D4E774A3}" dt="2021-04-14T15:39:19.319" v="3" actId="2696"/>
      <pc:docMkLst>
        <pc:docMk/>
      </pc:docMkLst>
      <pc:sldChg chg="add del">
        <pc:chgData name="Grégory Morel" userId="732ee2fcb39904ba" providerId="LiveId" clId="{E4CA5102-810B-4541-87B8-4858D4E774A3}" dt="2021-04-14T15:39:07.330" v="1"/>
        <pc:sldMkLst>
          <pc:docMk/>
          <pc:sldMk cId="1037248181" sldId="763"/>
        </pc:sldMkLst>
      </pc:sldChg>
      <pc:sldChg chg="add del">
        <pc:chgData name="Grégory Morel" userId="732ee2fcb39904ba" providerId="LiveId" clId="{E4CA5102-810B-4541-87B8-4858D4E774A3}" dt="2021-04-14T15:39:19.319" v="3" actId="2696"/>
        <pc:sldMkLst>
          <pc:docMk/>
          <pc:sldMk cId="1093654627" sldId="763"/>
        </pc:sldMkLst>
      </pc:sldChg>
    </pc:docChg>
  </pc:docChgLst>
  <pc:docChgLst>
    <pc:chgData name="Grégory Morel" userId="732ee2fcb39904ba" providerId="LiveId" clId="{DD692AE5-150C-4510-9AB3-8F06EF921E54}"/>
    <pc:docChg chg="custSel delSld modSld modSection">
      <pc:chgData name="Grégory Morel" userId="732ee2fcb39904ba" providerId="LiveId" clId="{DD692AE5-150C-4510-9AB3-8F06EF921E54}" dt="2021-05-10T08:05:14.709" v="141" actId="20577"/>
      <pc:docMkLst>
        <pc:docMk/>
      </pc:docMkLst>
      <pc:sldChg chg="modSp">
        <pc:chgData name="Grégory Morel" userId="732ee2fcb39904ba" providerId="LiveId" clId="{DD692AE5-150C-4510-9AB3-8F06EF921E54}" dt="2021-04-28T06:19:12.955" v="51" actId="20577"/>
        <pc:sldMkLst>
          <pc:docMk/>
          <pc:sldMk cId="3517110617" sldId="742"/>
        </pc:sldMkLst>
        <pc:spChg chg="mod">
          <ac:chgData name="Grégory Morel" userId="732ee2fcb39904ba" providerId="LiveId" clId="{DD692AE5-150C-4510-9AB3-8F06EF921E54}" dt="2021-04-28T06:19:12.955" v="51" actId="20577"/>
          <ac:spMkLst>
            <pc:docMk/>
            <pc:sldMk cId="3517110617" sldId="742"/>
            <ac:spMk id="83" creationId="{00000000-0000-0000-0000-000000000000}"/>
          </ac:spMkLst>
        </pc:spChg>
      </pc:sldChg>
      <pc:sldChg chg="del">
        <pc:chgData name="Grégory Morel" userId="732ee2fcb39904ba" providerId="LiveId" clId="{DD692AE5-150C-4510-9AB3-8F06EF921E54}" dt="2021-04-28T06:19:16.523" v="53" actId="2696"/>
        <pc:sldMkLst>
          <pc:docMk/>
          <pc:sldMk cId="3937537060" sldId="764"/>
        </pc:sldMkLst>
      </pc:sldChg>
      <pc:sldChg chg="del">
        <pc:chgData name="Grégory Morel" userId="732ee2fcb39904ba" providerId="LiveId" clId="{DD692AE5-150C-4510-9AB3-8F06EF921E54}" dt="2021-04-28T06:19:17.707" v="54" actId="2696"/>
        <pc:sldMkLst>
          <pc:docMk/>
          <pc:sldMk cId="1265975964" sldId="765"/>
        </pc:sldMkLst>
      </pc:sldChg>
      <pc:sldChg chg="del">
        <pc:chgData name="Grégory Morel" userId="732ee2fcb39904ba" providerId="LiveId" clId="{DD692AE5-150C-4510-9AB3-8F06EF921E54}" dt="2021-04-28T06:19:18.451" v="55" actId="2696"/>
        <pc:sldMkLst>
          <pc:docMk/>
          <pc:sldMk cId="1973197323" sldId="766"/>
        </pc:sldMkLst>
      </pc:sldChg>
      <pc:sldChg chg="del">
        <pc:chgData name="Grégory Morel" userId="732ee2fcb39904ba" providerId="LiveId" clId="{DD692AE5-150C-4510-9AB3-8F06EF921E54}" dt="2021-04-28T06:19:15.117" v="52" actId="2696"/>
        <pc:sldMkLst>
          <pc:docMk/>
          <pc:sldMk cId="1493202508" sldId="768"/>
        </pc:sldMkLst>
      </pc:sldChg>
      <pc:sldChg chg="modNotesTx">
        <pc:chgData name="Grégory Morel" userId="732ee2fcb39904ba" providerId="LiveId" clId="{DD692AE5-150C-4510-9AB3-8F06EF921E54}" dt="2021-05-10T08:05:14.709" v="141" actId="20577"/>
        <pc:sldMkLst>
          <pc:docMk/>
          <pc:sldMk cId="428483125" sldId="770"/>
        </pc:sldMkLst>
      </pc:sldChg>
      <pc:sldChg chg="addSp modSp">
        <pc:chgData name="Grégory Morel" userId="732ee2fcb39904ba" providerId="LiveId" clId="{DD692AE5-150C-4510-9AB3-8F06EF921E54}" dt="2021-04-28T08:51:50.947" v="78"/>
        <pc:sldMkLst>
          <pc:docMk/>
          <pc:sldMk cId="446233054" sldId="771"/>
        </pc:sldMkLst>
        <pc:spChg chg="mod">
          <ac:chgData name="Grégory Morel" userId="732ee2fcb39904ba" providerId="LiveId" clId="{DD692AE5-150C-4510-9AB3-8F06EF921E54}" dt="2021-04-28T08:15:43.227" v="77" actId="20577"/>
          <ac:spMkLst>
            <pc:docMk/>
            <pc:sldMk cId="446233054" sldId="771"/>
            <ac:spMk id="12" creationId="{5C8932FB-7246-4FF6-BD77-434A1E4598C3}"/>
          </ac:spMkLst>
        </pc:spChg>
        <pc:inkChg chg="add">
          <ac:chgData name="Grégory Morel" userId="732ee2fcb39904ba" providerId="LiveId" clId="{DD692AE5-150C-4510-9AB3-8F06EF921E54}" dt="2021-04-28T08:51:50.947" v="78"/>
          <ac:inkMkLst>
            <pc:docMk/>
            <pc:sldMk cId="446233054" sldId="771"/>
            <ac:inkMk id="3" creationId="{41F9B9C2-33C6-4E98-ABC3-950A40BB8A99}"/>
          </ac:inkMkLst>
        </pc:inkChg>
      </pc:sldChg>
    </pc:docChg>
  </pc:docChgLst>
  <pc:docChgLst>
    <pc:chgData name="Grégory Morel" userId="732ee2fcb39904ba" providerId="LiveId" clId="{76970D05-9C73-4B13-83BD-ECE1AFC51222}"/>
    <pc:docChg chg="undo redo custSel mod addSld delSld modSld sldOrd addSection delSection modSection">
      <pc:chgData name="Grégory Morel" userId="732ee2fcb39904ba" providerId="LiveId" clId="{76970D05-9C73-4B13-83BD-ECE1AFC51222}" dt="2021-04-19T14:38:12.811" v="12106" actId="113"/>
      <pc:docMkLst>
        <pc:docMk/>
      </pc:docMkLst>
      <pc:sldChg chg="modSp">
        <pc:chgData name="Grégory Morel" userId="732ee2fcb39904ba" providerId="LiveId" clId="{76970D05-9C73-4B13-83BD-ECE1AFC51222}" dt="2021-04-14T15:44:07.732" v="32" actId="255"/>
        <pc:sldMkLst>
          <pc:docMk/>
          <pc:sldMk cId="3517110617" sldId="742"/>
        </pc:sldMkLst>
        <pc:spChg chg="mod">
          <ac:chgData name="Grégory Morel" userId="732ee2fcb39904ba" providerId="LiveId" clId="{76970D05-9C73-4B13-83BD-ECE1AFC51222}" dt="2021-04-14T15:44:07.732" v="32" actId="255"/>
          <ac:spMkLst>
            <pc:docMk/>
            <pc:sldMk cId="3517110617" sldId="742"/>
            <ac:spMk id="83" creationId="{00000000-0000-0000-0000-000000000000}"/>
          </ac:spMkLst>
        </pc:spChg>
      </pc:sldChg>
      <pc:sldChg chg="addSp delSp modSp modAnim">
        <pc:chgData name="Grégory Morel" userId="732ee2fcb39904ba" providerId="LiveId" clId="{76970D05-9C73-4B13-83BD-ECE1AFC51222}" dt="2021-04-16T06:43:14.864" v="11825"/>
        <pc:sldMkLst>
          <pc:docMk/>
          <pc:sldMk cId="1582348942" sldId="743"/>
        </pc:sldMkLst>
        <pc:spChg chg="mod">
          <ac:chgData name="Grégory Morel" userId="732ee2fcb39904ba" providerId="LiveId" clId="{76970D05-9C73-4B13-83BD-ECE1AFC51222}" dt="2021-04-14T15:49:30.270" v="56" actId="20577"/>
          <ac:spMkLst>
            <pc:docMk/>
            <pc:sldMk cId="1582348942" sldId="743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4T15:49:56.009" v="64" actId="478"/>
          <ac:spMkLst>
            <pc:docMk/>
            <pc:sldMk cId="1582348942" sldId="743"/>
            <ac:spMk id="4" creationId="{149AF05F-5BA4-4ED1-99BE-CBE80D049794}"/>
          </ac:spMkLst>
        </pc:spChg>
        <pc:spChg chg="add del">
          <ac:chgData name="Grégory Morel" userId="732ee2fcb39904ba" providerId="LiveId" clId="{76970D05-9C73-4B13-83BD-ECE1AFC51222}" dt="2021-04-14T15:55:56.666" v="112"/>
          <ac:spMkLst>
            <pc:docMk/>
            <pc:sldMk cId="1582348942" sldId="743"/>
            <ac:spMk id="5" creationId="{8149E180-5DC6-4C0D-8014-204C4C898871}"/>
          </ac:spMkLst>
        </pc:spChg>
        <pc:spChg chg="del mod">
          <ac:chgData name="Grégory Morel" userId="732ee2fcb39904ba" providerId="LiveId" clId="{76970D05-9C73-4B13-83BD-ECE1AFC51222}" dt="2021-04-14T15:49:46.519" v="62"/>
          <ac:spMkLst>
            <pc:docMk/>
            <pc:sldMk cId="1582348942" sldId="743"/>
            <ac:spMk id="6" creationId="{97C65F2C-6604-4C55-83A2-D914691E5D07}"/>
          </ac:spMkLst>
        </pc:spChg>
        <pc:spChg chg="add del mod">
          <ac:chgData name="Grégory Morel" userId="732ee2fcb39904ba" providerId="LiveId" clId="{76970D05-9C73-4B13-83BD-ECE1AFC51222}" dt="2021-04-15T21:26:46.650" v="10414" actId="478"/>
          <ac:spMkLst>
            <pc:docMk/>
            <pc:sldMk cId="1582348942" sldId="743"/>
            <ac:spMk id="7" creationId="{9C94293B-914A-489F-B971-F2F9D034BFC1}"/>
          </ac:spMkLst>
        </pc:spChg>
        <pc:spChg chg="add del">
          <ac:chgData name="Grégory Morel" userId="732ee2fcb39904ba" providerId="LiveId" clId="{76970D05-9C73-4B13-83BD-ECE1AFC51222}" dt="2021-04-14T15:56:00.547" v="114"/>
          <ac:spMkLst>
            <pc:docMk/>
            <pc:sldMk cId="1582348942" sldId="743"/>
            <ac:spMk id="8" creationId="{47057821-87CE-4D02-998E-2B7ACFA83F20}"/>
          </ac:spMkLst>
        </pc:spChg>
        <pc:spChg chg="add del">
          <ac:chgData name="Grégory Morel" userId="732ee2fcb39904ba" providerId="LiveId" clId="{76970D05-9C73-4B13-83BD-ECE1AFC51222}" dt="2021-04-14T16:05:13.456" v="125"/>
          <ac:spMkLst>
            <pc:docMk/>
            <pc:sldMk cId="1582348942" sldId="743"/>
            <ac:spMk id="12" creationId="{B3D4A99F-CF58-4C06-B0F7-2EAE7D80418F}"/>
          </ac:spMkLst>
        </pc:spChg>
        <pc:spChg chg="add mod">
          <ac:chgData name="Grégory Morel" userId="732ee2fcb39904ba" providerId="LiveId" clId="{76970D05-9C73-4B13-83BD-ECE1AFC51222}" dt="2021-04-14T16:33:20.363" v="180" actId="20577"/>
          <ac:spMkLst>
            <pc:docMk/>
            <pc:sldMk cId="1582348942" sldId="743"/>
            <ac:spMk id="18" creationId="{0681EA8B-DBBC-42F1-9E9C-307B63DC213D}"/>
          </ac:spMkLst>
        </pc:spChg>
        <pc:picChg chg="del">
          <ac:chgData name="Grégory Morel" userId="732ee2fcb39904ba" providerId="LiveId" clId="{76970D05-9C73-4B13-83BD-ECE1AFC51222}" dt="2021-04-14T15:49:46.518" v="60" actId="478"/>
          <ac:picMkLst>
            <pc:docMk/>
            <pc:sldMk cId="1582348942" sldId="743"/>
            <ac:picMk id="3" creationId="{C0A9E812-E485-4DA4-8088-2FDC4487F9DF}"/>
          </ac:picMkLst>
        </pc:picChg>
        <pc:picChg chg="add mod">
          <ac:chgData name="Grégory Morel" userId="732ee2fcb39904ba" providerId="LiveId" clId="{76970D05-9C73-4B13-83BD-ECE1AFC51222}" dt="2021-04-15T21:26:57.421" v="10416" actId="1076"/>
          <ac:picMkLst>
            <pc:docMk/>
            <pc:sldMk cId="1582348942" sldId="743"/>
            <ac:picMk id="9" creationId="{566FBA50-3649-4E2E-895F-621B57172C1F}"/>
          </ac:picMkLst>
        </pc:picChg>
        <pc:picChg chg="add del">
          <ac:chgData name="Grégory Morel" userId="732ee2fcb39904ba" providerId="LiveId" clId="{76970D05-9C73-4B13-83BD-ECE1AFC51222}" dt="2021-04-14T15:56:44.056" v="119"/>
          <ac:picMkLst>
            <pc:docMk/>
            <pc:sldMk cId="1582348942" sldId="743"/>
            <ac:picMk id="10" creationId="{FE5BCB70-1967-4FFD-9741-7B6F5FA4EBAA}"/>
          </ac:picMkLst>
        </pc:picChg>
        <pc:picChg chg="add mod">
          <ac:chgData name="Grégory Morel" userId="732ee2fcb39904ba" providerId="LiveId" clId="{76970D05-9C73-4B13-83BD-ECE1AFC51222}" dt="2021-04-15T21:27:27.461" v="10422" actId="1076"/>
          <ac:picMkLst>
            <pc:docMk/>
            <pc:sldMk cId="1582348942" sldId="743"/>
            <ac:picMk id="11" creationId="{2125A6AD-B73E-4D29-8861-64C02EDCD609}"/>
          </ac:picMkLst>
        </pc:picChg>
        <pc:picChg chg="add mod">
          <ac:chgData name="Grégory Morel" userId="732ee2fcb39904ba" providerId="LiveId" clId="{76970D05-9C73-4B13-83BD-ECE1AFC51222}" dt="2021-04-15T21:27:40.377" v="10425" actId="1076"/>
          <ac:picMkLst>
            <pc:docMk/>
            <pc:sldMk cId="1582348942" sldId="743"/>
            <ac:picMk id="13" creationId="{28E6C420-8566-4B2E-A95A-B38D752629A9}"/>
          </ac:picMkLst>
        </pc:picChg>
        <pc:picChg chg="add mod">
          <ac:chgData name="Grégory Morel" userId="732ee2fcb39904ba" providerId="LiveId" clId="{76970D05-9C73-4B13-83BD-ECE1AFC51222}" dt="2021-04-15T21:28:07.929" v="10427"/>
          <ac:picMkLst>
            <pc:docMk/>
            <pc:sldMk cId="1582348942" sldId="743"/>
            <ac:picMk id="14" creationId="{E4E6A3FC-7477-44D7-84F6-CEAB82453615}"/>
          </ac:picMkLst>
        </pc:picChg>
        <pc:picChg chg="add mod">
          <ac:chgData name="Grégory Morel" userId="732ee2fcb39904ba" providerId="LiveId" clId="{76970D05-9C73-4B13-83BD-ECE1AFC51222}" dt="2021-04-15T21:28:20.593" v="10431" actId="1076"/>
          <ac:picMkLst>
            <pc:docMk/>
            <pc:sldMk cId="1582348942" sldId="743"/>
            <ac:picMk id="15" creationId="{389EFCA8-286A-4388-8EF2-18942BAED322}"/>
          </ac:picMkLst>
        </pc:picChg>
        <pc:picChg chg="add mod">
          <ac:chgData name="Grégory Morel" userId="732ee2fcb39904ba" providerId="LiveId" clId="{76970D05-9C73-4B13-83BD-ECE1AFC51222}" dt="2021-04-15T21:28:22.389" v="10432" actId="1076"/>
          <ac:picMkLst>
            <pc:docMk/>
            <pc:sldMk cId="1582348942" sldId="743"/>
            <ac:picMk id="16" creationId="{DD6AE1EE-BDAE-4540-90EE-042500BFFBE1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1582348942" sldId="743"/>
            <ac:inkMk id="3" creationId="{7032818F-F8E6-4375-AF7A-D6F8706806A0}"/>
          </ac:inkMkLst>
        </pc:inkChg>
      </pc:sldChg>
      <pc:sldChg chg="del">
        <pc:chgData name="Grégory Morel" userId="732ee2fcb39904ba" providerId="LiveId" clId="{76970D05-9C73-4B13-83BD-ECE1AFC51222}" dt="2021-04-16T00:11:11.143" v="11802" actId="2696"/>
        <pc:sldMkLst>
          <pc:docMk/>
          <pc:sldMk cId="443843121" sldId="744"/>
        </pc:sldMkLst>
      </pc:sldChg>
      <pc:sldChg chg="del">
        <pc:chgData name="Grégory Morel" userId="732ee2fcb39904ba" providerId="LiveId" clId="{76970D05-9C73-4B13-83BD-ECE1AFC51222}" dt="2021-04-16T00:11:11.176" v="11803" actId="2696"/>
        <pc:sldMkLst>
          <pc:docMk/>
          <pc:sldMk cId="3929104917" sldId="745"/>
        </pc:sldMkLst>
      </pc:sldChg>
      <pc:sldChg chg="del">
        <pc:chgData name="Grégory Morel" userId="732ee2fcb39904ba" providerId="LiveId" clId="{76970D05-9C73-4B13-83BD-ECE1AFC51222}" dt="2021-04-16T00:11:11.196" v="11804" actId="2696"/>
        <pc:sldMkLst>
          <pc:docMk/>
          <pc:sldMk cId="3417967561" sldId="746"/>
        </pc:sldMkLst>
      </pc:sldChg>
      <pc:sldChg chg="del">
        <pc:chgData name="Grégory Morel" userId="732ee2fcb39904ba" providerId="LiveId" clId="{76970D05-9C73-4B13-83BD-ECE1AFC51222}" dt="2021-04-16T00:11:11.216" v="11805" actId="2696"/>
        <pc:sldMkLst>
          <pc:docMk/>
          <pc:sldMk cId="3324350585" sldId="747"/>
        </pc:sldMkLst>
      </pc:sldChg>
      <pc:sldChg chg="del">
        <pc:chgData name="Grégory Morel" userId="732ee2fcb39904ba" providerId="LiveId" clId="{76970D05-9C73-4B13-83BD-ECE1AFC51222}" dt="2021-04-16T00:11:11.237" v="11806" actId="2696"/>
        <pc:sldMkLst>
          <pc:docMk/>
          <pc:sldMk cId="2049183874" sldId="748"/>
        </pc:sldMkLst>
      </pc:sldChg>
      <pc:sldChg chg="del">
        <pc:chgData name="Grégory Morel" userId="732ee2fcb39904ba" providerId="LiveId" clId="{76970D05-9C73-4B13-83BD-ECE1AFC51222}" dt="2021-04-16T00:11:11.258" v="11807" actId="2696"/>
        <pc:sldMkLst>
          <pc:docMk/>
          <pc:sldMk cId="2424713701" sldId="749"/>
        </pc:sldMkLst>
      </pc:sldChg>
      <pc:sldChg chg="del">
        <pc:chgData name="Grégory Morel" userId="732ee2fcb39904ba" providerId="LiveId" clId="{76970D05-9C73-4B13-83BD-ECE1AFC51222}" dt="2021-04-16T00:11:11.280" v="11808" actId="2696"/>
        <pc:sldMkLst>
          <pc:docMk/>
          <pc:sldMk cId="3952501885" sldId="750"/>
        </pc:sldMkLst>
      </pc:sldChg>
      <pc:sldChg chg="del">
        <pc:chgData name="Grégory Morel" userId="732ee2fcb39904ba" providerId="LiveId" clId="{76970D05-9C73-4B13-83BD-ECE1AFC51222}" dt="2021-04-16T00:11:11.304" v="11809" actId="2696"/>
        <pc:sldMkLst>
          <pc:docMk/>
          <pc:sldMk cId="2836546995" sldId="751"/>
        </pc:sldMkLst>
      </pc:sldChg>
      <pc:sldChg chg="del">
        <pc:chgData name="Grégory Morel" userId="732ee2fcb39904ba" providerId="LiveId" clId="{76970D05-9C73-4B13-83BD-ECE1AFC51222}" dt="2021-04-16T00:11:11.332" v="11810" actId="2696"/>
        <pc:sldMkLst>
          <pc:docMk/>
          <pc:sldMk cId="3622767839" sldId="752"/>
        </pc:sldMkLst>
      </pc:sldChg>
      <pc:sldChg chg="del">
        <pc:chgData name="Grégory Morel" userId="732ee2fcb39904ba" providerId="LiveId" clId="{76970D05-9C73-4B13-83BD-ECE1AFC51222}" dt="2021-04-16T00:11:11.358" v="11811" actId="2696"/>
        <pc:sldMkLst>
          <pc:docMk/>
          <pc:sldMk cId="2831000033" sldId="753"/>
        </pc:sldMkLst>
      </pc:sldChg>
      <pc:sldChg chg="del">
        <pc:chgData name="Grégory Morel" userId="732ee2fcb39904ba" providerId="LiveId" clId="{76970D05-9C73-4B13-83BD-ECE1AFC51222}" dt="2021-04-16T00:11:11.376" v="11812" actId="2696"/>
        <pc:sldMkLst>
          <pc:docMk/>
          <pc:sldMk cId="1871559144" sldId="754"/>
        </pc:sldMkLst>
      </pc:sldChg>
      <pc:sldChg chg="del">
        <pc:chgData name="Grégory Morel" userId="732ee2fcb39904ba" providerId="LiveId" clId="{76970D05-9C73-4B13-83BD-ECE1AFC51222}" dt="2021-04-16T00:11:11.407" v="11813" actId="2696"/>
        <pc:sldMkLst>
          <pc:docMk/>
          <pc:sldMk cId="986813725" sldId="755"/>
        </pc:sldMkLst>
      </pc:sldChg>
      <pc:sldChg chg="del">
        <pc:chgData name="Grégory Morel" userId="732ee2fcb39904ba" providerId="LiveId" clId="{76970D05-9C73-4B13-83BD-ECE1AFC51222}" dt="2021-04-16T00:11:11.438" v="11814" actId="2696"/>
        <pc:sldMkLst>
          <pc:docMk/>
          <pc:sldMk cId="1411440282" sldId="756"/>
        </pc:sldMkLst>
      </pc:sldChg>
      <pc:sldChg chg="del">
        <pc:chgData name="Grégory Morel" userId="732ee2fcb39904ba" providerId="LiveId" clId="{76970D05-9C73-4B13-83BD-ECE1AFC51222}" dt="2021-04-16T00:11:11.458" v="11815" actId="2696"/>
        <pc:sldMkLst>
          <pc:docMk/>
          <pc:sldMk cId="1672107124" sldId="757"/>
        </pc:sldMkLst>
      </pc:sldChg>
      <pc:sldChg chg="del">
        <pc:chgData name="Grégory Morel" userId="732ee2fcb39904ba" providerId="LiveId" clId="{76970D05-9C73-4B13-83BD-ECE1AFC51222}" dt="2021-04-16T00:11:11.473" v="11816" actId="2696"/>
        <pc:sldMkLst>
          <pc:docMk/>
          <pc:sldMk cId="2544237985" sldId="758"/>
        </pc:sldMkLst>
      </pc:sldChg>
      <pc:sldChg chg="del">
        <pc:chgData name="Grégory Morel" userId="732ee2fcb39904ba" providerId="LiveId" clId="{76970D05-9C73-4B13-83BD-ECE1AFC51222}" dt="2021-04-16T00:11:11.493" v="11817" actId="2696"/>
        <pc:sldMkLst>
          <pc:docMk/>
          <pc:sldMk cId="2922550816" sldId="759"/>
        </pc:sldMkLst>
      </pc:sldChg>
      <pc:sldChg chg="del">
        <pc:chgData name="Grégory Morel" userId="732ee2fcb39904ba" providerId="LiveId" clId="{76970D05-9C73-4B13-83BD-ECE1AFC51222}" dt="2021-04-16T00:11:11.513" v="11818" actId="2696"/>
        <pc:sldMkLst>
          <pc:docMk/>
          <pc:sldMk cId="3268775961" sldId="760"/>
        </pc:sldMkLst>
      </pc:sldChg>
      <pc:sldChg chg="del">
        <pc:chgData name="Grégory Morel" userId="732ee2fcb39904ba" providerId="LiveId" clId="{76970D05-9C73-4B13-83BD-ECE1AFC51222}" dt="2021-04-16T00:11:11.532" v="11819" actId="2696"/>
        <pc:sldMkLst>
          <pc:docMk/>
          <pc:sldMk cId="3813484909" sldId="761"/>
        </pc:sldMkLst>
      </pc:sldChg>
      <pc:sldChg chg="addSp del">
        <pc:chgData name="Grégory Morel" userId="732ee2fcb39904ba" providerId="LiveId" clId="{76970D05-9C73-4B13-83BD-ECE1AFC51222}" dt="2021-04-16T00:11:11.568" v="11820" actId="2696"/>
        <pc:sldMkLst>
          <pc:docMk/>
          <pc:sldMk cId="1972357758" sldId="762"/>
        </pc:sldMkLst>
        <pc:spChg chg="add">
          <ac:chgData name="Grégory Morel" userId="732ee2fcb39904ba" providerId="LiveId" clId="{76970D05-9C73-4B13-83BD-ECE1AFC51222}" dt="2021-04-14T16:30:23.533" v="142"/>
          <ac:spMkLst>
            <pc:docMk/>
            <pc:sldMk cId="1972357758" sldId="762"/>
            <ac:spMk id="10" creationId="{28A23555-16C8-400B-A09D-0307CCCF0DE1}"/>
          </ac:spMkLst>
        </pc:spChg>
      </pc:sldChg>
      <pc:sldChg chg="addSp delSp modSp add modNotesTx">
        <pc:chgData name="Grégory Morel" userId="732ee2fcb39904ba" providerId="LiveId" clId="{76970D05-9C73-4B13-83BD-ECE1AFC51222}" dt="2021-04-16T06:43:14.864" v="11825"/>
        <pc:sldMkLst>
          <pc:docMk/>
          <pc:sldMk cId="3747235012" sldId="763"/>
        </pc:sldMkLst>
        <pc:spChg chg="add mod">
          <ac:chgData name="Grégory Morel" userId="732ee2fcb39904ba" providerId="LiveId" clId="{76970D05-9C73-4B13-83BD-ECE1AFC51222}" dt="2021-04-14T16:55:54.362" v="203" actId="164"/>
          <ac:spMkLst>
            <pc:docMk/>
            <pc:sldMk cId="3747235012" sldId="763"/>
            <ac:spMk id="4" creationId="{25539E2D-4956-475F-B8C8-F746D902CF5D}"/>
          </ac:spMkLst>
        </pc:spChg>
        <pc:spChg chg="add del mod">
          <ac:chgData name="Grégory Morel" userId="732ee2fcb39904ba" providerId="LiveId" clId="{76970D05-9C73-4B13-83BD-ECE1AFC51222}" dt="2021-04-14T21:55:25.065" v="1503" actId="478"/>
          <ac:spMkLst>
            <pc:docMk/>
            <pc:sldMk cId="3747235012" sldId="763"/>
            <ac:spMk id="6" creationId="{25E19A1F-618D-4E32-A74F-801A37CC8628}"/>
          </ac:spMkLst>
        </pc:spChg>
        <pc:spChg chg="del">
          <ac:chgData name="Grégory Morel" userId="732ee2fcb39904ba" providerId="LiveId" clId="{76970D05-9C73-4B13-83BD-ECE1AFC51222}" dt="2021-04-14T16:36:26.817" v="194" actId="478"/>
          <ac:spMkLst>
            <pc:docMk/>
            <pc:sldMk cId="3747235012" sldId="763"/>
            <ac:spMk id="7" creationId="{9C94293B-914A-489F-B971-F2F9D034BFC1}"/>
          </ac:spMkLst>
        </pc:spChg>
        <pc:spChg chg="add del mod">
          <ac:chgData name="Grégory Morel" userId="732ee2fcb39904ba" providerId="LiveId" clId="{76970D05-9C73-4B13-83BD-ECE1AFC51222}" dt="2021-04-14T21:49:14.227" v="1364" actId="478"/>
          <ac:spMkLst>
            <pc:docMk/>
            <pc:sldMk cId="3747235012" sldId="763"/>
            <ac:spMk id="8" creationId="{81A24912-6D97-4A42-985F-99299110DEF4}"/>
          </ac:spMkLst>
        </pc:spChg>
        <pc:spChg chg="add del mod">
          <ac:chgData name="Grégory Morel" userId="732ee2fcb39904ba" providerId="LiveId" clId="{76970D05-9C73-4B13-83BD-ECE1AFC51222}" dt="2021-04-14T21:44:05.745" v="1122" actId="767"/>
          <ac:spMkLst>
            <pc:docMk/>
            <pc:sldMk cId="3747235012" sldId="763"/>
            <ac:spMk id="10" creationId="{D52D945E-151B-4D1D-854F-C49901A93E68}"/>
          </ac:spMkLst>
        </pc:spChg>
        <pc:spChg chg="add mod">
          <ac:chgData name="Grégory Morel" userId="732ee2fcb39904ba" providerId="LiveId" clId="{76970D05-9C73-4B13-83BD-ECE1AFC51222}" dt="2021-04-14T21:58:35.550" v="1573" actId="1076"/>
          <ac:spMkLst>
            <pc:docMk/>
            <pc:sldMk cId="3747235012" sldId="763"/>
            <ac:spMk id="12" creationId="{5C8932FB-7246-4FF6-BD77-434A1E4598C3}"/>
          </ac:spMkLst>
        </pc:spChg>
        <pc:spChg chg="add del mod">
          <ac:chgData name="Grégory Morel" userId="732ee2fcb39904ba" providerId="LiveId" clId="{76970D05-9C73-4B13-83BD-ECE1AFC51222}" dt="2021-04-14T19:22:14.689" v="536" actId="478"/>
          <ac:spMkLst>
            <pc:docMk/>
            <pc:sldMk cId="3747235012" sldId="763"/>
            <ac:spMk id="17" creationId="{9A665DF7-540C-4493-9513-CEDB0DF38735}"/>
          </ac:spMkLst>
        </pc:spChg>
        <pc:spChg chg="add mod">
          <ac:chgData name="Grégory Morel" userId="732ee2fcb39904ba" providerId="LiveId" clId="{76970D05-9C73-4B13-83BD-ECE1AFC51222}" dt="2021-04-14T23:02:19.496" v="1808" actId="20577"/>
          <ac:spMkLst>
            <pc:docMk/>
            <pc:sldMk cId="3747235012" sldId="763"/>
            <ac:spMk id="20" creationId="{2E87BF46-2BFE-4C49-BB26-F636B621874B}"/>
          </ac:spMkLst>
        </pc:spChg>
        <pc:grpChg chg="add mod">
          <ac:chgData name="Grégory Morel" userId="732ee2fcb39904ba" providerId="LiveId" clId="{76970D05-9C73-4B13-83BD-ECE1AFC51222}" dt="2021-04-14T22:06:54.812" v="1611" actId="14100"/>
          <ac:grpSpMkLst>
            <pc:docMk/>
            <pc:sldMk cId="3747235012" sldId="763"/>
            <ac:grpSpMk id="5" creationId="{AF83D20F-3DD8-4330-AC62-95464E139FF2}"/>
          </ac:grpSpMkLst>
        </pc:grpChg>
        <pc:graphicFrameChg chg="add mod modGraphic">
          <ac:chgData name="Grégory Morel" userId="732ee2fcb39904ba" providerId="LiveId" clId="{76970D05-9C73-4B13-83BD-ECE1AFC51222}" dt="2021-04-15T21:30:41.640" v="10438" actId="1076"/>
          <ac:graphicFrameMkLst>
            <pc:docMk/>
            <pc:sldMk cId="3747235012" sldId="763"/>
            <ac:graphicFrameMk id="18" creationId="{1A600258-69F8-4B68-8406-28AA1E2C3140}"/>
          </ac:graphicFrameMkLst>
        </pc:graphicFrameChg>
        <pc:picChg chg="add mod">
          <ac:chgData name="Grégory Morel" userId="732ee2fcb39904ba" providerId="LiveId" clId="{76970D05-9C73-4B13-83BD-ECE1AFC51222}" dt="2021-04-14T16:55:54.362" v="203" actId="164"/>
          <ac:picMkLst>
            <pc:docMk/>
            <pc:sldMk cId="3747235012" sldId="763"/>
            <ac:picMk id="3" creationId="{8E049020-52C5-4C13-8FFB-47157E41B335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9" creationId="{566FBA50-3649-4E2E-895F-621B57172C1F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1" creationId="{2125A6AD-B73E-4D29-8861-64C02EDCD609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13" creationId="{28E6C420-8566-4B2E-A95A-B38D752629A9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14" creationId="{E4E6A3FC-7477-44D7-84F6-CEAB82453615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5" creationId="{389EFCA8-286A-4388-8EF2-18942BAED322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6" creationId="{DD6AE1EE-BDAE-4540-90EE-042500BFFBE1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747235012" sldId="763"/>
            <ac:inkMk id="6" creationId="{90E8BD0A-E883-46C1-B201-A0EF59B08993}"/>
          </ac:inkMkLst>
        </pc:inkChg>
      </pc:sldChg>
      <pc:sldChg chg="addSp delSp modSp add">
        <pc:chgData name="Grégory Morel" userId="732ee2fcb39904ba" providerId="LiveId" clId="{76970D05-9C73-4B13-83BD-ECE1AFC51222}" dt="2021-04-16T06:43:14.864" v="11825"/>
        <pc:sldMkLst>
          <pc:docMk/>
          <pc:sldMk cId="3937537060" sldId="764"/>
        </pc:sldMkLst>
        <pc:spChg chg="del">
          <ac:chgData name="Grégory Morel" userId="732ee2fcb39904ba" providerId="LiveId" clId="{76970D05-9C73-4B13-83BD-ECE1AFC51222}" dt="2021-04-14T19:22:11.377" v="535" actId="478"/>
          <ac:spMkLst>
            <pc:docMk/>
            <pc:sldMk cId="3937537060" sldId="764"/>
            <ac:spMk id="6" creationId="{25E19A1F-618D-4E32-A74F-801A37CC8628}"/>
          </ac:spMkLst>
        </pc:spChg>
        <pc:spChg chg="add mod">
          <ac:chgData name="Grégory Morel" userId="732ee2fcb39904ba" providerId="LiveId" clId="{76970D05-9C73-4B13-83BD-ECE1AFC51222}" dt="2021-04-14T20:55:30.178" v="900" actId="1036"/>
          <ac:spMkLst>
            <pc:docMk/>
            <pc:sldMk cId="3937537060" sldId="764"/>
            <ac:spMk id="10" creationId="{F3C11DED-354B-4408-B646-6D2ADED3E209}"/>
          </ac:spMkLst>
        </pc:spChg>
        <pc:spChg chg="add mod">
          <ac:chgData name="Grégory Morel" userId="732ee2fcb39904ba" providerId="LiveId" clId="{76970D05-9C73-4B13-83BD-ECE1AFC51222}" dt="2021-04-14T20:58:33.338" v="973" actId="20577"/>
          <ac:spMkLst>
            <pc:docMk/>
            <pc:sldMk cId="3937537060" sldId="764"/>
            <ac:spMk id="11" creationId="{63349926-F164-4EA6-89D6-CBB3CEE17A16}"/>
          </ac:spMkLst>
        </pc:spChg>
        <pc:spChg chg="add mod">
          <ac:chgData name="Grégory Morel" userId="732ee2fcb39904ba" providerId="LiveId" clId="{76970D05-9C73-4B13-83BD-ECE1AFC51222}" dt="2021-04-14T20:55:30.178" v="900" actId="1036"/>
          <ac:spMkLst>
            <pc:docMk/>
            <pc:sldMk cId="3937537060" sldId="764"/>
            <ac:spMk id="14" creationId="{36B23EA1-6F38-48D0-A976-891C07D2F77E}"/>
          </ac:spMkLst>
        </pc:spChg>
        <pc:spChg chg="mod">
          <ac:chgData name="Grégory Morel" userId="732ee2fcb39904ba" providerId="LiveId" clId="{76970D05-9C73-4B13-83BD-ECE1AFC51222}" dt="2021-04-14T20:53:59.543" v="864" actId="207"/>
          <ac:spMkLst>
            <pc:docMk/>
            <pc:sldMk cId="3937537060" sldId="764"/>
            <ac:spMk id="17" creationId="{9A665DF7-540C-4493-9513-CEDB0DF38735}"/>
          </ac:spMkLst>
        </pc:spChg>
        <pc:grpChg chg="del mod">
          <ac:chgData name="Grégory Morel" userId="732ee2fcb39904ba" providerId="LiveId" clId="{76970D05-9C73-4B13-83BD-ECE1AFC51222}" dt="2021-04-14T19:22:07.620" v="534" actId="478"/>
          <ac:grpSpMkLst>
            <pc:docMk/>
            <pc:sldMk cId="3937537060" sldId="764"/>
            <ac:grpSpMk id="5" creationId="{AF83D20F-3DD8-4330-AC62-95464E139FF2}"/>
          </ac:grpSpMkLst>
        </pc:grp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7" creationId="{CE0C790B-1DAF-45C7-B744-3E576A0B9548}"/>
          </ac:picMkLst>
        </pc:pic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8" creationId="{09EF1C58-C20F-4BD0-9ACF-4E74B84BE07B}"/>
          </ac:picMkLst>
        </pc:pic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9" creationId="{678EF139-B5E5-4BBA-B134-02A72BB7ADB8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937537060" sldId="764"/>
            <ac:inkMk id="3" creationId="{3A916EA3-1A4D-4E4F-8EEF-5B0E233ACAE1}"/>
          </ac:inkMkLst>
        </pc:inkChg>
      </pc:sldChg>
      <pc:sldChg chg="add del">
        <pc:chgData name="Grégory Morel" userId="732ee2fcb39904ba" providerId="LiveId" clId="{76970D05-9C73-4B13-83BD-ECE1AFC51222}" dt="2021-04-14T19:44:52.508" v="765"/>
        <pc:sldMkLst>
          <pc:docMk/>
          <pc:sldMk cId="1117028770" sldId="765"/>
        </pc:sldMkLst>
      </pc:sldChg>
      <pc:sldChg chg="addSp delSp modSp add modNotesTx">
        <pc:chgData name="Grégory Morel" userId="732ee2fcb39904ba" providerId="LiveId" clId="{76970D05-9C73-4B13-83BD-ECE1AFC51222}" dt="2021-04-16T06:43:14.864" v="11825"/>
        <pc:sldMkLst>
          <pc:docMk/>
          <pc:sldMk cId="3107585898" sldId="765"/>
        </pc:sldMkLst>
        <pc:spChg chg="add mod">
          <ac:chgData name="Grégory Morel" userId="732ee2fcb39904ba" providerId="LiveId" clId="{76970D05-9C73-4B13-83BD-ECE1AFC51222}" dt="2021-04-15T21:33:11.474" v="10517" actId="1076"/>
          <ac:spMkLst>
            <pc:docMk/>
            <pc:sldMk cId="3107585898" sldId="765"/>
            <ac:spMk id="9" creationId="{3A3FFAA2-DE9E-439F-801E-60F4D191956B}"/>
          </ac:spMkLst>
        </pc:spChg>
        <pc:grpChg chg="del">
          <ac:chgData name="Grégory Morel" userId="732ee2fcb39904ba" providerId="LiveId" clId="{76970D05-9C73-4B13-83BD-ECE1AFC51222}" dt="2021-04-14T22:01:17.573" v="1582" actId="478"/>
          <ac:grpSpMkLst>
            <pc:docMk/>
            <pc:sldMk cId="3107585898" sldId="765"/>
            <ac:grpSpMk id="5" creationId="{AF83D20F-3DD8-4330-AC62-95464E139FF2}"/>
          </ac:grpSpMkLst>
        </pc:grpChg>
        <pc:grpChg chg="add">
          <ac:chgData name="Grégory Morel" userId="732ee2fcb39904ba" providerId="LiveId" clId="{76970D05-9C73-4B13-83BD-ECE1AFC51222}" dt="2021-04-15T21:33:04.411" v="10516"/>
          <ac:grpSpMkLst>
            <pc:docMk/>
            <pc:sldMk cId="3107585898" sldId="765"/>
            <ac:grpSpMk id="10" creationId="{F68F7171-2AB3-42C7-BB75-9BB9F163CD26}"/>
          </ac:grpSpMkLst>
        </pc:grpChg>
        <pc:grpChg chg="add del mod">
          <ac:chgData name="Grégory Morel" userId="732ee2fcb39904ba" providerId="LiveId" clId="{76970D05-9C73-4B13-83BD-ECE1AFC51222}" dt="2021-04-15T21:33:04.102" v="10515" actId="478"/>
          <ac:grpSpMkLst>
            <pc:docMk/>
            <pc:sldMk cId="3107585898" sldId="765"/>
            <ac:grpSpMk id="11" creationId="{C53E04CB-A177-4799-B533-FF87245DE71E}"/>
          </ac:grpSpMkLst>
        </pc:grpChg>
        <pc:graphicFrameChg chg="add mod modGraphic">
          <ac:chgData name="Grégory Morel" userId="732ee2fcb39904ba" providerId="LiveId" clId="{76970D05-9C73-4B13-83BD-ECE1AFC51222}" dt="2021-04-15T21:33:16.731" v="10518" actId="1076"/>
          <ac:graphicFrameMkLst>
            <pc:docMk/>
            <pc:sldMk cId="3107585898" sldId="765"/>
            <ac:graphicFrameMk id="6" creationId="{0CDD35E0-2F16-4D93-9493-1A81DC8F83D2}"/>
          </ac:graphicFrameMkLst>
        </pc:graphicFrameChg>
        <pc:graphicFrameChg chg="del">
          <ac:chgData name="Grégory Morel" userId="732ee2fcb39904ba" providerId="LiveId" clId="{76970D05-9C73-4B13-83BD-ECE1AFC51222}" dt="2021-04-14T22:01:17.573" v="1582" actId="478"/>
          <ac:graphicFrameMkLst>
            <pc:docMk/>
            <pc:sldMk cId="3107585898" sldId="765"/>
            <ac:graphicFrameMk id="18" creationId="{1A600258-69F8-4B68-8406-28AA1E2C3140}"/>
          </ac:graphicFrameMkLst>
        </pc:graphicFrame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107585898" sldId="765"/>
            <ac:inkMk id="3" creationId="{00AA68A9-4B07-4C91-97A1-4117DE86F9D1}"/>
          </ac:inkMkLst>
        </pc:inkChg>
      </pc:sldChg>
      <pc:sldChg chg="addSp delSp modSp add modAnim">
        <pc:chgData name="Grégory Morel" userId="732ee2fcb39904ba" providerId="LiveId" clId="{76970D05-9C73-4B13-83BD-ECE1AFC51222}" dt="2021-04-18T16:22:34.250" v="11831" actId="1076"/>
        <pc:sldMkLst>
          <pc:docMk/>
          <pc:sldMk cId="3087677999" sldId="766"/>
        </pc:sldMkLst>
        <pc:spChg chg="mod">
          <ac:chgData name="Grégory Morel" userId="732ee2fcb39904ba" providerId="LiveId" clId="{76970D05-9C73-4B13-83BD-ECE1AFC51222}" dt="2021-04-15T16:39:06.293" v="4578" actId="20577"/>
          <ac:spMkLst>
            <pc:docMk/>
            <pc:sldMk cId="3087677999" sldId="766"/>
            <ac:spMk id="2" creationId="{00000000-0000-0000-0000-000000000000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8" creationId="{1130F0BA-DDC4-4263-8476-08F3E435F63B}"/>
          </ac:spMkLst>
        </pc:spChg>
        <pc:spChg chg="del">
          <ac:chgData name="Grégory Morel" userId="732ee2fcb39904ba" providerId="LiveId" clId="{76970D05-9C73-4B13-83BD-ECE1AFC51222}" dt="2021-04-14T23:03:38.922" v="1811" actId="478"/>
          <ac:spMkLst>
            <pc:docMk/>
            <pc:sldMk cId="3087677999" sldId="766"/>
            <ac:spMk id="9" creationId="{3A3FFAA2-DE9E-439F-801E-60F4D191956B}"/>
          </ac:spMkLst>
        </pc:spChg>
        <pc:spChg chg="add mod">
          <ac:chgData name="Grégory Morel" userId="732ee2fcb39904ba" providerId="LiveId" clId="{76970D05-9C73-4B13-83BD-ECE1AFC51222}" dt="2021-04-15T08:38:07.183" v="3981" actId="207"/>
          <ac:spMkLst>
            <pc:docMk/>
            <pc:sldMk cId="3087677999" sldId="766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6:39:10.681" v="4579" actId="478"/>
          <ac:spMkLst>
            <pc:docMk/>
            <pc:sldMk cId="3087677999" sldId="766"/>
            <ac:spMk id="12" creationId="{5C8932FB-7246-4FF6-BD77-434A1E4598C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7" creationId="{A88F3F4D-080B-48B8-97ED-3D85B9B7D217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8" creationId="{9D7053D6-59FF-4182-9FBD-BD818EAF04A8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9" creationId="{E3FDBEA8-4F02-4351-B37E-C9234B800F31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0" creationId="{7890A438-CBB7-41FE-BC54-76E8E6A7114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1" creationId="{B21508AE-D8B2-4E49-A2EB-8F3A6E7F3EEE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2" creationId="{6FAC05A1-CEC3-4B67-BDA4-F3E5D7391D30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3" creationId="{E2EF8568-F18B-49D5-9FA0-99705FC56A7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4" creationId="{0CAD428C-14A5-42C8-AA11-62FC7DA56FA3}"/>
          </ac:spMkLst>
        </pc:spChg>
        <pc:spChg chg="add mod">
          <ac:chgData name="Grégory Morel" userId="732ee2fcb39904ba" providerId="LiveId" clId="{76970D05-9C73-4B13-83BD-ECE1AFC51222}" dt="2021-04-15T21:46:21.476" v="11008" actId="20577"/>
          <ac:spMkLst>
            <pc:docMk/>
            <pc:sldMk cId="3087677999" sldId="766"/>
            <ac:spMk id="30" creationId="{AFCF1CFB-9762-4ABF-96E7-D61BD437FA41}"/>
          </ac:spMkLst>
        </pc:spChg>
        <pc:spChg chg="add mod">
          <ac:chgData name="Grégory Morel" userId="732ee2fcb39904ba" providerId="LiveId" clId="{76970D05-9C73-4B13-83BD-ECE1AFC51222}" dt="2021-04-18T16:22:34.250" v="11831" actId="1076"/>
          <ac:spMkLst>
            <pc:docMk/>
            <pc:sldMk cId="3087677999" sldId="766"/>
            <ac:spMk id="72" creationId="{CAA5E498-F9F0-428E-AECE-DDE8B625F7FC}"/>
          </ac:spMkLst>
        </pc:spChg>
        <pc:spChg chg="add del mod">
          <ac:chgData name="Grégory Morel" userId="732ee2fcb39904ba" providerId="LiveId" clId="{76970D05-9C73-4B13-83BD-ECE1AFC51222}" dt="2021-04-15T16:39:12.405" v="4580" actId="478"/>
          <ac:spMkLst>
            <pc:docMk/>
            <pc:sldMk cId="3087677999" sldId="766"/>
            <ac:spMk id="74" creationId="{319B00E6-D350-4A59-87BB-50A19E86464D}"/>
          </ac:spMkLst>
        </pc:spChg>
        <pc:grpChg chg="del">
          <ac:chgData name="Grégory Morel" userId="732ee2fcb39904ba" providerId="LiveId" clId="{76970D05-9C73-4B13-83BD-ECE1AFC51222}" dt="2021-04-14T23:03:33.153" v="1809" actId="478"/>
          <ac:grpSpMkLst>
            <pc:docMk/>
            <pc:sldMk cId="3087677999" sldId="766"/>
            <ac:grpSpMk id="11" creationId="{C53E04CB-A177-4799-B533-FF87245DE71E}"/>
          </ac:grpSpMkLst>
        </pc:grpChg>
        <pc:graphicFrameChg chg="add del mod">
          <ac:chgData name="Grégory Morel" userId="732ee2fcb39904ba" providerId="LiveId" clId="{76970D05-9C73-4B13-83BD-ECE1AFC51222}" dt="2021-04-15T07:26:27.174" v="3142" actId="478"/>
          <ac:graphicFrameMkLst>
            <pc:docMk/>
            <pc:sldMk cId="3087677999" sldId="766"/>
            <ac:graphicFrameMk id="5" creationId="{FC8831E0-A91F-4BC4-9430-2BBDC7974741}"/>
          </ac:graphicFrameMkLst>
        </pc:graphicFrameChg>
        <pc:graphicFrameChg chg="del">
          <ac:chgData name="Grégory Morel" userId="732ee2fcb39904ba" providerId="LiveId" clId="{76970D05-9C73-4B13-83BD-ECE1AFC51222}" dt="2021-04-14T23:03:36.162" v="1810" actId="478"/>
          <ac:graphicFrameMkLst>
            <pc:docMk/>
            <pc:sldMk cId="3087677999" sldId="766"/>
            <ac:graphicFrameMk id="6" creationId="{0CDD35E0-2F16-4D93-9493-1A81DC8F83D2}"/>
          </ac:graphicFrameMkLst>
        </pc:graphicFrameChg>
        <pc:picChg chg="add del mod ord">
          <ac:chgData name="Grégory Morel" userId="732ee2fcb39904ba" providerId="LiveId" clId="{76970D05-9C73-4B13-83BD-ECE1AFC51222}" dt="2021-04-15T07:39:52.355" v="3448" actId="478"/>
          <ac:picMkLst>
            <pc:docMk/>
            <pc:sldMk cId="3087677999" sldId="766"/>
            <ac:picMk id="7" creationId="{994C2A23-A284-4251-A2FE-76A006440692}"/>
          </ac:picMkLst>
        </pc:picChg>
        <pc:picChg chg="add del">
          <ac:chgData name="Grégory Morel" userId="732ee2fcb39904ba" providerId="LiveId" clId="{76970D05-9C73-4B13-83BD-ECE1AFC51222}" dt="2021-04-15T07:31:52.897" v="3219"/>
          <ac:picMkLst>
            <pc:docMk/>
            <pc:sldMk cId="3087677999" sldId="766"/>
            <ac:picMk id="15" creationId="{6866BAF5-3EBE-4B94-9F3D-1E6DA5555D9E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087677999" sldId="766"/>
            <ac:inkMk id="3" creationId="{38B7E783-D153-470B-B29D-1B81F827E654}"/>
          </ac:inkMkLst>
        </pc:ink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25" creationId="{4FE36196-9486-446F-AB00-F2733AC9BD4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3" creationId="{DABACA0A-AAC5-477C-BF5C-004D88EE8DE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6" creationId="{7C31FAD7-7C01-4480-99D7-5CD935F87E60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9" creationId="{16502CC9-C7C5-45EC-84EA-767F234BB7C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2" creationId="{6CE255C2-A423-4650-BC1A-A4B14A93F8C7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6" creationId="{09AA9D10-2E94-465D-BF01-42078C0EAAAD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9" creationId="{4715DCF6-C680-4315-9F06-FC72B368C988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52" creationId="{D710AEAD-6CA8-457B-B723-7D3EDD1ECF54}"/>
          </ac:cxnSpMkLst>
        </pc:cxnChg>
        <pc:cxnChg chg="add del mod">
          <ac:chgData name="Grégory Morel" userId="732ee2fcb39904ba" providerId="LiveId" clId="{76970D05-9C73-4B13-83BD-ECE1AFC51222}" dt="2021-04-15T07:43:30.898" v="3492" actId="478"/>
          <ac:cxnSpMkLst>
            <pc:docMk/>
            <pc:sldMk cId="3087677999" sldId="766"/>
            <ac:cxnSpMk id="56" creationId="{43CF4105-4FC5-439F-89F3-9BD5AD01BFDA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57" creationId="{06130C54-EE95-4120-8207-828B0117688E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1" creationId="{3E6CB8BB-2C10-4DD4-BC47-749FDFCD6032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2" creationId="{5AA6343D-4A26-4E33-8CB6-C89C9B85C979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3" creationId="{00839A1C-F82F-43A9-BC4E-6304AB7823B9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4" creationId="{55D229F8-8F4D-420A-8CAD-7A4DFDD6DC9F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70" creationId="{17FBE4F1-7D85-4C29-A792-BEA4A1368F60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71" creationId="{D644165D-115E-4397-A602-74AD2A181F90}"/>
          </ac:cxnSpMkLst>
        </pc:cxnChg>
      </pc:sldChg>
      <pc:sldChg chg="add del">
        <pc:chgData name="Grégory Morel" userId="732ee2fcb39904ba" providerId="LiveId" clId="{76970D05-9C73-4B13-83BD-ECE1AFC51222}" dt="2021-04-14T23:01:55.193" v="1756"/>
        <pc:sldMkLst>
          <pc:docMk/>
          <pc:sldMk cId="171985579" sldId="767"/>
        </pc:sldMkLst>
      </pc:sldChg>
      <pc:sldChg chg="modSp add del">
        <pc:chgData name="Grégory Morel" userId="732ee2fcb39904ba" providerId="LiveId" clId="{76970D05-9C73-4B13-83BD-ECE1AFC51222}" dt="2021-04-16T00:11:05.164" v="11801" actId="2696"/>
        <pc:sldMkLst>
          <pc:docMk/>
          <pc:sldMk cId="1681902381" sldId="767"/>
        </pc:sldMkLst>
        <pc:spChg chg="mod">
          <ac:chgData name="Grégory Morel" userId="732ee2fcb39904ba" providerId="LiveId" clId="{76970D05-9C73-4B13-83BD-ECE1AFC51222}" dt="2021-04-15T19:42:00.589" v="8094" actId="20577"/>
          <ac:spMkLst>
            <pc:docMk/>
            <pc:sldMk cId="1681902381" sldId="767"/>
            <ac:spMk id="10" creationId="{B1D7866F-D8C5-44F1-A427-8EBB9B4E43D9}"/>
          </ac:spMkLst>
        </pc:spChg>
      </pc:sldChg>
      <pc:sldChg chg="add del">
        <pc:chgData name="Grégory Morel" userId="732ee2fcb39904ba" providerId="LiveId" clId="{76970D05-9C73-4B13-83BD-ECE1AFC51222}" dt="2021-04-14T23:01:48.839" v="1754"/>
        <pc:sldMkLst>
          <pc:docMk/>
          <pc:sldMk cId="2192144509" sldId="767"/>
        </pc:sldMkLst>
      </pc:sldChg>
      <pc:sldChg chg="modSp add del">
        <pc:chgData name="Grégory Morel" userId="732ee2fcb39904ba" providerId="LiveId" clId="{76970D05-9C73-4B13-83BD-ECE1AFC51222}" dt="2021-04-15T22:24:41.048" v="11800" actId="2696"/>
        <pc:sldMkLst>
          <pc:docMk/>
          <pc:sldMk cId="3549308521" sldId="768"/>
        </pc:sldMkLst>
        <pc:spChg chg="mod">
          <ac:chgData name="Grégory Morel" userId="732ee2fcb39904ba" providerId="LiveId" clId="{76970D05-9C73-4B13-83BD-ECE1AFC51222}" dt="2021-04-15T22:16:16.081" v="11664" actId="20577"/>
          <ac:spMkLst>
            <pc:docMk/>
            <pc:sldMk cId="3549308521" sldId="768"/>
            <ac:spMk id="10" creationId="{B1D7866F-D8C5-44F1-A427-8EBB9B4E43D9}"/>
          </ac:spMkLst>
        </pc:spChg>
      </pc:sldChg>
      <pc:sldChg chg="modSp add">
        <pc:chgData name="Grégory Morel" userId="732ee2fcb39904ba" providerId="LiveId" clId="{76970D05-9C73-4B13-83BD-ECE1AFC51222}" dt="2021-04-15T21:38:09.244" v="10761" actId="207"/>
        <pc:sldMkLst>
          <pc:docMk/>
          <pc:sldMk cId="459663530" sldId="769"/>
        </pc:sldMkLst>
        <pc:spChg chg="mod">
          <ac:chgData name="Grégory Morel" userId="732ee2fcb39904ba" providerId="LiveId" clId="{76970D05-9C73-4B13-83BD-ECE1AFC51222}" dt="2021-04-15T21:38:09.244" v="10761" actId="207"/>
          <ac:spMkLst>
            <pc:docMk/>
            <pc:sldMk cId="459663530" sldId="769"/>
            <ac:spMk id="10" creationId="{B1D7866F-D8C5-44F1-A427-8EBB9B4E43D9}"/>
          </ac:spMkLst>
        </pc:spChg>
        <pc:spChg chg="mod">
          <ac:chgData name="Grégory Morel" userId="732ee2fcb39904ba" providerId="LiveId" clId="{76970D05-9C73-4B13-83BD-ECE1AFC51222}" dt="2021-04-15T06:46:27.600" v="3037" actId="20577"/>
          <ac:spMkLst>
            <pc:docMk/>
            <pc:sldMk cId="459663530" sldId="769"/>
            <ac:spMk id="12" creationId="{5C8932FB-7246-4FF6-BD77-434A1E4598C3}"/>
          </ac:spMkLst>
        </pc:spChg>
      </pc:sldChg>
      <pc:sldChg chg="addSp delSp modSp add delAnim modAnim">
        <pc:chgData name="Grégory Morel" userId="732ee2fcb39904ba" providerId="LiveId" clId="{76970D05-9C73-4B13-83BD-ECE1AFC51222}" dt="2021-04-15T21:46:36.767" v="11020" actId="1036"/>
        <pc:sldMkLst>
          <pc:docMk/>
          <pc:sldMk cId="1508334376" sldId="770"/>
        </pc:sldMkLst>
        <pc:spChg chg="mod">
          <ac:chgData name="Grégory Morel" userId="732ee2fcb39904ba" providerId="LiveId" clId="{76970D05-9C73-4B13-83BD-ECE1AFC51222}" dt="2021-04-15T16:39:21.029" v="4601" actId="20577"/>
          <ac:spMkLst>
            <pc:docMk/>
            <pc:sldMk cId="1508334376" sldId="770"/>
            <ac:spMk id="2" creationId="{00000000-0000-0000-0000-000000000000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5" creationId="{BA5E8A98-B800-42D6-8A0A-9AD5B1383ABA}"/>
          </ac:spMkLst>
        </pc:spChg>
        <pc:spChg chg="add del mod">
          <ac:chgData name="Grégory Morel" userId="732ee2fcb39904ba" providerId="LiveId" clId="{76970D05-9C73-4B13-83BD-ECE1AFC51222}" dt="2021-04-15T08:06:46.171" v="3710" actId="11529"/>
          <ac:spMkLst>
            <pc:docMk/>
            <pc:sldMk cId="1508334376" sldId="770"/>
            <ac:spMk id="6" creationId="{C3C1866E-6096-4877-B51B-A067DBF78076}"/>
          </ac:spMkLst>
        </pc:spChg>
        <pc:spChg chg="mod">
          <ac:chgData name="Grégory Morel" userId="732ee2fcb39904ba" providerId="LiveId" clId="{76970D05-9C73-4B13-83BD-ECE1AFC51222}" dt="2021-04-15T20:06:43.671" v="8111" actId="207"/>
          <ac:spMkLst>
            <pc:docMk/>
            <pc:sldMk cId="1508334376" sldId="770"/>
            <ac:spMk id="10" creationId="{B1D7866F-D8C5-44F1-A427-8EBB9B4E43D9}"/>
          </ac:spMkLst>
        </pc:spChg>
        <pc:spChg chg="del">
          <ac:chgData name="Grégory Morel" userId="732ee2fcb39904ba" providerId="LiveId" clId="{76970D05-9C73-4B13-83BD-ECE1AFC51222}" dt="2021-04-15T16:39:24.300" v="4602" actId="478"/>
          <ac:spMkLst>
            <pc:docMk/>
            <pc:sldMk cId="1508334376" sldId="770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6" creationId="{0226614E-237B-46F8-AD3B-FD0C916599E1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7" creationId="{E1D8455C-1E29-444B-95A0-5912E3BF7771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8" creationId="{A315EA45-1CE5-4255-988B-0D248FA34459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9" creationId="{A37CD6E6-C7B5-4536-98EB-2B451EC307E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0" creationId="{CE85171A-50AE-4577-ACB3-D11CDC28A9E7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1" creationId="{8848D16F-34E4-4D9C-A30B-AA3BD6C1E4B7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2" creationId="{7869B036-7FDF-4A7E-921C-5F802429B89F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3" creationId="{260BCF9C-D1FC-4640-80E8-CCC1BD8E9EC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4" creationId="{E1B35F9E-2788-458D-8205-7A7D49D2A1F7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38" creationId="{1DCF66C9-414C-4592-97E0-B46235D2C9B3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39" creationId="{8B3477AE-1E81-452E-AFA6-708F83C1A73E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0" creationId="{2AB8EEF1-83DC-4A4F-B9BE-13F17046770E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1" creationId="{B6DD5EEE-1076-4788-944E-BC230EADA751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2" creationId="{1E812024-BB5D-4D05-B9D7-24D8E72885A0}"/>
          </ac:spMkLst>
        </pc:spChg>
        <pc:spChg chg="add">
          <ac:chgData name="Grégory Morel" userId="732ee2fcb39904ba" providerId="LiveId" clId="{76970D05-9C73-4B13-83BD-ECE1AFC51222}" dt="2021-04-15T21:46:27.670" v="11009"/>
          <ac:spMkLst>
            <pc:docMk/>
            <pc:sldMk cId="1508334376" sldId="770"/>
            <ac:spMk id="44" creationId="{1762D5DD-E407-4C94-B470-ACD072428E0D}"/>
          </ac:spMkLst>
        </pc:spChg>
        <pc:spChg chg="add del">
          <ac:chgData name="Grégory Morel" userId="732ee2fcb39904ba" providerId="LiveId" clId="{76970D05-9C73-4B13-83BD-ECE1AFC51222}" dt="2021-04-15T08:09:30.873" v="3758"/>
          <ac:spMkLst>
            <pc:docMk/>
            <pc:sldMk cId="1508334376" sldId="770"/>
            <ac:spMk id="47" creationId="{2BE9EE3B-9E70-426E-A134-056928AA83DC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8" creationId="{B219C06C-23C0-4884-9DA3-D5F283366301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9" creationId="{1E9E682B-01F3-4181-828E-E0F7814B4A8B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50" creationId="{4DED3910-D6D8-472A-87DE-B78F9A3F8188}"/>
          </ac:spMkLst>
        </pc:spChg>
        <pc:spChg chg="add mod">
          <ac:chgData name="Grégory Morel" userId="732ee2fcb39904ba" providerId="LiveId" clId="{76970D05-9C73-4B13-83BD-ECE1AFC51222}" dt="2021-04-15T08:13:01.119" v="3855" actId="1076"/>
          <ac:spMkLst>
            <pc:docMk/>
            <pc:sldMk cId="1508334376" sldId="770"/>
            <ac:spMk id="51" creationId="{A56578CA-CD12-4E46-9114-0F4546EA0245}"/>
          </ac:spMkLst>
        </pc:spChg>
        <pc:spChg chg="add mod">
          <ac:chgData name="Grégory Morel" userId="732ee2fcb39904ba" providerId="LiveId" clId="{76970D05-9C73-4B13-83BD-ECE1AFC51222}" dt="2021-04-15T08:13:28.282" v="3875" actId="1076"/>
          <ac:spMkLst>
            <pc:docMk/>
            <pc:sldMk cId="1508334376" sldId="770"/>
            <ac:spMk id="52" creationId="{CC9737EA-0B58-4D66-B8A5-50015629A336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3" creationId="{8223203D-DA0B-4444-AC5A-EC49325893D8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6" creationId="{EDFB2FBF-FDC5-47B9-92FB-0886DE6F4F47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7" creationId="{947CEDA5-B392-462B-B739-5D77A4EDE7FD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8" creationId="{B3E82860-77BA-4532-875F-E4A230779A43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9" creationId="{9FB9F120-C3E5-47D8-8334-4B184172FFFF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0" creationId="{D88F5753-6114-4049-B057-500F34290E95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1" creationId="{AA109F80-478D-4CB7-A827-BECD94B56C91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2" creationId="{73FA7709-6052-4D08-8B56-3B3A7A2F035C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3" creationId="{5D0AC65E-F311-42F7-80BE-4FADBC912295}"/>
          </ac:spMkLst>
        </pc:spChg>
        <pc:spChg chg="add del mod">
          <ac:chgData name="Grégory Morel" userId="732ee2fcb39904ba" providerId="LiveId" clId="{76970D05-9C73-4B13-83BD-ECE1AFC51222}" dt="2021-04-15T16:39:26.140" v="4603" actId="478"/>
          <ac:spMkLst>
            <pc:docMk/>
            <pc:sldMk cId="1508334376" sldId="770"/>
            <ac:spMk id="65" creationId="{8FA952A4-C4A0-46E8-BC9C-083CF25C5DFC}"/>
          </ac:spMkLst>
        </pc:spChg>
        <pc:graphicFrameChg chg="add del mod modGraphic">
          <ac:chgData name="Grégory Morel" userId="732ee2fcb39904ba" providerId="LiveId" clId="{76970D05-9C73-4B13-83BD-ECE1AFC51222}" dt="2021-04-15T08:04:49.187" v="3696" actId="478"/>
          <ac:graphicFrameMkLst>
            <pc:docMk/>
            <pc:sldMk cId="1508334376" sldId="770"/>
            <ac:graphicFrameMk id="3" creationId="{F66F8C10-1186-4F29-984F-49B7EAFE720D}"/>
          </ac:graphicFrameMkLst>
        </pc:graphicFrameChg>
        <pc:picChg chg="del mod">
          <ac:chgData name="Grégory Morel" userId="732ee2fcb39904ba" providerId="LiveId" clId="{76970D05-9C73-4B13-83BD-ECE1AFC51222}" dt="2021-04-15T08:01:40.758" v="3678" actId="478"/>
          <ac:picMkLst>
            <pc:docMk/>
            <pc:sldMk cId="1508334376" sldId="770"/>
            <ac:picMk id="7" creationId="{994C2A23-A284-4251-A2FE-76A006440692}"/>
          </ac:picMkLst>
        </pc:pic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9" creationId="{279BB3A4-376D-4150-A7A9-82450508778B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1" creationId="{1EF32E37-10D4-4B90-83B1-8690DDB69D2F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3" creationId="{33E7BB46-53A8-4487-8C7C-F70F57BD4E3D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4" creationId="{AE7C311D-4BE4-42D1-9ED4-8EB9C94F6B17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5" creationId="{55935F39-7EBE-4F9A-84ED-CEF994B1EE5B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6" creationId="{935E5F4B-1E5E-410D-8FA3-8CF3068D12E8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7" creationId="{6BA43965-021A-49F1-B6DF-CDD91EBC93C6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8" creationId="{6D3EB8DA-109B-4916-B177-B87FCC21BA02}"/>
          </ac:cxnSpMkLst>
        </pc:cxnChg>
        <pc:cxnChg chg="add del mod">
          <ac:chgData name="Grégory Morel" userId="732ee2fcb39904ba" providerId="LiveId" clId="{76970D05-9C73-4B13-83BD-ECE1AFC51222}" dt="2021-04-15T08:24:46.786" v="3909" actId="478"/>
          <ac:cxnSpMkLst>
            <pc:docMk/>
            <pc:sldMk cId="1508334376" sldId="770"/>
            <ac:cxnSpMk id="19" creationId="{594F1C30-CADB-4D8A-ADF1-C08B5F642015}"/>
          </ac:cxnSpMkLst>
        </pc:cxnChg>
        <pc:cxnChg chg="add del mod">
          <ac:chgData name="Grégory Morel" userId="732ee2fcb39904ba" providerId="LiveId" clId="{76970D05-9C73-4B13-83BD-ECE1AFC51222}" dt="2021-04-15T08:24:48.723" v="3911" actId="478"/>
          <ac:cxnSpMkLst>
            <pc:docMk/>
            <pc:sldMk cId="1508334376" sldId="770"/>
            <ac:cxnSpMk id="20" creationId="{4CA356FD-4B5E-4E6F-BE94-F15713D4F427}"/>
          </ac:cxnSpMkLst>
        </pc:cxnChg>
        <pc:cxnChg chg="add del mod">
          <ac:chgData name="Grégory Morel" userId="732ee2fcb39904ba" providerId="LiveId" clId="{76970D05-9C73-4B13-83BD-ECE1AFC51222}" dt="2021-04-15T08:24:51.102" v="3913" actId="478"/>
          <ac:cxnSpMkLst>
            <pc:docMk/>
            <pc:sldMk cId="1508334376" sldId="770"/>
            <ac:cxnSpMk id="21" creationId="{3840E5B6-F41B-49E4-8A05-74F872698454}"/>
          </ac:cxnSpMkLst>
        </pc:cxnChg>
        <pc:cxnChg chg="add del mod">
          <ac:chgData name="Grégory Morel" userId="732ee2fcb39904ba" providerId="LiveId" clId="{76970D05-9C73-4B13-83BD-ECE1AFC51222}" dt="2021-04-15T08:24:52.716" v="3915" actId="478"/>
          <ac:cxnSpMkLst>
            <pc:docMk/>
            <pc:sldMk cId="1508334376" sldId="770"/>
            <ac:cxnSpMk id="22" creationId="{74B9F889-778A-4D8B-B22E-3F0777DE8524}"/>
          </ac:cxnSpMkLst>
        </pc:cxnChg>
        <pc:cxnChg chg="add del mod">
          <ac:chgData name="Grégory Morel" userId="732ee2fcb39904ba" providerId="LiveId" clId="{76970D05-9C73-4B13-83BD-ECE1AFC51222}" dt="2021-04-15T08:24:47.803" v="3910" actId="478"/>
          <ac:cxnSpMkLst>
            <pc:docMk/>
            <pc:sldMk cId="1508334376" sldId="770"/>
            <ac:cxnSpMk id="23" creationId="{73927149-5CA4-4B15-A442-07B441FE19E1}"/>
          </ac:cxnSpMkLst>
        </pc:cxnChg>
        <pc:cxnChg chg="add del mod">
          <ac:chgData name="Grégory Morel" userId="732ee2fcb39904ba" providerId="LiveId" clId="{76970D05-9C73-4B13-83BD-ECE1AFC51222}" dt="2021-04-15T08:24:49.804" v="3912" actId="478"/>
          <ac:cxnSpMkLst>
            <pc:docMk/>
            <pc:sldMk cId="1508334376" sldId="770"/>
            <ac:cxnSpMk id="24" creationId="{367B2414-788D-4173-BCCE-8A7703A986C8}"/>
          </ac:cxnSpMkLst>
        </pc:cxnChg>
        <pc:cxnChg chg="add del mod">
          <ac:chgData name="Grégory Morel" userId="732ee2fcb39904ba" providerId="LiveId" clId="{76970D05-9C73-4B13-83BD-ECE1AFC51222}" dt="2021-04-15T08:24:51.937" v="3914" actId="478"/>
          <ac:cxnSpMkLst>
            <pc:docMk/>
            <pc:sldMk cId="1508334376" sldId="770"/>
            <ac:cxnSpMk id="25" creationId="{C378837B-B508-4A10-9E7A-59F45CDEFEFE}"/>
          </ac:cxnSpMkLst>
        </pc:cxnChg>
        <pc:cxnChg chg="add mod">
          <ac:chgData name="Grégory Morel" userId="732ee2fcb39904ba" providerId="LiveId" clId="{76970D05-9C73-4B13-83BD-ECE1AFC51222}" dt="2021-04-15T08:12:31.379" v="3836" actId="1036"/>
          <ac:cxnSpMkLst>
            <pc:docMk/>
            <pc:sldMk cId="1508334376" sldId="770"/>
            <ac:cxnSpMk id="35" creationId="{F2AE850B-0DA7-4773-8F68-33FCA12767DA}"/>
          </ac:cxnSpMkLst>
        </pc:cxnChg>
        <pc:cxnChg chg="add mod">
          <ac:chgData name="Grégory Morel" userId="732ee2fcb39904ba" providerId="LiveId" clId="{76970D05-9C73-4B13-83BD-ECE1AFC51222}" dt="2021-04-15T08:12:31.379" v="3836" actId="1036"/>
          <ac:cxnSpMkLst>
            <pc:docMk/>
            <pc:sldMk cId="1508334376" sldId="770"/>
            <ac:cxnSpMk id="37" creationId="{0A4EF3FC-71AA-45FF-96BA-85EC1CB28EBB}"/>
          </ac:cxnSpMkLst>
        </pc:cxnChg>
        <pc:cxnChg chg="add del mod">
          <ac:chgData name="Grégory Morel" userId="732ee2fcb39904ba" providerId="LiveId" clId="{76970D05-9C73-4B13-83BD-ECE1AFC51222}" dt="2021-04-15T08:14:26.560" v="3881" actId="478"/>
          <ac:cxnSpMkLst>
            <pc:docMk/>
            <pc:sldMk cId="1508334376" sldId="770"/>
            <ac:cxnSpMk id="54" creationId="{2E944517-6BD3-4DC3-AF15-7D157E7E39B2}"/>
          </ac:cxnSpMkLst>
        </pc:cxnChg>
        <pc:cxnChg chg="add del mod">
          <ac:chgData name="Grégory Morel" userId="732ee2fcb39904ba" providerId="LiveId" clId="{76970D05-9C73-4B13-83BD-ECE1AFC51222}" dt="2021-04-15T08:14:25.764" v="3880" actId="478"/>
          <ac:cxnSpMkLst>
            <pc:docMk/>
            <pc:sldMk cId="1508334376" sldId="770"/>
            <ac:cxnSpMk id="55" creationId="{C8E0A0A0-3030-4901-BE5B-3C888679B014}"/>
          </ac:cxnSpMkLst>
        </pc:cxnChg>
      </pc:sldChg>
      <pc:sldChg chg="add del">
        <pc:chgData name="Grégory Morel" userId="732ee2fcb39904ba" providerId="LiveId" clId="{76970D05-9C73-4B13-83BD-ECE1AFC51222}" dt="2021-04-15T06:34:19.107" v="2282"/>
        <pc:sldMkLst>
          <pc:docMk/>
          <pc:sldMk cId="2052472586" sldId="770"/>
        </pc:sldMkLst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445702480" sldId="771"/>
        </pc:sldMkLst>
        <pc:spChg chg="mod">
          <ac:chgData name="Grégory Morel" userId="732ee2fcb39904ba" providerId="LiveId" clId="{76970D05-9C73-4B13-83BD-ECE1AFC51222}" dt="2021-04-15T16:39:32.772" v="4625" actId="20577"/>
          <ac:spMkLst>
            <pc:docMk/>
            <pc:sldMk cId="445702480" sldId="771"/>
            <ac:spMk id="2" creationId="{00000000-0000-0000-0000-000000000000}"/>
          </ac:spMkLst>
        </pc:spChg>
        <pc:spChg chg="add mod">
          <ac:chgData name="Grégory Morel" userId="732ee2fcb39904ba" providerId="LiveId" clId="{76970D05-9C73-4B13-83BD-ECE1AFC51222}" dt="2021-04-15T08:52:46.335" v="4111" actId="1076"/>
          <ac:spMkLst>
            <pc:docMk/>
            <pc:sldMk cId="445702480" sldId="771"/>
            <ac:spMk id="3" creationId="{D865226E-A86B-420C-AED5-B2444613713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" creationId="{BA5E8A98-B800-42D6-8A0A-9AD5B1383ABA}"/>
          </ac:spMkLst>
        </pc:spChg>
        <pc:spChg chg="add del mod">
          <ac:chgData name="Grégory Morel" userId="732ee2fcb39904ba" providerId="LiveId" clId="{76970D05-9C73-4B13-83BD-ECE1AFC51222}" dt="2021-04-15T16:39:38.439" v="4627" actId="478"/>
          <ac:spMkLst>
            <pc:docMk/>
            <pc:sldMk cId="445702480" sldId="771"/>
            <ac:spMk id="6" creationId="{635E3C53-6F48-4A5A-9675-8930A0CCA1A1}"/>
          </ac:spMkLst>
        </pc:spChg>
        <pc:spChg chg="mod">
          <ac:chgData name="Grégory Morel" userId="732ee2fcb39904ba" providerId="LiveId" clId="{76970D05-9C73-4B13-83BD-ECE1AFC51222}" dt="2021-04-15T21:54:12.156" v="11056" actId="5793"/>
          <ac:spMkLst>
            <pc:docMk/>
            <pc:sldMk cId="445702480" sldId="771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6:39:35.675" v="4626" actId="478"/>
          <ac:spMkLst>
            <pc:docMk/>
            <pc:sldMk cId="445702480" sldId="771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48:15.162" v="11028" actId="20577"/>
          <ac:spMkLst>
            <pc:docMk/>
            <pc:sldMk cId="445702480" sldId="771"/>
            <ac:spMk id="23" creationId="{E140DA6A-AF41-45EA-BA7E-B80ADDD9740F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6" creationId="{0226614E-237B-46F8-AD3B-FD0C916599E1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7" creationId="{E1D8455C-1E29-444B-95A0-5912E3BF7771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8" creationId="{A315EA45-1CE5-4255-988B-0D248FA34459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9" creationId="{A37CD6E6-C7B5-4536-98EB-2B451EC307E3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0" creationId="{CE85171A-50AE-4577-ACB3-D11CDC28A9E7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1" creationId="{8848D16F-34E4-4D9C-A30B-AA3BD6C1E4B7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2" creationId="{7869B036-7FDF-4A7E-921C-5F802429B89F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3" creationId="{260BCF9C-D1FC-4640-80E8-CCC1BD8E9EC3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4" creationId="{E1B35F9E-2788-458D-8205-7A7D49D2A1F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38" creationId="{1DCF66C9-414C-4592-97E0-B46235D2C9B3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39" creationId="{8B3477AE-1E81-452E-AFA6-708F83C1A73E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0" creationId="{2AB8EEF1-83DC-4A4F-B9BE-13F17046770E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1" creationId="{B6DD5EEE-1076-4788-944E-BC230EADA75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2" creationId="{1E812024-BB5D-4D05-B9D7-24D8E72885A0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8" creationId="{B219C06C-23C0-4884-9DA3-D5F28336630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9" creationId="{1E9E682B-01F3-4181-828E-E0F7814B4A8B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0" creationId="{4DED3910-D6D8-472A-87DE-B78F9A3F8188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1" creationId="{A56578CA-CD12-4E46-9114-0F4546EA0245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2" creationId="{CC9737EA-0B58-4D66-B8A5-50015629A336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3" creationId="{8223203D-DA0B-4444-AC5A-EC49325893D8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6" creationId="{EDFB2FBF-FDC5-47B9-92FB-0886DE6F4F4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7" creationId="{947CEDA5-B392-462B-B739-5D77A4EDE7FD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8" creationId="{B3E82860-77BA-4532-875F-E4A230779A43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9" creationId="{9FB9F120-C3E5-47D8-8334-4B184172FFFF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0" creationId="{D88F5753-6114-4049-B057-500F34290E95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1" creationId="{AA109F80-478D-4CB7-A827-BECD94B56C9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2" creationId="{73FA7709-6052-4D08-8B56-3B3A7A2F035C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3" creationId="{5D0AC65E-F311-42F7-80BE-4FADBC912295}"/>
          </ac:spMkLst>
        </pc:sp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445702480" sldId="771"/>
            <ac:inkMk id="4" creationId="{6ABA34CB-CAB9-4298-890B-06FD6784FD70}"/>
          </ac:inkMkLst>
        </pc:ink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9" creationId="{279BB3A4-376D-4150-A7A9-82450508778B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1" creationId="{1EF32E37-10D4-4B90-83B1-8690DDB69D2F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3" creationId="{33E7BB46-53A8-4487-8C7C-F70F57BD4E3D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4" creationId="{AE7C311D-4BE4-42D1-9ED4-8EB9C94F6B17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5" creationId="{55935F39-7EBE-4F9A-84ED-CEF994B1EE5B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6" creationId="{935E5F4B-1E5E-410D-8FA3-8CF3068D12E8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7" creationId="{6BA43965-021A-49F1-B6DF-CDD91EBC93C6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8" creationId="{6D3EB8DA-109B-4916-B177-B87FCC21BA02}"/>
          </ac:cxnSpMkLst>
        </pc:cxnChg>
        <pc:cxnChg chg="del">
          <ac:chgData name="Grégory Morel" userId="732ee2fcb39904ba" providerId="LiveId" clId="{76970D05-9C73-4B13-83BD-ECE1AFC51222}" dt="2021-04-15T08:41:24.042" v="4074" actId="478"/>
          <ac:cxnSpMkLst>
            <pc:docMk/>
            <pc:sldMk cId="445702480" sldId="771"/>
            <ac:cxnSpMk id="35" creationId="{F2AE850B-0DA7-4773-8F68-33FCA12767DA}"/>
          </ac:cxnSpMkLst>
        </pc:cxnChg>
        <pc:cxnChg chg="del">
          <ac:chgData name="Grégory Morel" userId="732ee2fcb39904ba" providerId="LiveId" clId="{76970D05-9C73-4B13-83BD-ECE1AFC51222}" dt="2021-04-15T08:41:24.042" v="4074" actId="478"/>
          <ac:cxnSpMkLst>
            <pc:docMk/>
            <pc:sldMk cId="445702480" sldId="771"/>
            <ac:cxnSpMk id="37" creationId="{0A4EF3FC-71AA-45FF-96BA-85EC1CB28EBB}"/>
          </ac:cxnSpMkLst>
        </pc:cxnChg>
      </pc:sldChg>
      <pc:sldChg chg="addSp delSp modSp add delAnim modAnim modNotesTx">
        <pc:chgData name="Grégory Morel" userId="732ee2fcb39904ba" providerId="LiveId" clId="{76970D05-9C73-4B13-83BD-ECE1AFC51222}" dt="2021-04-19T10:00:00.866" v="11832" actId="20577"/>
        <pc:sldMkLst>
          <pc:docMk/>
          <pc:sldMk cId="2547323791" sldId="772"/>
        </pc:sldMkLst>
        <pc:spChg chg="mod">
          <ac:chgData name="Grégory Morel" userId="732ee2fcb39904ba" providerId="LiveId" clId="{76970D05-9C73-4B13-83BD-ECE1AFC51222}" dt="2021-04-15T16:39:46.914" v="4649" actId="20577"/>
          <ac:spMkLst>
            <pc:docMk/>
            <pc:sldMk cId="2547323791" sldId="772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5T09:08:24.056" v="4309" actId="478"/>
          <ac:spMkLst>
            <pc:docMk/>
            <pc:sldMk cId="2547323791" sldId="772"/>
            <ac:spMk id="3" creationId="{D865226E-A86B-420C-AED5-B24446137137}"/>
          </ac:spMkLst>
        </pc:spChg>
        <pc:spChg chg="add mod">
          <ac:chgData name="Grégory Morel" userId="732ee2fcb39904ba" providerId="LiveId" clId="{76970D05-9C73-4B13-83BD-ECE1AFC51222}" dt="2021-04-15T09:10:26.194" v="4343" actId="1076"/>
          <ac:spMkLst>
            <pc:docMk/>
            <pc:sldMk cId="2547323791" sldId="772"/>
            <ac:spMk id="5" creationId="{00CFAFE5-2E2E-4FFE-935B-C34179653A00}"/>
          </ac:spMkLst>
        </pc:spChg>
        <pc:spChg chg="add del mod">
          <ac:chgData name="Grégory Morel" userId="732ee2fcb39904ba" providerId="LiveId" clId="{76970D05-9C73-4B13-83BD-ECE1AFC51222}" dt="2021-04-15T16:39:53.270" v="4651" actId="478"/>
          <ac:spMkLst>
            <pc:docMk/>
            <pc:sldMk cId="2547323791" sldId="772"/>
            <ac:spMk id="7" creationId="{9B52D208-6A49-467E-981F-FC4E72F990D6}"/>
          </ac:spMkLst>
        </pc:spChg>
        <pc:spChg chg="add del mod">
          <ac:chgData name="Grégory Morel" userId="732ee2fcb39904ba" providerId="LiveId" clId="{76970D05-9C73-4B13-83BD-ECE1AFC51222}" dt="2021-04-15T18:53:17.640" v="7402" actId="478"/>
          <ac:spMkLst>
            <pc:docMk/>
            <pc:sldMk cId="2547323791" sldId="772"/>
            <ac:spMk id="8" creationId="{BE01FC72-7A31-4100-AA23-70AD556C7D23}"/>
          </ac:spMkLst>
        </pc:spChg>
        <pc:spChg chg="mod">
          <ac:chgData name="Grégory Morel" userId="732ee2fcb39904ba" providerId="LiveId" clId="{76970D05-9C73-4B13-83BD-ECE1AFC51222}" dt="2021-04-15T09:05:19.674" v="4235" actId="207"/>
          <ac:spMkLst>
            <pc:docMk/>
            <pc:sldMk cId="2547323791" sldId="772"/>
            <ac:spMk id="10" creationId="{B1D7866F-D8C5-44F1-A427-8EBB9B4E43D9}"/>
          </ac:spMkLst>
        </pc:spChg>
        <pc:spChg chg="add">
          <ac:chgData name="Grégory Morel" userId="732ee2fcb39904ba" providerId="LiveId" clId="{76970D05-9C73-4B13-83BD-ECE1AFC51222}" dt="2021-04-15T21:48:19.866" v="11029"/>
          <ac:spMkLst>
            <pc:docMk/>
            <pc:sldMk cId="2547323791" sldId="772"/>
            <ac:spMk id="11" creationId="{306595D5-F803-411E-B504-F53FD840BBAB}"/>
          </ac:spMkLst>
        </pc:spChg>
        <pc:spChg chg="add mod">
          <ac:chgData name="Grégory Morel" userId="732ee2fcb39904ba" providerId="LiveId" clId="{76970D05-9C73-4B13-83BD-ECE1AFC51222}" dt="2021-04-15T21:55:23.974" v="11059" actId="571"/>
          <ac:spMkLst>
            <pc:docMk/>
            <pc:sldMk cId="2547323791" sldId="772"/>
            <ac:spMk id="12" creationId="{30C85CA9-6C99-4BC2-924E-66B569D52625}"/>
          </ac:spMkLst>
        </pc:spChg>
        <pc:spChg chg="del">
          <ac:chgData name="Grégory Morel" userId="732ee2fcb39904ba" providerId="LiveId" clId="{76970D05-9C73-4B13-83BD-ECE1AFC51222}" dt="2021-04-15T16:39:51.192" v="4650" actId="478"/>
          <ac:spMkLst>
            <pc:docMk/>
            <pc:sldMk cId="2547323791" sldId="772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55:23.974" v="11059" actId="571"/>
          <ac:spMkLst>
            <pc:docMk/>
            <pc:sldMk cId="2547323791" sldId="772"/>
            <ac:spMk id="13" creationId="{244D47B6-7174-4FE3-A201-C7B9BC05DF9C}"/>
          </ac:spMkLst>
        </pc:spChg>
        <pc:spChg chg="add mod">
          <ac:chgData name="Grégory Morel" userId="732ee2fcb39904ba" providerId="LiveId" clId="{76970D05-9C73-4B13-83BD-ECE1AFC51222}" dt="2021-04-15T21:55:25.968" v="11061" actId="571"/>
          <ac:spMkLst>
            <pc:docMk/>
            <pc:sldMk cId="2547323791" sldId="772"/>
            <ac:spMk id="14" creationId="{ACDFC346-5F81-47EF-8FA5-13C3BF0F4CF0}"/>
          </ac:spMkLst>
        </pc:spChg>
        <pc:spChg chg="add mod">
          <ac:chgData name="Grégory Morel" userId="732ee2fcb39904ba" providerId="LiveId" clId="{76970D05-9C73-4B13-83BD-ECE1AFC51222}" dt="2021-04-15T21:55:25.968" v="11061" actId="571"/>
          <ac:spMkLst>
            <pc:docMk/>
            <pc:sldMk cId="2547323791" sldId="772"/>
            <ac:spMk id="15" creationId="{8B265E0A-564B-45C7-B1BE-AE7FD0A33C00}"/>
          </ac:spMkLst>
        </pc:spChg>
        <pc:spChg chg="add mod">
          <ac:chgData name="Grégory Morel" userId="732ee2fcb39904ba" providerId="LiveId" clId="{76970D05-9C73-4B13-83BD-ECE1AFC51222}" dt="2021-04-15T19:24:39.218" v="7789"/>
          <ac:spMkLst>
            <pc:docMk/>
            <pc:sldMk cId="2547323791" sldId="772"/>
            <ac:spMk id="24" creationId="{EEEBF533-574B-46B0-92FE-94BA34242B9D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6" creationId="{0226614E-237B-46F8-AD3B-FD0C916599E1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7" creationId="{E1D8455C-1E29-444B-95A0-5912E3BF7771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8" creationId="{A315EA45-1CE5-4255-988B-0D248FA34459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9" creationId="{A37CD6E6-C7B5-4536-98EB-2B451EC307E3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0" creationId="{CE85171A-50AE-4577-ACB3-D11CDC28A9E7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1" creationId="{8848D16F-34E4-4D9C-A30B-AA3BD6C1E4B7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2" creationId="{7869B036-7FDF-4A7E-921C-5F802429B89F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3" creationId="{260BCF9C-D1FC-4640-80E8-CCC1BD8E9EC3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4" creationId="{E1B35F9E-2788-458D-8205-7A7D49D2A1F7}"/>
          </ac:spMkLst>
        </pc:spChg>
        <pc:spChg chg="add mod">
          <ac:chgData name="Grégory Morel" userId="732ee2fcb39904ba" providerId="LiveId" clId="{76970D05-9C73-4B13-83BD-ECE1AFC51222}" dt="2021-04-15T19:24:49.903" v="7814" actId="1036"/>
          <ac:spMkLst>
            <pc:docMk/>
            <pc:sldMk cId="2547323791" sldId="772"/>
            <ac:spMk id="35" creationId="{860FE3F5-2A21-4C09-AF47-828AE5EA2E9D}"/>
          </ac:spMkLst>
        </pc:spChg>
        <pc:spChg chg="add mod">
          <ac:chgData name="Grégory Morel" userId="732ee2fcb39904ba" providerId="LiveId" clId="{76970D05-9C73-4B13-83BD-ECE1AFC51222}" dt="2021-04-15T19:24:47.443" v="7813" actId="1036"/>
          <ac:spMkLst>
            <pc:docMk/>
            <pc:sldMk cId="2547323791" sldId="772"/>
            <ac:spMk id="36" creationId="{3A99ED4B-059E-440C-8109-982207E61E84}"/>
          </ac:spMkLst>
        </pc:spChg>
        <pc:picChg chg="add mod modCrop">
          <ac:chgData name="Grégory Morel" userId="732ee2fcb39904ba" providerId="LiveId" clId="{76970D05-9C73-4B13-83BD-ECE1AFC51222}" dt="2021-04-15T21:54:59.738" v="11057" actId="732"/>
          <ac:picMkLst>
            <pc:docMk/>
            <pc:sldMk cId="2547323791" sldId="772"/>
            <ac:picMk id="4" creationId="{40F7F360-2F5A-4CFE-9156-7E08A32CD15B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547323791" sldId="772"/>
            <ac:inkMk id="3" creationId="{5653AC67-2BF6-44C9-8CA1-EB8510E7B80E}"/>
          </ac:inkMkLst>
        </pc:inkChg>
        <pc:inkChg chg="add">
          <ac:chgData name="Grégory Morel" userId="732ee2fcb39904ba" providerId="LiveId" clId="{76970D05-9C73-4B13-83BD-ECE1AFC51222}" dt="2021-04-16T07:20:50.105" v="11827"/>
          <ac:inkMkLst>
            <pc:docMk/>
            <pc:sldMk cId="2547323791" sldId="772"/>
            <ac:inkMk id="6" creationId="{9129983E-E4CF-40E4-BE70-E608BA0EDC27}"/>
          </ac:inkMkLst>
        </pc:ink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9" creationId="{279BB3A4-376D-4150-A7A9-82450508778B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1" creationId="{1EF32E37-10D4-4B90-83B1-8690DDB69D2F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3" creationId="{33E7BB46-53A8-4487-8C7C-F70F57BD4E3D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4" creationId="{AE7C311D-4BE4-42D1-9ED4-8EB9C94F6B17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5" creationId="{55935F39-7EBE-4F9A-84ED-CEF994B1EE5B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6" creationId="{935E5F4B-1E5E-410D-8FA3-8CF3068D12E8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7" creationId="{6BA43965-021A-49F1-B6DF-CDD91EBC93C6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8" creationId="{6D3EB8DA-109B-4916-B177-B87FCC21BA02}"/>
          </ac:cxnSpMkLst>
        </pc:cxnChg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2255983625" sldId="773"/>
        </pc:sldMkLst>
        <pc:spChg chg="mod">
          <ac:chgData name="Grégory Morel" userId="732ee2fcb39904ba" providerId="LiveId" clId="{76970D05-9C73-4B13-83BD-ECE1AFC51222}" dt="2021-04-15T17:43:02.725" v="6006" actId="20577"/>
          <ac:spMkLst>
            <pc:docMk/>
            <pc:sldMk cId="2255983625" sldId="773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5" creationId="{00CFAFE5-2E2E-4FFE-935B-C34179653A00}"/>
          </ac:spMkLst>
        </pc:spChg>
        <pc:spChg chg="add mod">
          <ac:chgData name="Grégory Morel" userId="732ee2fcb39904ba" providerId="LiveId" clId="{76970D05-9C73-4B13-83BD-ECE1AFC51222}" dt="2021-04-15T17:22:05.685" v="5418" actId="1076"/>
          <ac:spMkLst>
            <pc:docMk/>
            <pc:sldMk cId="2255983625" sldId="773"/>
            <ac:spMk id="9" creationId="{1811CC26-B514-4C8D-A539-13569DEC7674}"/>
          </ac:spMkLst>
        </pc:spChg>
        <pc:spChg chg="mod">
          <ac:chgData name="Grégory Morel" userId="732ee2fcb39904ba" providerId="LiveId" clId="{76970D05-9C73-4B13-83BD-ECE1AFC51222}" dt="2021-04-15T17:16:10.780" v="5327"/>
          <ac:spMkLst>
            <pc:docMk/>
            <pc:sldMk cId="2255983625" sldId="773"/>
            <ac:spMk id="10" creationId="{B1D7866F-D8C5-44F1-A427-8EBB9B4E43D9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19" creationId="{4FE63C66-44C9-41C6-A351-46BC96DAC285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0" creationId="{52153E35-2915-4C69-8C2A-731AB230FC58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1" creationId="{92A7532D-1529-4248-A6FA-EBB7118B918A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2" creationId="{F208D9B3-2F0A-430D-8079-34AE0E04C8B9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3" creationId="{C062A388-E2F8-4950-99B7-DE8DEFCDDFC8}"/>
          </ac:spMkLst>
        </pc:spChg>
        <pc:spChg chg="del">
          <ac:chgData name="Grégory Morel" userId="732ee2fcb39904ba" providerId="LiveId" clId="{76970D05-9C73-4B13-83BD-ECE1AFC51222}" dt="2021-04-15T16:41:21.071" v="4681" actId="478"/>
          <ac:spMkLst>
            <pc:docMk/>
            <pc:sldMk cId="2255983625" sldId="773"/>
            <ac:spMk id="24" creationId="{EEEBF533-574B-46B0-92FE-94BA34242B9D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5" creationId="{CB7DFDB5-AD6C-45F7-B543-733C6343A11D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6" creationId="{291429AF-2083-4890-BDC4-3D83324C7575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7" creationId="{8F98663B-9076-4621-9857-1EE50FFB1246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8" creationId="{26947988-2957-45A2-811A-47B2FE2F6FFF}"/>
          </ac:spMkLst>
        </pc:spChg>
        <pc:spChg chg="add del mod">
          <ac:chgData name="Grégory Morel" userId="732ee2fcb39904ba" providerId="LiveId" clId="{76970D05-9C73-4B13-83BD-ECE1AFC51222}" dt="2021-04-15T17:16:06.268" v="5325"/>
          <ac:spMkLst>
            <pc:docMk/>
            <pc:sldMk cId="2255983625" sldId="773"/>
            <ac:spMk id="29" creationId="{31F1554C-D9B5-4FB1-9420-EFB73A1CEB0F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35" creationId="{860FE3F5-2A21-4C09-AF47-828AE5EA2E9D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36" creationId="{3A99ED4B-059E-440C-8109-982207E61E84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0" creationId="{07BBBA06-5BB1-4AFD-AD6B-5F9DB8628E66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1" creationId="{261C676B-2F2C-433B-B7E6-7C5037F2F708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2" creationId="{C4077316-ED9A-4982-91D6-0E6DC1C787DC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3" creationId="{0935E5F4-8448-4D42-BB97-0CF9CC514173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4" creationId="{848BEB44-2258-41A4-93F9-50E21F9F72A1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6" creationId="{D2AFBA1E-DAE8-4E81-89B0-2EFF065E2E14}"/>
          </ac:spMkLst>
        </pc:spChg>
        <pc:spChg chg="add del mod">
          <ac:chgData name="Grégory Morel" userId="732ee2fcb39904ba" providerId="LiveId" clId="{76970D05-9C73-4B13-83BD-ECE1AFC51222}" dt="2021-04-15T17:19:09.146" v="5342" actId="478"/>
          <ac:spMkLst>
            <pc:docMk/>
            <pc:sldMk cId="2255983625" sldId="773"/>
            <ac:spMk id="47" creationId="{6085FCE2-C703-4BC7-8B16-2331789369C6}"/>
          </ac:spMkLst>
        </pc:spChg>
        <pc:spChg chg="add del mod">
          <ac:chgData name="Grégory Morel" userId="732ee2fcb39904ba" providerId="LiveId" clId="{76970D05-9C73-4B13-83BD-ECE1AFC51222}" dt="2021-04-15T17:19:09.146" v="5342" actId="478"/>
          <ac:spMkLst>
            <pc:docMk/>
            <pc:sldMk cId="2255983625" sldId="773"/>
            <ac:spMk id="48" creationId="{49347551-B9C3-40D0-9F84-1A841ABF4F12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9" creationId="{C62DC27C-5115-4F7A-B4FB-04940E3F5D77}"/>
          </ac:spMkLst>
        </pc:spChg>
        <pc:spChg chg="add mod">
          <ac:chgData name="Grégory Morel" userId="732ee2fcb39904ba" providerId="LiveId" clId="{76970D05-9C73-4B13-83BD-ECE1AFC51222}" dt="2021-04-15T17:22:18.009" v="5422" actId="1076"/>
          <ac:spMkLst>
            <pc:docMk/>
            <pc:sldMk cId="2255983625" sldId="773"/>
            <ac:spMk id="50" creationId="{80857573-F0A9-43DD-A6A6-D72D182CDDDE}"/>
          </ac:spMkLst>
        </pc:spChg>
        <pc:spChg chg="add mod">
          <ac:chgData name="Grégory Morel" userId="732ee2fcb39904ba" providerId="LiveId" clId="{76970D05-9C73-4B13-83BD-ECE1AFC51222}" dt="2021-04-15T17:22:30.760" v="5432" actId="1076"/>
          <ac:spMkLst>
            <pc:docMk/>
            <pc:sldMk cId="2255983625" sldId="773"/>
            <ac:spMk id="51" creationId="{45663CCA-9B35-45E6-B67B-C9353E9042A5}"/>
          </ac:spMkLst>
        </pc:spChg>
        <pc:spChg chg="add mod">
          <ac:chgData name="Grégory Morel" userId="732ee2fcb39904ba" providerId="LiveId" clId="{76970D05-9C73-4B13-83BD-ECE1AFC51222}" dt="2021-04-15T17:23:51.677" v="5445" actId="20577"/>
          <ac:spMkLst>
            <pc:docMk/>
            <pc:sldMk cId="2255983625" sldId="773"/>
            <ac:spMk id="52" creationId="{34104D5E-56DD-49A4-ABEB-07D136EBDA80}"/>
          </ac:spMkLst>
        </pc:sp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3" creationId="{1E352833-41E5-4E73-9809-BCA43F9C3595}"/>
          </ac:picMkLst>
        </pc:picChg>
        <pc:picChg chg="del">
          <ac:chgData name="Grégory Morel" userId="732ee2fcb39904ba" providerId="LiveId" clId="{76970D05-9C73-4B13-83BD-ECE1AFC51222}" dt="2021-04-15T16:41:25.321" v="4683" actId="478"/>
          <ac:picMkLst>
            <pc:docMk/>
            <pc:sldMk cId="2255983625" sldId="773"/>
            <ac:picMk id="4" creationId="{40F7F360-2F5A-4CFE-9156-7E08A32CD15B}"/>
          </ac:picMkLst>
        </pc:pic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7" creationId="{F0A55C37-1FEE-4C69-AE48-ED37A946C2C8}"/>
          </ac:picMkLst>
        </pc:pic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8" creationId="{837BD36C-B6BE-4796-8AB5-7F54DBEC46BF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255983625" sldId="773"/>
            <ac:inkMk id="4" creationId="{E9FEDEAF-D56F-4BE9-918D-3BAAA513FB41}"/>
          </ac:inkMkLst>
        </pc:ink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1" creationId="{B717FA9D-28F7-4E6D-9927-0AC9554A3871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2" creationId="{16540D5F-192A-487F-96A6-CF87F4EE5B54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3" creationId="{99011494-B7E9-426D-A45B-4D1A031FB799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4" creationId="{7E3FED1C-8E24-49A5-BFB2-C7DB739C9B59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5" creationId="{399455AB-D175-4171-92BB-0186995A6EB8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6" creationId="{852868F2-E5A8-434C-9B87-7447133C1017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7" creationId="{79B28B89-BB81-4870-B1BD-707CEB270963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8" creationId="{472F2DDB-AA75-416D-A6DE-0A2691C421B2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0" creationId="{78329354-E522-44A8-A3FB-39F9B61EA143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1" creationId="{AAE399F5-1A72-452E-A68F-3541E377D04F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2" creationId="{29563D45-B431-4C6C-90B3-2B191B1DD381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3" creationId="{3049A18F-0ECE-4C52-AE4B-AE16DEEF1762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4" creationId="{90F1B6B4-7BC4-4396-8FB1-3BDCED11B2D6}"/>
          </ac:cxnSpMkLst>
        </pc:cxnChg>
        <pc:cxnChg chg="add del mod">
          <ac:chgData name="Grégory Morel" userId="732ee2fcb39904ba" providerId="LiveId" clId="{76970D05-9C73-4B13-83BD-ECE1AFC51222}" dt="2021-04-15T17:19:10.294" v="5343" actId="478"/>
          <ac:cxnSpMkLst>
            <pc:docMk/>
            <pc:sldMk cId="2255983625" sldId="773"/>
            <ac:cxnSpMk id="37" creationId="{25837098-C81E-4E61-9B71-597FC4A8B992}"/>
          </ac:cxnSpMkLst>
        </pc:cxnChg>
        <pc:cxnChg chg="add del mod">
          <ac:chgData name="Grégory Morel" userId="732ee2fcb39904ba" providerId="LiveId" clId="{76970D05-9C73-4B13-83BD-ECE1AFC51222}" dt="2021-04-15T17:19:11.010" v="5344" actId="478"/>
          <ac:cxnSpMkLst>
            <pc:docMk/>
            <pc:sldMk cId="2255983625" sldId="773"/>
            <ac:cxnSpMk id="38" creationId="{CBE80722-3708-4544-80D2-A7B6F85FE847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9" creationId="{D3C82C4B-E896-4516-903B-FBB68FC51067}"/>
          </ac:cxnSpMkLst>
        </pc:cxnChg>
      </pc:sldChg>
      <pc:sldChg chg="addSp delSp modSp add">
        <pc:chgData name="Grégory Morel" userId="732ee2fcb39904ba" providerId="LiveId" clId="{76970D05-9C73-4B13-83BD-ECE1AFC51222}" dt="2021-04-16T06:43:14.864" v="11825"/>
        <pc:sldMkLst>
          <pc:docMk/>
          <pc:sldMk cId="2368067967" sldId="774"/>
        </pc:sldMkLst>
        <pc:spChg chg="mod">
          <ac:chgData name="Grégory Morel" userId="732ee2fcb39904ba" providerId="LiveId" clId="{76970D05-9C73-4B13-83BD-ECE1AFC51222}" dt="2021-04-15T17:44:20.013" v="6013"/>
          <ac:spMkLst>
            <pc:docMk/>
            <pc:sldMk cId="2368067967" sldId="774"/>
            <ac:spMk id="2" creationId="{00000000-0000-0000-0000-000000000000}"/>
          </ac:spMkLst>
        </pc:spChg>
        <pc:spChg chg="add del mod">
          <ac:chgData name="Grégory Morel" userId="732ee2fcb39904ba" providerId="LiveId" clId="{76970D05-9C73-4B13-83BD-ECE1AFC51222}" dt="2021-04-15T17:45:09.209" v="6034" actId="478"/>
          <ac:spMkLst>
            <pc:docMk/>
            <pc:sldMk cId="2368067967" sldId="774"/>
            <ac:spMk id="3" creationId="{3ABE08D0-0D04-44E3-9305-F0F86DDAF712}"/>
          </ac:spMkLst>
        </pc:spChg>
        <pc:spChg chg="add del">
          <ac:chgData name="Grégory Morel" userId="732ee2fcb39904ba" providerId="LiveId" clId="{76970D05-9C73-4B13-83BD-ECE1AFC51222}" dt="2021-04-15T16:57:18.677" v="4858"/>
          <ac:spMkLst>
            <pc:docMk/>
            <pc:sldMk cId="2368067967" sldId="774"/>
            <ac:spMk id="4" creationId="{F34EEC64-D9A8-43D3-9BF5-AE9899F7B334}"/>
          </ac:spMkLst>
        </pc:spChg>
        <pc:spChg chg="add del mod">
          <ac:chgData name="Grégory Morel" userId="732ee2fcb39904ba" providerId="LiveId" clId="{76970D05-9C73-4B13-83BD-ECE1AFC51222}" dt="2021-04-15T17:46:05.723" v="6057"/>
          <ac:spMkLst>
            <pc:docMk/>
            <pc:sldMk cId="2368067967" sldId="774"/>
            <ac:spMk id="8" creationId="{A0D39AA1-CD3B-4170-94E3-DAC16784BC42}"/>
          </ac:spMkLst>
        </pc:spChg>
        <pc:spChg chg="add mod">
          <ac:chgData name="Grégory Morel" userId="732ee2fcb39904ba" providerId="LiveId" clId="{76970D05-9C73-4B13-83BD-ECE1AFC51222}" dt="2021-04-15T17:32:14.105" v="5754" actId="20577"/>
          <ac:spMkLst>
            <pc:docMk/>
            <pc:sldMk cId="2368067967" sldId="774"/>
            <ac:spMk id="9" creationId="{22A8601A-E6D1-4485-9B63-80F859BEE014}"/>
          </ac:spMkLst>
        </pc:spChg>
        <pc:spChg chg="mod">
          <ac:chgData name="Grégory Morel" userId="732ee2fcb39904ba" providerId="LiveId" clId="{76970D05-9C73-4B13-83BD-ECE1AFC51222}" dt="2021-04-15T22:24:15.733" v="11799" actId="207"/>
          <ac:spMkLst>
            <pc:docMk/>
            <pc:sldMk cId="2368067967" sldId="774"/>
            <ac:spMk id="10" creationId="{B1D7866F-D8C5-44F1-A427-8EBB9B4E43D9}"/>
          </ac:spMkLst>
        </pc:spChg>
        <pc:picChg chg="del">
          <ac:chgData name="Grégory Morel" userId="732ee2fcb39904ba" providerId="LiveId" clId="{76970D05-9C73-4B13-83BD-ECE1AFC51222}" dt="2021-04-15T16:57:03.618" v="4856" actId="478"/>
          <ac:picMkLst>
            <pc:docMk/>
            <pc:sldMk cId="2368067967" sldId="774"/>
            <ac:picMk id="3" creationId="{1E352833-41E5-4E73-9809-BCA43F9C3595}"/>
          </ac:picMkLst>
        </pc:picChg>
        <pc:picChg chg="add mod">
          <ac:chgData name="Grégory Morel" userId="732ee2fcb39904ba" providerId="LiveId" clId="{76970D05-9C73-4B13-83BD-ECE1AFC51222}" dt="2021-04-15T17:46:04.183" v="6055" actId="1076"/>
          <ac:picMkLst>
            <pc:docMk/>
            <pc:sldMk cId="2368067967" sldId="774"/>
            <ac:picMk id="5" creationId="{4F173210-41E2-4682-9C31-25534A32EAEB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368067967" sldId="774"/>
            <ac:inkMk id="3" creationId="{149167C9-D4E5-420E-A40B-F26B9BB4C091}"/>
          </ac:inkMkLst>
        </pc:inkChg>
      </pc:sldChg>
      <pc:sldChg chg="addSp delSp modSp add">
        <pc:chgData name="Grégory Morel" userId="732ee2fcb39904ba" providerId="LiveId" clId="{76970D05-9C73-4B13-83BD-ECE1AFC51222}" dt="2021-04-16T07:06:08.994" v="11826"/>
        <pc:sldMkLst>
          <pc:docMk/>
          <pc:sldMk cId="611011902" sldId="775"/>
        </pc:sldMkLst>
        <pc:spChg chg="mod">
          <ac:chgData name="Grégory Morel" userId="732ee2fcb39904ba" providerId="LiveId" clId="{76970D05-9C73-4B13-83BD-ECE1AFC51222}" dt="2021-04-15T17:43:07.895" v="6009" actId="20577"/>
          <ac:spMkLst>
            <pc:docMk/>
            <pc:sldMk cId="611011902" sldId="775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7:38:05.107" v="5780" actId="478"/>
          <ac:spMkLst>
            <pc:docMk/>
            <pc:sldMk cId="611011902" sldId="775"/>
            <ac:spMk id="8" creationId="{A0D39AA1-CD3B-4170-94E3-DAC16784BC42}"/>
          </ac:spMkLst>
        </pc:spChg>
        <pc:spChg chg="mod">
          <ac:chgData name="Grégory Morel" userId="732ee2fcb39904ba" providerId="LiveId" clId="{76970D05-9C73-4B13-83BD-ECE1AFC51222}" dt="2021-04-15T17:38:00.989" v="5779" actId="20577"/>
          <ac:spMkLst>
            <pc:docMk/>
            <pc:sldMk cId="611011902" sldId="775"/>
            <ac:spMk id="9" creationId="{22A8601A-E6D1-4485-9B63-80F859BEE014}"/>
          </ac:spMkLst>
        </pc:spChg>
        <pc:spChg chg="add del mod">
          <ac:chgData name="Grégory Morel" userId="732ee2fcb39904ba" providerId="LiveId" clId="{76970D05-9C73-4B13-83BD-ECE1AFC51222}" dt="2021-04-15T20:20:30.344" v="8502" actId="20577"/>
          <ac:spMkLst>
            <pc:docMk/>
            <pc:sldMk cId="611011902" sldId="775"/>
            <ac:spMk id="10" creationId="{B1D7866F-D8C5-44F1-A427-8EBB9B4E43D9}"/>
          </ac:spMkLst>
        </pc:spChg>
        <pc:picChg chg="del">
          <ac:chgData name="Grégory Morel" userId="732ee2fcb39904ba" providerId="LiveId" clId="{76970D05-9C73-4B13-83BD-ECE1AFC51222}" dt="2021-04-15T17:37:00.542" v="5769" actId="478"/>
          <ac:picMkLst>
            <pc:docMk/>
            <pc:sldMk cId="611011902" sldId="775"/>
            <ac:picMk id="5" creationId="{4F173210-41E2-4682-9C31-25534A32EAEB}"/>
          </ac:picMkLst>
        </pc:picChg>
        <pc:picChg chg="add mod">
          <ac:chgData name="Grégory Morel" userId="732ee2fcb39904ba" providerId="LiveId" clId="{76970D05-9C73-4B13-83BD-ECE1AFC51222}" dt="2021-04-15T20:12:59.625" v="8330" actId="1076"/>
          <ac:picMkLst>
            <pc:docMk/>
            <pc:sldMk cId="611011902" sldId="775"/>
            <ac:picMk id="11" creationId="{0758F8D2-A8AA-41B3-94F2-D68B076C7B19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611011902" sldId="775"/>
            <ac:inkMk id="3" creationId="{D5D1446D-3385-426E-B36F-C19C5D44D98E}"/>
          </ac:inkMkLst>
        </pc:inkChg>
      </pc:sldChg>
      <pc:sldChg chg="delSp modSp add del">
        <pc:chgData name="Grégory Morel" userId="732ee2fcb39904ba" providerId="LiveId" clId="{76970D05-9C73-4B13-83BD-ECE1AFC51222}" dt="2021-04-15T17:23:38.451" v="5433" actId="2696"/>
        <pc:sldMkLst>
          <pc:docMk/>
          <pc:sldMk cId="822112415" sldId="775"/>
        </pc:sldMkLst>
        <pc:spChg chg="mod">
          <ac:chgData name="Grégory Morel" userId="732ee2fcb39904ba" providerId="LiveId" clId="{76970D05-9C73-4B13-83BD-ECE1AFC51222}" dt="2021-04-15T17:19:30.117" v="5349" actId="6549"/>
          <ac:spMkLst>
            <pc:docMk/>
            <pc:sldMk cId="822112415" sldId="775"/>
            <ac:spMk id="10" creationId="{B1D7866F-D8C5-44F1-A427-8EBB9B4E43D9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0" creationId="{07BBBA06-5BB1-4AFD-AD6B-5F9DB8628E66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1" creationId="{261C676B-2F2C-433B-B7E6-7C5037F2F708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2" creationId="{C4077316-ED9A-4982-91D6-0E6DC1C787DC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3" creationId="{0935E5F4-8448-4D42-BB97-0CF9CC514173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4" creationId="{848BEB44-2258-41A4-93F9-50E21F9F72A1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6" creationId="{D2AFBA1E-DAE8-4E81-89B0-2EFF065E2E14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9" creationId="{C62DC27C-5115-4F7A-B4FB-04940E3F5D77}"/>
          </ac:spMkLst>
        </pc:spChg>
        <pc:picChg chg="del">
          <ac:chgData name="Grégory Morel" userId="732ee2fcb39904ba" providerId="LiveId" clId="{76970D05-9C73-4B13-83BD-ECE1AFC51222}" dt="2021-04-15T17:19:26.628" v="5348" actId="478"/>
          <ac:picMkLst>
            <pc:docMk/>
            <pc:sldMk cId="822112415" sldId="775"/>
            <ac:picMk id="3" creationId="{1E352833-41E5-4E73-9809-BCA43F9C3595}"/>
          </ac:picMkLst>
        </pc:picChg>
        <pc:picChg chg="del">
          <ac:chgData name="Grégory Morel" userId="732ee2fcb39904ba" providerId="LiveId" clId="{76970D05-9C73-4B13-83BD-ECE1AFC51222}" dt="2021-04-15T17:19:26.105" v="5347" actId="478"/>
          <ac:picMkLst>
            <pc:docMk/>
            <pc:sldMk cId="822112415" sldId="775"/>
            <ac:picMk id="7" creationId="{F0A55C37-1FEE-4C69-AE48-ED37A946C2C8}"/>
          </ac:picMkLst>
        </pc:pic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0" creationId="{78329354-E522-44A8-A3FB-39F9B61EA143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1" creationId="{AAE399F5-1A72-452E-A68F-3541E377D04F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2" creationId="{29563D45-B431-4C6C-90B3-2B191B1DD381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3" creationId="{3049A18F-0ECE-4C52-AE4B-AE16DEEF1762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4" creationId="{90F1B6B4-7BC4-4396-8FB1-3BDCED11B2D6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9" creationId="{D3C82C4B-E896-4516-903B-FBB68FC51067}"/>
          </ac:cxnSpMkLst>
        </pc:cxnChg>
      </pc:sldChg>
      <pc:sldChg chg="addSp delSp modSp add modAnim">
        <pc:chgData name="Grégory Morel" userId="732ee2fcb39904ba" providerId="LiveId" clId="{76970D05-9C73-4B13-83BD-ECE1AFC51222}" dt="2021-04-15T22:06:07.204" v="11256"/>
        <pc:sldMkLst>
          <pc:docMk/>
          <pc:sldMk cId="3650608941" sldId="776"/>
        </pc:sldMkLst>
        <pc:spChg chg="mod">
          <ac:chgData name="Grégory Morel" userId="732ee2fcb39904ba" providerId="LiveId" clId="{76970D05-9C73-4B13-83BD-ECE1AFC51222}" dt="2021-04-15T22:05:01.043" v="11250" actId="20577"/>
          <ac:spMkLst>
            <pc:docMk/>
            <pc:sldMk cId="3650608941" sldId="776"/>
            <ac:spMk id="9" creationId="{22A8601A-E6D1-4485-9B63-80F859BEE014}"/>
          </ac:spMkLst>
        </pc:spChg>
        <pc:spChg chg="mod">
          <ac:chgData name="Grégory Morel" userId="732ee2fcb39904ba" providerId="LiveId" clId="{76970D05-9C73-4B13-83BD-ECE1AFC51222}" dt="2021-04-15T20:10:05.853" v="8118" actId="6549"/>
          <ac:spMkLst>
            <pc:docMk/>
            <pc:sldMk cId="3650608941" sldId="776"/>
            <ac:spMk id="10" creationId="{B1D7866F-D8C5-44F1-A427-8EBB9B4E43D9}"/>
          </ac:spMkLst>
        </pc:spChg>
        <pc:picChg chg="add mod">
          <ac:chgData name="Grégory Morel" userId="732ee2fcb39904ba" providerId="LiveId" clId="{76970D05-9C73-4B13-83BD-ECE1AFC51222}" dt="2021-04-15T18:05:55.834" v="7082" actId="1076"/>
          <ac:picMkLst>
            <pc:docMk/>
            <pc:sldMk cId="3650608941" sldId="776"/>
            <ac:picMk id="3" creationId="{416544B8-8DA4-44C9-A80C-AA0D0041B431}"/>
          </ac:picMkLst>
        </pc:picChg>
        <pc:picChg chg="del">
          <ac:chgData name="Grégory Morel" userId="732ee2fcb39904ba" providerId="LiveId" clId="{76970D05-9C73-4B13-83BD-ECE1AFC51222}" dt="2021-04-15T17:54:15.271" v="6293" actId="478"/>
          <ac:picMkLst>
            <pc:docMk/>
            <pc:sldMk cId="3650608941" sldId="776"/>
            <ac:picMk id="11" creationId="{0758F8D2-A8AA-41B3-94F2-D68B076C7B19}"/>
          </ac:picMkLst>
        </pc:picChg>
      </pc:sldChg>
      <pc:sldChg chg="addSp delSp modSp add modAnim">
        <pc:chgData name="Grégory Morel" userId="732ee2fcb39904ba" providerId="LiveId" clId="{76970D05-9C73-4B13-83BD-ECE1AFC51222}" dt="2021-04-15T22:07:10.012" v="11258"/>
        <pc:sldMkLst>
          <pc:docMk/>
          <pc:sldMk cId="2843702234" sldId="777"/>
        </pc:sldMkLst>
        <pc:spChg chg="add mod">
          <ac:chgData name="Grégory Morel" userId="732ee2fcb39904ba" providerId="LiveId" clId="{76970D05-9C73-4B13-83BD-ECE1AFC51222}" dt="2021-04-15T20:21:40.330" v="8553" actId="20577"/>
          <ac:spMkLst>
            <pc:docMk/>
            <pc:sldMk cId="2843702234" sldId="777"/>
            <ac:spMk id="7" creationId="{CFA59757-7114-4935-8716-D803FA13DAF7}"/>
          </ac:spMkLst>
        </pc:spChg>
        <pc:spChg chg="add mod">
          <ac:chgData name="Grégory Morel" userId="732ee2fcb39904ba" providerId="LiveId" clId="{76970D05-9C73-4B13-83BD-ECE1AFC51222}" dt="2021-04-15T20:13:44.032" v="8337" actId="20577"/>
          <ac:spMkLst>
            <pc:docMk/>
            <pc:sldMk cId="2843702234" sldId="777"/>
            <ac:spMk id="8" creationId="{E6FC2DC5-7686-4454-809C-BF62E0635703}"/>
          </ac:spMkLst>
        </pc:spChg>
        <pc:spChg chg="mod">
          <ac:chgData name="Grégory Morel" userId="732ee2fcb39904ba" providerId="LiveId" clId="{76970D05-9C73-4B13-83BD-ECE1AFC51222}" dt="2021-04-15T18:15:14.289" v="7196" actId="20577"/>
          <ac:spMkLst>
            <pc:docMk/>
            <pc:sldMk cId="2843702234" sldId="777"/>
            <ac:spMk id="9" creationId="{22A8601A-E6D1-4485-9B63-80F859BEE014}"/>
          </ac:spMkLst>
        </pc:spChg>
        <pc:spChg chg="del mod">
          <ac:chgData name="Grégory Morel" userId="732ee2fcb39904ba" providerId="LiveId" clId="{76970D05-9C73-4B13-83BD-ECE1AFC51222}" dt="2021-04-15T18:15:19.753" v="7199"/>
          <ac:spMkLst>
            <pc:docMk/>
            <pc:sldMk cId="2843702234" sldId="777"/>
            <ac:spMk id="10" creationId="{B1D7866F-D8C5-44F1-A427-8EBB9B4E43D9}"/>
          </ac:spMkLst>
        </pc:spChg>
        <pc:spChg chg="add mod">
          <ac:chgData name="Grégory Morel" userId="732ee2fcb39904ba" providerId="LiveId" clId="{76970D05-9C73-4B13-83BD-ECE1AFC51222}" dt="2021-04-15T20:14:46.841" v="8358" actId="1076"/>
          <ac:spMkLst>
            <pc:docMk/>
            <pc:sldMk cId="2843702234" sldId="777"/>
            <ac:spMk id="11" creationId="{8E776553-B8D2-4778-8A5C-927DA2435DC7}"/>
          </ac:spMkLst>
        </pc:spChg>
        <pc:spChg chg="add mod">
          <ac:chgData name="Grégory Morel" userId="732ee2fcb39904ba" providerId="LiveId" clId="{76970D05-9C73-4B13-83BD-ECE1AFC51222}" dt="2021-04-15T20:14:49.395" v="8359" actId="1076"/>
          <ac:spMkLst>
            <pc:docMk/>
            <pc:sldMk cId="2843702234" sldId="777"/>
            <ac:spMk id="12" creationId="{9039C686-C47E-4D6D-A2A9-75D543699CCB}"/>
          </ac:spMkLst>
        </pc:spChg>
        <pc:spChg chg="add mod">
          <ac:chgData name="Grégory Morel" userId="732ee2fcb39904ba" providerId="LiveId" clId="{76970D05-9C73-4B13-83BD-ECE1AFC51222}" dt="2021-04-15T20:14:54.783" v="8362" actId="20577"/>
          <ac:spMkLst>
            <pc:docMk/>
            <pc:sldMk cId="2843702234" sldId="777"/>
            <ac:spMk id="13" creationId="{53181E1E-AE36-485E-A2B6-A7344EB2519F}"/>
          </ac:spMkLst>
        </pc:spChg>
        <pc:spChg chg="add mod">
          <ac:chgData name="Grégory Morel" userId="732ee2fcb39904ba" providerId="LiveId" clId="{76970D05-9C73-4B13-83BD-ECE1AFC51222}" dt="2021-04-15T20:15:05.814" v="8368" actId="20577"/>
          <ac:spMkLst>
            <pc:docMk/>
            <pc:sldMk cId="2843702234" sldId="777"/>
            <ac:spMk id="14" creationId="{A8A853E4-1BE7-4382-BEDF-CFC1CEEFBCBF}"/>
          </ac:spMkLst>
        </pc:spChg>
        <pc:spChg chg="add mod">
          <ac:chgData name="Grégory Morel" userId="732ee2fcb39904ba" providerId="LiveId" clId="{76970D05-9C73-4B13-83BD-ECE1AFC51222}" dt="2021-04-15T20:15:15.291" v="8374" actId="20577"/>
          <ac:spMkLst>
            <pc:docMk/>
            <pc:sldMk cId="2843702234" sldId="777"/>
            <ac:spMk id="15" creationId="{40028BC3-D164-4177-B978-D7070D66F923}"/>
          </ac:spMkLst>
        </pc:spChg>
        <pc:picChg chg="del">
          <ac:chgData name="Grégory Morel" userId="732ee2fcb39904ba" providerId="LiveId" clId="{76970D05-9C73-4B13-83BD-ECE1AFC51222}" dt="2021-04-15T18:15:21.497" v="7200" actId="478"/>
          <ac:picMkLst>
            <pc:docMk/>
            <pc:sldMk cId="2843702234" sldId="777"/>
            <ac:picMk id="3" creationId="{416544B8-8DA4-44C9-A80C-AA0D0041B431}"/>
          </ac:picMkLst>
        </pc:picChg>
        <pc:cxnChg chg="add mod">
          <ac:chgData name="Grégory Morel" userId="732ee2fcb39904ba" providerId="LiveId" clId="{76970D05-9C73-4B13-83BD-ECE1AFC51222}" dt="2021-04-15T20:16:02.269" v="8394" actId="14100"/>
          <ac:cxnSpMkLst>
            <pc:docMk/>
            <pc:sldMk cId="2843702234" sldId="777"/>
            <ac:cxnSpMk id="16" creationId="{A6541685-B851-4C83-AEC0-6E65A5886463}"/>
          </ac:cxnSpMkLst>
        </pc:cxnChg>
        <pc:cxnChg chg="add mod">
          <ac:chgData name="Grégory Morel" userId="732ee2fcb39904ba" providerId="LiveId" clId="{76970D05-9C73-4B13-83BD-ECE1AFC51222}" dt="2021-04-15T20:15:55.340" v="8391" actId="14100"/>
          <ac:cxnSpMkLst>
            <pc:docMk/>
            <pc:sldMk cId="2843702234" sldId="777"/>
            <ac:cxnSpMk id="17" creationId="{F8A5BA20-1501-4AA2-95CF-474FA600AA9A}"/>
          </ac:cxnSpMkLst>
        </pc:cxnChg>
        <pc:cxnChg chg="add mod">
          <ac:chgData name="Grégory Morel" userId="732ee2fcb39904ba" providerId="LiveId" clId="{76970D05-9C73-4B13-83BD-ECE1AFC51222}" dt="2021-04-15T20:15:47.922" v="8388" actId="14100"/>
          <ac:cxnSpMkLst>
            <pc:docMk/>
            <pc:sldMk cId="2843702234" sldId="777"/>
            <ac:cxnSpMk id="18" creationId="{ADC6EE45-2133-428A-BD41-CD9101F19C5C}"/>
          </ac:cxnSpMkLst>
        </pc:cxnChg>
        <pc:cxnChg chg="add mod">
          <ac:chgData name="Grégory Morel" userId="732ee2fcb39904ba" providerId="LiveId" clId="{76970D05-9C73-4B13-83BD-ECE1AFC51222}" dt="2021-04-15T20:15:39.759" v="8385" actId="14100"/>
          <ac:cxnSpMkLst>
            <pc:docMk/>
            <pc:sldMk cId="2843702234" sldId="777"/>
            <ac:cxnSpMk id="19" creationId="{D94106F4-3877-47DC-A1BD-22364020D35B}"/>
          </ac:cxnSpMkLst>
        </pc:cxnChg>
        <pc:cxnChg chg="add mod">
          <ac:chgData name="Grégory Morel" userId="732ee2fcb39904ba" providerId="LiveId" clId="{76970D05-9C73-4B13-83BD-ECE1AFC51222}" dt="2021-04-15T20:15:33.605" v="8382" actId="14100"/>
          <ac:cxnSpMkLst>
            <pc:docMk/>
            <pc:sldMk cId="2843702234" sldId="777"/>
            <ac:cxnSpMk id="20" creationId="{38C354E5-E128-463E-92ED-E380110E8672}"/>
          </ac:cxnSpMkLst>
        </pc:cxnChg>
      </pc:sldChg>
      <pc:sldChg chg="addSp delSp modSp add ord">
        <pc:chgData name="Grégory Morel" userId="732ee2fcb39904ba" providerId="LiveId" clId="{76970D05-9C73-4B13-83BD-ECE1AFC51222}" dt="2021-04-15T22:04:02.858" v="11227" actId="20577"/>
        <pc:sldMkLst>
          <pc:docMk/>
          <pc:sldMk cId="2763603844" sldId="778"/>
        </pc:sldMkLst>
        <pc:spChg chg="mod">
          <ac:chgData name="Grégory Morel" userId="732ee2fcb39904ba" providerId="LiveId" clId="{76970D05-9C73-4B13-83BD-ECE1AFC51222}" dt="2021-04-15T18:49:39.856" v="7394" actId="20577"/>
          <ac:spMkLst>
            <pc:docMk/>
            <pc:sldMk cId="2763603844" sldId="778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8:48:43.286" v="7378" actId="478"/>
          <ac:spMkLst>
            <pc:docMk/>
            <pc:sldMk cId="2763603844" sldId="778"/>
            <ac:spMk id="8" creationId="{BE01FC72-7A31-4100-AA23-70AD556C7D23}"/>
          </ac:spMkLst>
        </pc:spChg>
        <pc:spChg chg="mod">
          <ac:chgData name="Grégory Morel" userId="732ee2fcb39904ba" providerId="LiveId" clId="{76970D05-9C73-4B13-83BD-ECE1AFC51222}" dt="2021-04-15T22:01:43.820" v="11115" actId="207"/>
          <ac:spMkLst>
            <pc:docMk/>
            <pc:sldMk cId="2763603844" sldId="778"/>
            <ac:spMk id="10" creationId="{B1D7866F-D8C5-44F1-A427-8EBB9B4E43D9}"/>
          </ac:spMkLst>
        </pc:spChg>
        <pc:spChg chg="add mod">
          <ac:chgData name="Grégory Morel" userId="732ee2fcb39904ba" providerId="LiveId" clId="{76970D05-9C73-4B13-83BD-ECE1AFC51222}" dt="2021-04-15T18:48:39.636" v="7377" actId="20577"/>
          <ac:spMkLst>
            <pc:docMk/>
            <pc:sldMk cId="2763603844" sldId="778"/>
            <ac:spMk id="11" creationId="{D4881962-4288-4BAF-916F-CFF972ED68E6}"/>
          </ac:spMkLst>
        </pc:spChg>
        <pc:spChg chg="mod">
          <ac:chgData name="Grégory Morel" userId="732ee2fcb39904ba" providerId="LiveId" clId="{76970D05-9C73-4B13-83BD-ECE1AFC51222}" dt="2021-04-15T22:04:02.858" v="11227" actId="20577"/>
          <ac:spMkLst>
            <pc:docMk/>
            <pc:sldMk cId="2763603844" sldId="778"/>
            <ac:spMk id="24" creationId="{EEEBF533-574B-46B0-92FE-94BA34242B9D}"/>
          </ac:spMkLst>
        </pc:spChg>
        <pc:spChg chg="mod">
          <ac:chgData name="Grégory Morel" userId="732ee2fcb39904ba" providerId="LiveId" clId="{76970D05-9C73-4B13-83BD-ECE1AFC51222}" dt="2021-04-15T19:24:14.007" v="7769" actId="1036"/>
          <ac:spMkLst>
            <pc:docMk/>
            <pc:sldMk cId="2763603844" sldId="778"/>
            <ac:spMk id="35" creationId="{860FE3F5-2A21-4C09-AF47-828AE5EA2E9D}"/>
          </ac:spMkLst>
        </pc:spChg>
        <pc:spChg chg="mod">
          <ac:chgData name="Grégory Morel" userId="732ee2fcb39904ba" providerId="LiveId" clId="{76970D05-9C73-4B13-83BD-ECE1AFC51222}" dt="2021-04-15T19:24:18.817" v="7788" actId="1035"/>
          <ac:spMkLst>
            <pc:docMk/>
            <pc:sldMk cId="2763603844" sldId="778"/>
            <ac:spMk id="36" creationId="{3A99ED4B-059E-440C-8109-982207E61E84}"/>
          </ac:spMkLst>
        </pc:spChg>
        <pc:picChg chg="mod modCrop">
          <ac:chgData name="Grégory Morel" userId="732ee2fcb39904ba" providerId="LiveId" clId="{76970D05-9C73-4B13-83BD-ECE1AFC51222}" dt="2021-04-15T22:03:18.747" v="11146" actId="732"/>
          <ac:picMkLst>
            <pc:docMk/>
            <pc:sldMk cId="2763603844" sldId="778"/>
            <ac:picMk id="4" creationId="{40F7F360-2F5A-4CFE-9156-7E08A32CD15B}"/>
          </ac:picMkLst>
        </pc:picChg>
      </pc:sldChg>
      <pc:sldChg chg="addSp delSp modSp add del ord delAnim">
        <pc:chgData name="Grégory Morel" userId="732ee2fcb39904ba" providerId="LiveId" clId="{76970D05-9C73-4B13-83BD-ECE1AFC51222}" dt="2021-04-15T19:36:19.733" v="8042" actId="2696"/>
        <pc:sldMkLst>
          <pc:docMk/>
          <pc:sldMk cId="3227140100" sldId="779"/>
        </pc:sldMkLst>
        <pc:spChg chg="mod">
          <ac:chgData name="Grégory Morel" userId="732ee2fcb39904ba" providerId="LiveId" clId="{76970D05-9C73-4B13-83BD-ECE1AFC51222}" dt="2021-04-15T19:10:11.945" v="7415" actId="20577"/>
          <ac:spMkLst>
            <pc:docMk/>
            <pc:sldMk cId="3227140100" sldId="779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" creationId="{BA5E8A98-B800-42D6-8A0A-9AD5B1383ABA}"/>
          </ac:spMkLst>
        </pc:spChg>
        <pc:spChg chg="mod">
          <ac:chgData name="Grégory Morel" userId="732ee2fcb39904ba" providerId="LiveId" clId="{76970D05-9C73-4B13-83BD-ECE1AFC51222}" dt="2021-04-15T19:30:59.156" v="7910" actId="20577"/>
          <ac:spMkLst>
            <pc:docMk/>
            <pc:sldMk cId="3227140100" sldId="779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9:29:46.089" v="7818" actId="478"/>
          <ac:spMkLst>
            <pc:docMk/>
            <pc:sldMk cId="3227140100" sldId="779"/>
            <ac:spMk id="26" creationId="{0226614E-237B-46F8-AD3B-FD0C916599E1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7" creationId="{E1D8455C-1E29-444B-95A0-5912E3BF7771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8" creationId="{A315EA45-1CE5-4255-988B-0D248FA34459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9" creationId="{A37CD6E6-C7B5-4536-98EB-2B451EC307E3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0" creationId="{CE85171A-50AE-4577-ACB3-D11CDC28A9E7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31" creationId="{8848D16F-34E4-4D9C-A30B-AA3BD6C1E4B7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2" creationId="{7869B036-7FDF-4A7E-921C-5F802429B89F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3" creationId="{260BCF9C-D1FC-4640-80E8-CCC1BD8E9EC3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34" creationId="{E1B35F9E-2788-458D-8205-7A7D49D2A1F7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38" creationId="{1DCF66C9-414C-4592-97E0-B46235D2C9B3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39" creationId="{8B3477AE-1E81-452E-AFA6-708F83C1A73E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0" creationId="{2AB8EEF1-83DC-4A4F-B9BE-13F17046770E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1" creationId="{B6DD5EEE-1076-4788-944E-BC230EADA751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2" creationId="{1E812024-BB5D-4D05-B9D7-24D8E72885A0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8" creationId="{B219C06C-23C0-4884-9DA3-D5F283366301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9" creationId="{1E9E682B-01F3-4181-828E-E0F7814B4A8B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50" creationId="{4DED3910-D6D8-472A-87DE-B78F9A3F8188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1" creationId="{A56578CA-CD12-4E46-9114-0F4546EA024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2" creationId="{CC9737EA-0B58-4D66-B8A5-50015629A336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3" creationId="{8223203D-DA0B-4444-AC5A-EC49325893D8}"/>
          </ac:spMkLst>
        </pc:spChg>
        <pc:spChg chg="add del mod">
          <ac:chgData name="Grégory Morel" userId="732ee2fcb39904ba" providerId="LiveId" clId="{76970D05-9C73-4B13-83BD-ECE1AFC51222}" dt="2021-04-15T19:29:50.398" v="7820" actId="478"/>
          <ac:spMkLst>
            <pc:docMk/>
            <pc:sldMk cId="3227140100" sldId="779"/>
            <ac:spMk id="54" creationId="{E4D3491A-F678-4FC0-B279-E872C6D76FF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6" creationId="{EDFB2FBF-FDC5-47B9-92FB-0886DE6F4F47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7" creationId="{947CEDA5-B392-462B-B739-5D77A4EDE7FD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8" creationId="{B3E82860-77BA-4532-875F-E4A230779A43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9" creationId="{9FB9F120-C3E5-47D8-8334-4B184172FFFF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0" creationId="{D88F5753-6114-4049-B057-500F34290E9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1" creationId="{AA109F80-478D-4CB7-A827-BECD94B56C91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2" creationId="{73FA7709-6052-4D08-8B56-3B3A7A2F035C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3" creationId="{5D0AC65E-F311-42F7-80BE-4FADBC912295}"/>
          </ac:spMkLst>
        </pc:spChg>
        <pc:grpChg chg="add del mod">
          <ac:chgData name="Grégory Morel" userId="732ee2fcb39904ba" providerId="LiveId" clId="{76970D05-9C73-4B13-83BD-ECE1AFC51222}" dt="2021-04-15T19:29:44.358" v="7817" actId="478"/>
          <ac:grpSpMkLst>
            <pc:docMk/>
            <pc:sldMk cId="3227140100" sldId="779"/>
            <ac:grpSpMk id="6" creationId="{B10A5F68-1A10-4014-813D-C312101445E4}"/>
          </ac:grpSpMkLst>
        </pc:grpChg>
        <pc:cxnChg chg="del mod">
          <ac:chgData name="Grégory Morel" userId="732ee2fcb39904ba" providerId="LiveId" clId="{76970D05-9C73-4B13-83BD-ECE1AFC51222}" dt="2021-04-15T19:29:46.089" v="7818" actId="478"/>
          <ac:cxnSpMkLst>
            <pc:docMk/>
            <pc:sldMk cId="3227140100" sldId="779"/>
            <ac:cxnSpMk id="9" creationId="{279BB3A4-376D-4150-A7A9-82450508778B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1" creationId="{1EF32E37-10D4-4B90-83B1-8690DDB69D2F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3" creationId="{33E7BB46-53A8-4487-8C7C-F70F57BD4E3D}"/>
          </ac:cxnSpMkLst>
        </pc:cxnChg>
        <pc:cxnChg chg="del mod">
          <ac:chgData name="Grégory Morel" userId="732ee2fcb39904ba" providerId="LiveId" clId="{76970D05-9C73-4B13-83BD-ECE1AFC51222}" dt="2021-04-15T19:29:46.089" v="7818" actId="478"/>
          <ac:cxnSpMkLst>
            <pc:docMk/>
            <pc:sldMk cId="3227140100" sldId="779"/>
            <ac:cxnSpMk id="14" creationId="{AE7C311D-4BE4-42D1-9ED4-8EB9C94F6B17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5" creationId="{55935F39-7EBE-4F9A-84ED-CEF994B1EE5B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6" creationId="{935E5F4B-1E5E-410D-8FA3-8CF3068D12E8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7" creationId="{6BA43965-021A-49F1-B6DF-CDD91EBC93C6}"/>
          </ac:cxnSpMkLst>
        </pc:cxnChg>
        <pc:cxnChg chg="del mod">
          <ac:chgData name="Grégory Morel" userId="732ee2fcb39904ba" providerId="LiveId" clId="{76970D05-9C73-4B13-83BD-ECE1AFC51222}" dt="2021-04-15T19:29:42.973" v="7816" actId="478"/>
          <ac:cxnSpMkLst>
            <pc:docMk/>
            <pc:sldMk cId="3227140100" sldId="779"/>
            <ac:cxnSpMk id="18" creationId="{6D3EB8DA-109B-4916-B177-B87FCC21BA02}"/>
          </ac:cxnSpMkLst>
        </pc:cxnChg>
        <pc:cxnChg chg="mod">
          <ac:chgData name="Grégory Morel" userId="732ee2fcb39904ba" providerId="LiveId" clId="{76970D05-9C73-4B13-83BD-ECE1AFC51222}" dt="2021-04-15T19:13:04.886" v="7452" actId="164"/>
          <ac:cxnSpMkLst>
            <pc:docMk/>
            <pc:sldMk cId="3227140100" sldId="779"/>
            <ac:cxnSpMk id="35" creationId="{F2AE850B-0DA7-4773-8F68-33FCA12767DA}"/>
          </ac:cxnSpMkLst>
        </pc:cxnChg>
        <pc:cxnChg chg="mod">
          <ac:chgData name="Grégory Morel" userId="732ee2fcb39904ba" providerId="LiveId" clId="{76970D05-9C73-4B13-83BD-ECE1AFC51222}" dt="2021-04-15T19:17:09.057" v="7488" actId="14100"/>
          <ac:cxnSpMkLst>
            <pc:docMk/>
            <pc:sldMk cId="3227140100" sldId="779"/>
            <ac:cxnSpMk id="37" creationId="{0A4EF3FC-71AA-45FF-96BA-85EC1CB28EBB}"/>
          </ac:cxnSpMkLst>
        </pc:cxnChg>
        <pc:cxnChg chg="add mod">
          <ac:chgData name="Grégory Morel" userId="732ee2fcb39904ba" providerId="LiveId" clId="{76970D05-9C73-4B13-83BD-ECE1AFC51222}" dt="2021-04-15T19:14:27.331" v="7456" actId="1036"/>
          <ac:cxnSpMkLst>
            <pc:docMk/>
            <pc:sldMk cId="3227140100" sldId="779"/>
            <ac:cxnSpMk id="44" creationId="{99AEB8DA-3D3F-4B61-B190-B7227DBE6D2A}"/>
          </ac:cxnSpMkLst>
        </pc:cxnChg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3324514021" sldId="780"/>
        </pc:sldMkLst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5" creationId="{BA5E8A98-B800-42D6-8A0A-9AD5B1383ABA}"/>
          </ac:spMkLst>
        </pc:spChg>
        <pc:spChg chg="mod">
          <ac:chgData name="Grégory Morel" userId="732ee2fcb39904ba" providerId="LiveId" clId="{76970D05-9C73-4B13-83BD-ECE1AFC51222}" dt="2021-04-15T20:31:22.854" v="8747" actId="14100"/>
          <ac:spMkLst>
            <pc:docMk/>
            <pc:sldMk cId="3324514021" sldId="780"/>
            <ac:spMk id="10" creationId="{B1D7866F-D8C5-44F1-A427-8EBB9B4E43D9}"/>
          </ac:spMkLst>
        </pc:spChg>
        <pc:spChg chg="add">
          <ac:chgData name="Grégory Morel" userId="732ee2fcb39904ba" providerId="LiveId" clId="{76970D05-9C73-4B13-83BD-ECE1AFC51222}" dt="2021-04-15T21:48:23.728" v="11030"/>
          <ac:spMkLst>
            <pc:docMk/>
            <pc:sldMk cId="3324514021" sldId="780"/>
            <ac:spMk id="36" creationId="{9178DA97-B305-4A08-9F10-9C782173CA84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38" creationId="{1DCF66C9-414C-4592-97E0-B46235D2C9B3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39" creationId="{8B3477AE-1E81-452E-AFA6-708F83C1A73E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0" creationId="{2AB8EEF1-83DC-4A4F-B9BE-13F17046770E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1" creationId="{B6DD5EEE-1076-4788-944E-BC230EADA751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42" creationId="{1E812024-BB5D-4D05-B9D7-24D8E72885A0}"/>
          </ac:spMkLst>
        </pc:spChg>
        <pc:spChg chg="add 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47" creationId="{885EC47D-C291-44F9-B24F-2E37725AD31A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8" creationId="{B219C06C-23C0-4884-9DA3-D5F283366301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49" creationId="{1E9E682B-01F3-4181-828E-E0F7814B4A8B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50" creationId="{4DED3910-D6D8-472A-87DE-B78F9A3F8188}"/>
          </ac:spMkLst>
        </pc:spChg>
        <pc:spChg chg="mod">
          <ac:chgData name="Grégory Morel" userId="732ee2fcb39904ba" providerId="LiveId" clId="{76970D05-9C73-4B13-83BD-ECE1AFC51222}" dt="2021-04-15T20:31:38.676" v="8771" actId="1038"/>
          <ac:spMkLst>
            <pc:docMk/>
            <pc:sldMk cId="3324514021" sldId="780"/>
            <ac:spMk id="51" creationId="{A56578CA-CD12-4E46-9114-0F4546EA0245}"/>
          </ac:spMkLst>
        </pc:spChg>
        <pc:spChg chg="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52" creationId="{CC9737EA-0B58-4D66-B8A5-50015629A336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3" creationId="{8223203D-DA0B-4444-AC5A-EC49325893D8}"/>
          </ac:spMkLst>
        </pc:spChg>
        <pc:spChg chg="del">
          <ac:chgData name="Grégory Morel" userId="732ee2fcb39904ba" providerId="LiveId" clId="{76970D05-9C73-4B13-83BD-ECE1AFC51222}" dt="2021-04-15T19:37:21.087" v="8043" actId="478"/>
          <ac:spMkLst>
            <pc:docMk/>
            <pc:sldMk cId="3324514021" sldId="780"/>
            <ac:spMk id="54" creationId="{E4D3491A-F678-4FC0-B279-E872C6D76FF5}"/>
          </ac:spMkLst>
        </pc:spChg>
        <pc:spChg chg="add 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55" creationId="{C192DFCF-DD10-48FF-9222-DF9E1516B03C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6" creationId="{EDFB2FBF-FDC5-47B9-92FB-0886DE6F4F47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7" creationId="{947CEDA5-B392-462B-B739-5D77A4EDE7FD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8" creationId="{B3E82860-77BA-4532-875F-E4A230779A43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9" creationId="{9FB9F120-C3E5-47D8-8334-4B184172FFFF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0" creationId="{D88F5753-6114-4049-B057-500F34290E95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1" creationId="{AA109F80-478D-4CB7-A827-BECD94B56C91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2" creationId="{73FA7709-6052-4D08-8B56-3B3A7A2F035C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3" creationId="{5D0AC65E-F311-42F7-80BE-4FADBC912295}"/>
          </ac:spMkLst>
        </pc:spChg>
        <pc:grpChg chg="mod">
          <ac:chgData name="Grégory Morel" userId="732ee2fcb39904ba" providerId="LiveId" clId="{76970D05-9C73-4B13-83BD-ECE1AFC51222}" dt="2021-04-15T20:31:38.676" v="8771" actId="1038"/>
          <ac:grpSpMkLst>
            <pc:docMk/>
            <pc:sldMk cId="3324514021" sldId="780"/>
            <ac:grpSpMk id="6" creationId="{B10A5F68-1A10-4014-813D-C312101445E4}"/>
          </ac:grpSpMkLst>
        </pc:grp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324514021" sldId="780"/>
            <ac:inkMk id="3" creationId="{E1FDE0F9-2B20-43DB-ACB7-BB5B922755AB}"/>
          </ac:inkMkLst>
        </pc:inkChg>
      </pc:sldChg>
      <pc:sldChg chg="addSp delSp modSp add delAnim modAnim modNotesTx">
        <pc:chgData name="Grégory Morel" userId="732ee2fcb39904ba" providerId="LiveId" clId="{76970D05-9C73-4B13-83BD-ECE1AFC51222}" dt="2021-04-16T07:06:08.994" v="11826"/>
        <pc:sldMkLst>
          <pc:docMk/>
          <pc:sldMk cId="1552142073" sldId="781"/>
        </pc:sldMkLst>
        <pc:spChg chg="add del">
          <ac:chgData name="Grégory Morel" userId="732ee2fcb39904ba" providerId="LiveId" clId="{76970D05-9C73-4B13-83BD-ECE1AFC51222}" dt="2021-04-15T21:00:43.969" v="9774"/>
          <ac:spMkLst>
            <pc:docMk/>
            <pc:sldMk cId="1552142073" sldId="781"/>
            <ac:spMk id="5" creationId="{4FD5AF9B-7852-4F2A-B570-ADDD568AB3A3}"/>
          </ac:spMkLst>
        </pc:spChg>
        <pc:spChg chg="mod">
          <ac:chgData name="Grégory Morel" userId="732ee2fcb39904ba" providerId="LiveId" clId="{76970D05-9C73-4B13-83BD-ECE1AFC51222}" dt="2021-04-15T20:40:36.726" v="9113" actId="14100"/>
          <ac:spMkLst>
            <pc:docMk/>
            <pc:sldMk cId="1552142073" sldId="781"/>
            <ac:spMk id="7" creationId="{CFA59757-7114-4935-8716-D803FA13DAF7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8" creationId="{E6FC2DC5-7686-4454-809C-BF62E0635703}"/>
          </ac:spMkLst>
        </pc:spChg>
        <pc:spChg chg="mod">
          <ac:chgData name="Grégory Morel" userId="732ee2fcb39904ba" providerId="LiveId" clId="{76970D05-9C73-4B13-83BD-ECE1AFC51222}" dt="2021-04-15T20:22:45.281" v="8563" actId="20577"/>
          <ac:spMkLst>
            <pc:docMk/>
            <pc:sldMk cId="1552142073" sldId="781"/>
            <ac:spMk id="9" creationId="{22A8601A-E6D1-4485-9B63-80F859BEE014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1" creationId="{8E776553-B8D2-4778-8A5C-927DA2435DC7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2" creationId="{9039C686-C47E-4D6D-A2A9-75D543699CCB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3" creationId="{53181E1E-AE36-485E-A2B6-A7344EB2519F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4" creationId="{A8A853E4-1BE7-4382-BEDF-CFC1CEEFBCBF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5" creationId="{40028BC3-D164-4177-B978-D7070D66F923}"/>
          </ac:spMkLst>
        </pc:spChg>
        <pc:spChg chg="add mod">
          <ac:chgData name="Grégory Morel" userId="732ee2fcb39904ba" providerId="LiveId" clId="{76970D05-9C73-4B13-83BD-ECE1AFC51222}" dt="2021-04-15T20:43:06.004" v="9249" actId="20577"/>
          <ac:spMkLst>
            <pc:docMk/>
            <pc:sldMk cId="1552142073" sldId="781"/>
            <ac:spMk id="21" creationId="{670CFEC5-2690-4F1C-8398-9E49EA61F020}"/>
          </ac:spMkLst>
        </pc:spChg>
        <pc:spChg chg="add mod">
          <ac:chgData name="Grégory Morel" userId="732ee2fcb39904ba" providerId="LiveId" clId="{76970D05-9C73-4B13-83BD-ECE1AFC51222}" dt="2021-04-15T20:42:29.964" v="9228" actId="1076"/>
          <ac:spMkLst>
            <pc:docMk/>
            <pc:sldMk cId="1552142073" sldId="781"/>
            <ac:spMk id="22" creationId="{6FBF7D0D-1DA8-45C8-874E-488001910E50}"/>
          </ac:spMkLst>
        </pc:spChg>
        <pc:picChg chg="add mod">
          <ac:chgData name="Grégory Morel" userId="732ee2fcb39904ba" providerId="LiveId" clId="{76970D05-9C73-4B13-83BD-ECE1AFC51222}" dt="2021-04-15T20:40:47.074" v="9116" actId="1076"/>
          <ac:picMkLst>
            <pc:docMk/>
            <pc:sldMk cId="1552142073" sldId="781"/>
            <ac:picMk id="3" creationId="{A7F31DBE-D611-4076-8EA1-B6D221AA6314}"/>
          </ac:picMkLst>
        </pc:picChg>
        <pc:picChg chg="add mod">
          <ac:chgData name="Grégory Morel" userId="732ee2fcb39904ba" providerId="LiveId" clId="{76970D05-9C73-4B13-83BD-ECE1AFC51222}" dt="2021-04-15T20:40:45.143" v="9115" actId="1076"/>
          <ac:picMkLst>
            <pc:docMk/>
            <pc:sldMk cId="1552142073" sldId="781"/>
            <ac:picMk id="4" creationId="{9E59585E-E61C-42AA-8FAD-172826D081E0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1552142073" sldId="781"/>
            <ac:inkMk id="5" creationId="{5249F475-A47F-4BD5-B4AD-1715A3F19B19}"/>
          </ac:inkMkLst>
        </pc:ink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6" creationId="{A6541685-B851-4C83-AEC0-6E65A5886463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7" creationId="{F8A5BA20-1501-4AA2-95CF-474FA600AA9A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8" creationId="{ADC6EE45-2133-428A-BD41-CD9101F19C5C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9" creationId="{D94106F4-3877-47DC-A1BD-22364020D35B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20" creationId="{38C354E5-E128-463E-92ED-E380110E8672}"/>
          </ac:cxnSpMkLst>
        </pc:cxnChg>
      </pc:sldChg>
      <pc:sldChg chg="addSp modSp add modNotesTx">
        <pc:chgData name="Grégory Morel" userId="732ee2fcb39904ba" providerId="LiveId" clId="{76970D05-9C73-4B13-83BD-ECE1AFC51222}" dt="2021-04-19T14:38:12.811" v="12106" actId="113"/>
        <pc:sldMkLst>
          <pc:docMk/>
          <pc:sldMk cId="959230896" sldId="782"/>
        </pc:sldMkLst>
        <pc:spChg chg="mod">
          <ac:chgData name="Grégory Morel" userId="732ee2fcb39904ba" providerId="LiveId" clId="{76970D05-9C73-4B13-83BD-ECE1AFC51222}" dt="2021-04-15T22:13:42.154" v="11496" actId="20577"/>
          <ac:spMkLst>
            <pc:docMk/>
            <pc:sldMk cId="959230896" sldId="782"/>
            <ac:spMk id="7" creationId="{CFA59757-7114-4935-8716-D803FA13DAF7}"/>
          </ac:spMkLst>
        </pc:spChg>
        <pc:spChg chg="mod">
          <ac:chgData name="Grégory Morel" userId="732ee2fcb39904ba" providerId="LiveId" clId="{76970D05-9C73-4B13-83BD-ECE1AFC51222}" dt="2021-04-16T00:11:29.440" v="11822" actId="20577"/>
          <ac:spMkLst>
            <pc:docMk/>
            <pc:sldMk cId="959230896" sldId="782"/>
            <ac:spMk id="9" creationId="{22A8601A-E6D1-4485-9B63-80F859BEE014}"/>
          </ac:spMkLst>
        </pc:spChg>
        <pc:picChg chg="add mod">
          <ac:chgData name="Grégory Morel" userId="732ee2fcb39904ba" providerId="LiveId" clId="{76970D05-9C73-4B13-83BD-ECE1AFC51222}" dt="2021-04-15T22:09:54.611" v="11263" actId="1076"/>
          <ac:picMkLst>
            <pc:docMk/>
            <pc:sldMk cId="959230896" sldId="782"/>
            <ac:picMk id="3" creationId="{C1FC2A09-7B9D-41FC-BF5A-4C7E395CBDC9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959230896" sldId="782"/>
            <ac:inkMk id="4" creationId="{479FC10B-115C-4316-A40F-348034917DEB}"/>
          </ac:inkMkLst>
        </pc:inkChg>
      </pc:sldChg>
      <pc:sldChg chg="addSp delSp modSp add del modNotesTx">
        <pc:chgData name="Grégory Morel" userId="732ee2fcb39904ba" providerId="LiveId" clId="{76970D05-9C73-4B13-83BD-ECE1AFC51222}" dt="2021-04-15T20:55:56.314" v="9653" actId="2696"/>
        <pc:sldMkLst>
          <pc:docMk/>
          <pc:sldMk cId="2659272978" sldId="783"/>
        </pc:sldMkLst>
        <pc:spChg chg="mod">
          <ac:chgData name="Grégory Morel" userId="732ee2fcb39904ba" providerId="LiveId" clId="{76970D05-9C73-4B13-83BD-ECE1AFC51222}" dt="2021-04-15T20:54:59.028" v="9623" actId="20577"/>
          <ac:spMkLst>
            <pc:docMk/>
            <pc:sldMk cId="2659272978" sldId="783"/>
            <ac:spMk id="2" creationId="{00000000-0000-0000-0000-000000000000}"/>
          </ac:spMkLst>
        </pc:spChg>
        <pc:spChg chg="mod">
          <ac:chgData name="Grégory Morel" userId="732ee2fcb39904ba" providerId="LiveId" clId="{76970D05-9C73-4B13-83BD-ECE1AFC51222}" dt="2021-04-15T20:55:18.263" v="9643" actId="20577"/>
          <ac:spMkLst>
            <pc:docMk/>
            <pc:sldMk cId="2659272978" sldId="783"/>
            <ac:spMk id="7" creationId="{CFA59757-7114-4935-8716-D803FA13DAF7}"/>
          </ac:spMkLst>
        </pc:spChg>
        <pc:spChg chg="mod">
          <ac:chgData name="Grégory Morel" userId="732ee2fcb39904ba" providerId="LiveId" clId="{76970D05-9C73-4B13-83BD-ECE1AFC51222}" dt="2021-04-15T20:55:07.232" v="9639" actId="20577"/>
          <ac:spMkLst>
            <pc:docMk/>
            <pc:sldMk cId="2659272978" sldId="783"/>
            <ac:spMk id="9" creationId="{22A8601A-E6D1-4485-9B63-80F859BEE014}"/>
          </ac:spMkLst>
        </pc:spChg>
        <pc:spChg chg="del">
          <ac:chgData name="Grégory Morel" userId="732ee2fcb39904ba" providerId="LiveId" clId="{76970D05-9C73-4B13-83BD-ECE1AFC51222}" dt="2021-04-15T20:46:13.008" v="9252" actId="478"/>
          <ac:spMkLst>
            <pc:docMk/>
            <pc:sldMk cId="2659272978" sldId="783"/>
            <ac:spMk id="21" creationId="{670CFEC5-2690-4F1C-8398-9E49EA61F020}"/>
          </ac:spMkLst>
        </pc:spChg>
        <pc:spChg chg="del">
          <ac:chgData name="Grégory Morel" userId="732ee2fcb39904ba" providerId="LiveId" clId="{76970D05-9C73-4B13-83BD-ECE1AFC51222}" dt="2021-04-15T20:46:13.008" v="9252" actId="478"/>
          <ac:spMkLst>
            <pc:docMk/>
            <pc:sldMk cId="2659272978" sldId="783"/>
            <ac:spMk id="22" creationId="{6FBF7D0D-1DA8-45C8-874E-488001910E50}"/>
          </ac:spMkLst>
        </pc:spChg>
        <pc:picChg chg="del">
          <ac:chgData name="Grégory Morel" userId="732ee2fcb39904ba" providerId="LiveId" clId="{76970D05-9C73-4B13-83BD-ECE1AFC51222}" dt="2021-04-15T20:46:13.008" v="9252" actId="478"/>
          <ac:picMkLst>
            <pc:docMk/>
            <pc:sldMk cId="2659272978" sldId="783"/>
            <ac:picMk id="3" creationId="{A7F31DBE-D611-4076-8EA1-B6D221AA6314}"/>
          </ac:picMkLst>
        </pc:picChg>
        <pc:picChg chg="del">
          <ac:chgData name="Grégory Morel" userId="732ee2fcb39904ba" providerId="LiveId" clId="{76970D05-9C73-4B13-83BD-ECE1AFC51222}" dt="2021-04-15T20:46:13.008" v="9252" actId="478"/>
          <ac:picMkLst>
            <pc:docMk/>
            <pc:sldMk cId="2659272978" sldId="783"/>
            <ac:picMk id="4" creationId="{9E59585E-E61C-42AA-8FAD-172826D081E0}"/>
          </ac:picMkLst>
        </pc:picChg>
        <pc:picChg chg="add mod">
          <ac:chgData name="Grégory Morel" userId="732ee2fcb39904ba" providerId="LiveId" clId="{76970D05-9C73-4B13-83BD-ECE1AFC51222}" dt="2021-04-15T20:55:24.184" v="9644" actId="1076"/>
          <ac:picMkLst>
            <pc:docMk/>
            <pc:sldMk cId="2659272978" sldId="783"/>
            <ac:picMk id="5" creationId="{51779AFF-55FC-4F7F-9218-BF77954A48FB}"/>
          </ac:picMkLst>
        </pc:picChg>
        <pc:picChg chg="add del">
          <ac:chgData name="Grégory Morel" userId="732ee2fcb39904ba" providerId="LiveId" clId="{76970D05-9C73-4B13-83BD-ECE1AFC51222}" dt="2021-04-15T20:55:28.565" v="9646"/>
          <ac:picMkLst>
            <pc:docMk/>
            <pc:sldMk cId="2659272978" sldId="783"/>
            <ac:picMk id="11" creationId="{42B917F2-6E7C-4644-93C9-62C513D45BE7}"/>
          </ac:picMkLst>
        </pc:picChg>
      </pc:sldChg>
      <pc:sldChg chg="add del">
        <pc:chgData name="Grégory Morel" userId="732ee2fcb39904ba" providerId="LiveId" clId="{76970D05-9C73-4B13-83BD-ECE1AFC51222}" dt="2021-04-15T20:41:14.720" v="9136"/>
        <pc:sldMkLst>
          <pc:docMk/>
          <pc:sldMk cId="2794494169" sldId="783"/>
        </pc:sldMkLst>
      </pc:sldChg>
      <pc:sldChg chg="addSp delSp modSp add">
        <pc:chgData name="Grégory Morel" userId="732ee2fcb39904ba" providerId="LiveId" clId="{76970D05-9C73-4B13-83BD-ECE1AFC51222}" dt="2021-04-15T21:20:49.435" v="10411" actId="1076"/>
        <pc:sldMkLst>
          <pc:docMk/>
          <pc:sldMk cId="1776453029" sldId="784"/>
        </pc:sldMkLst>
        <pc:spChg chg="mod">
          <ac:chgData name="Grégory Morel" userId="732ee2fcb39904ba" providerId="LiveId" clId="{76970D05-9C73-4B13-83BD-ECE1AFC51222}" dt="2021-04-15T21:16:11.132" v="10313" actId="20577"/>
          <ac:spMkLst>
            <pc:docMk/>
            <pc:sldMk cId="1776453029" sldId="784"/>
            <ac:spMk id="2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19:59.993" v="10406" actId="478"/>
          <ac:spMkLst>
            <pc:docMk/>
            <pc:sldMk cId="1776453029" sldId="784"/>
            <ac:spMk id="4" creationId="{6F1ED216-227D-4477-A5D2-F42E6D9962D6}"/>
          </ac:spMkLst>
        </pc:spChg>
        <pc:spChg chg="add del mod">
          <ac:chgData name="Grégory Morel" userId="732ee2fcb39904ba" providerId="LiveId" clId="{76970D05-9C73-4B13-83BD-ECE1AFC51222}" dt="2021-04-15T20:55:41.276" v="9649" actId="478"/>
          <ac:spMkLst>
            <pc:docMk/>
            <pc:sldMk cId="1776453029" sldId="784"/>
            <ac:spMk id="4" creationId="{95C5DB73-2AD5-49E9-8CAD-B83D59079CF6}"/>
          </ac:spMkLst>
        </pc:spChg>
        <pc:spChg chg="mod">
          <ac:chgData name="Grégory Morel" userId="732ee2fcb39904ba" providerId="LiveId" clId="{76970D05-9C73-4B13-83BD-ECE1AFC51222}" dt="2021-04-15T21:19:11.527" v="10404" actId="20577"/>
          <ac:spMkLst>
            <pc:docMk/>
            <pc:sldMk cId="1776453029" sldId="784"/>
            <ac:spMk id="7" creationId="{CFA59757-7114-4935-8716-D803FA13DAF7}"/>
          </ac:spMkLst>
        </pc:spChg>
        <pc:spChg chg="del">
          <ac:chgData name="Grégory Morel" userId="732ee2fcb39904ba" providerId="LiveId" clId="{76970D05-9C73-4B13-83BD-ECE1AFC51222}" dt="2021-04-15T20:55:39.145" v="9648" actId="478"/>
          <ac:spMkLst>
            <pc:docMk/>
            <pc:sldMk cId="1776453029" sldId="784"/>
            <ac:spMk id="9" creationId="{22A8601A-E6D1-4485-9B63-80F859BEE014}"/>
          </ac:spMkLst>
        </pc:spChg>
        <pc:picChg chg="add del">
          <ac:chgData name="Grégory Morel" userId="732ee2fcb39904ba" providerId="LiveId" clId="{76970D05-9C73-4B13-83BD-ECE1AFC51222}" dt="2021-04-15T21:17:41.186" v="10337" actId="478"/>
          <ac:picMkLst>
            <pc:docMk/>
            <pc:sldMk cId="1776453029" sldId="784"/>
            <ac:picMk id="3" creationId="{BDB301F3-ECDB-4C1C-9AA1-F41134EB4F3B}"/>
          </ac:picMkLst>
        </pc:picChg>
        <pc:picChg chg="del">
          <ac:chgData name="Grégory Morel" userId="732ee2fcb39904ba" providerId="LiveId" clId="{76970D05-9C73-4B13-83BD-ECE1AFC51222}" dt="2021-04-15T21:16:24.628" v="10315" actId="478"/>
          <ac:picMkLst>
            <pc:docMk/>
            <pc:sldMk cId="1776453029" sldId="784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5T21:20:49.435" v="10411" actId="1076"/>
          <ac:picMkLst>
            <pc:docMk/>
            <pc:sldMk cId="1776453029" sldId="784"/>
            <ac:picMk id="6" creationId="{42EB98D0-CDB6-4134-90FB-9CF0212762D1}"/>
          </ac:picMkLst>
        </pc:picChg>
      </pc:sldChg>
      <pc:sldChg chg="addSp modSp add del">
        <pc:chgData name="Grégory Morel" userId="732ee2fcb39904ba" providerId="LiveId" clId="{76970D05-9C73-4B13-83BD-ECE1AFC51222}" dt="2021-04-15T21:13:20.399" v="10185" actId="2696"/>
        <pc:sldMkLst>
          <pc:docMk/>
          <pc:sldMk cId="1373355924" sldId="785"/>
        </pc:sldMkLst>
        <pc:spChg chg="add mod">
          <ac:chgData name="Grégory Morel" userId="732ee2fcb39904ba" providerId="LiveId" clId="{76970D05-9C73-4B13-83BD-ECE1AFC51222}" dt="2021-04-15T21:06:35.430" v="9923" actId="571"/>
          <ac:spMkLst>
            <pc:docMk/>
            <pc:sldMk cId="1373355924" sldId="785"/>
            <ac:spMk id="6" creationId="{2D0F87E9-98E2-406E-B002-BF7732D423E4}"/>
          </ac:spMkLst>
        </pc:spChg>
        <pc:spChg chg="mod">
          <ac:chgData name="Grégory Morel" userId="732ee2fcb39904ba" providerId="LiveId" clId="{76970D05-9C73-4B13-83BD-ECE1AFC51222}" dt="2021-04-15T20:59:45.601" v="9772" actId="207"/>
          <ac:spMkLst>
            <pc:docMk/>
            <pc:sldMk cId="1373355924" sldId="785"/>
            <ac:spMk id="7" creationId="{CFA59757-7114-4935-8716-D803FA13DAF7}"/>
          </ac:spMkLst>
        </pc:spChg>
        <pc:picChg chg="mod">
          <ac:chgData name="Grégory Morel" userId="732ee2fcb39904ba" providerId="LiveId" clId="{76970D05-9C73-4B13-83BD-ECE1AFC51222}" dt="2021-04-15T20:58:39.957" v="9665" actId="1076"/>
          <ac:picMkLst>
            <pc:docMk/>
            <pc:sldMk cId="1373355924" sldId="785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5T21:06:35.430" v="9923" actId="571"/>
          <ac:picMkLst>
            <pc:docMk/>
            <pc:sldMk cId="1373355924" sldId="785"/>
            <ac:picMk id="8" creationId="{5AB27CFA-F54E-4C0C-AE56-7AC4B17D599B}"/>
          </ac:picMkLst>
        </pc:picChg>
      </pc:sldChg>
      <pc:sldChg chg="addSp delSp modSp add modNotesTx">
        <pc:chgData name="Grégory Morel" userId="732ee2fcb39904ba" providerId="LiveId" clId="{76970D05-9C73-4B13-83BD-ECE1AFC51222}" dt="2021-04-19T12:18:13.837" v="11968" actId="1036"/>
        <pc:sldMkLst>
          <pc:docMk/>
          <pc:sldMk cId="387518058" sldId="786"/>
        </pc:sldMkLst>
        <pc:spChg chg="mod">
          <ac:chgData name="Grégory Morel" userId="732ee2fcb39904ba" providerId="LiveId" clId="{76970D05-9C73-4B13-83BD-ECE1AFC51222}" dt="2021-04-19T12:18:07.818" v="11959" actId="20577"/>
          <ac:spMkLst>
            <pc:docMk/>
            <pc:sldMk cId="387518058" sldId="786"/>
            <ac:spMk id="7" creationId="{CFA59757-7114-4935-8716-D803FA13DAF7}"/>
          </ac:spMkLst>
        </pc:spChg>
        <pc:picChg chg="del">
          <ac:chgData name="Grégory Morel" userId="732ee2fcb39904ba" providerId="LiveId" clId="{76970D05-9C73-4B13-83BD-ECE1AFC51222}" dt="2021-04-15T21:06:27.440" v="9920" actId="478"/>
          <ac:picMkLst>
            <pc:docMk/>
            <pc:sldMk cId="387518058" sldId="786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9T12:18:13.837" v="11968" actId="1036"/>
          <ac:picMkLst>
            <pc:docMk/>
            <pc:sldMk cId="387518058" sldId="786"/>
            <ac:picMk id="6" creationId="{8DF3A71B-A950-4C9F-94D7-9A47233B9D60}"/>
          </ac:picMkLst>
        </pc:picChg>
      </pc:sldChg>
      <pc:sldChg chg="addSp delSp modSp add mod setBg delAnim setClrOvrMap">
        <pc:chgData name="Grégory Morel" userId="732ee2fcb39904ba" providerId="LiveId" clId="{76970D05-9C73-4B13-83BD-ECE1AFC51222}" dt="2021-04-16T05:58:08.172" v="11824" actId="14100"/>
        <pc:sldMkLst>
          <pc:docMk/>
          <pc:sldMk cId="659980281" sldId="787"/>
        </pc:sldMkLst>
        <pc:spChg chg="mod">
          <ac:chgData name="Grégory Morel" userId="732ee2fcb39904ba" providerId="LiveId" clId="{76970D05-9C73-4B13-83BD-ECE1AFC51222}" dt="2021-04-15T21:43:14.876" v="10911" actId="26606"/>
          <ac:spMkLst>
            <pc:docMk/>
            <pc:sldMk cId="659980281" sldId="787"/>
            <ac:spMk id="2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42:39.244" v="10898"/>
          <ac:spMkLst>
            <pc:docMk/>
            <pc:sldMk cId="659980281" sldId="787"/>
            <ac:spMk id="3" creationId="{97539726-0832-4DB2-B672-1B0AA016E586}"/>
          </ac:spMkLst>
        </pc:spChg>
        <pc:spChg chg="add del">
          <ac:chgData name="Grégory Morel" userId="732ee2fcb39904ba" providerId="LiveId" clId="{76970D05-9C73-4B13-83BD-ECE1AFC51222}" dt="2021-04-15T21:42:43.273" v="10900"/>
          <ac:spMkLst>
            <pc:docMk/>
            <pc:sldMk cId="659980281" sldId="787"/>
            <ac:spMk id="4" creationId="{984F1425-A4E8-47E7-887D-FF430338D54C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8" creationId="{1130F0BA-DDC4-4263-8476-08F3E435F63B}"/>
          </ac:spMkLst>
        </pc:spChg>
        <pc:spChg chg="mod ord">
          <ac:chgData name="Grégory Morel" userId="732ee2fcb39904ba" providerId="LiveId" clId="{76970D05-9C73-4B13-83BD-ECE1AFC51222}" dt="2021-04-16T05:58:08.172" v="11824" actId="14100"/>
          <ac:spMkLst>
            <pc:docMk/>
            <pc:sldMk cId="659980281" sldId="787"/>
            <ac:spMk id="10" creationId="{B1D7866F-D8C5-44F1-A427-8EBB9B4E43D9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7" creationId="{A88F3F4D-080B-48B8-97ED-3D85B9B7D217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8" creationId="{9D7053D6-59FF-4182-9FBD-BD818EAF04A8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9" creationId="{E3FDBEA8-4F02-4351-B37E-C9234B800F31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0" creationId="{7890A438-CBB7-41FE-BC54-76E8E6A71143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1" creationId="{B21508AE-D8B2-4E49-A2EB-8F3A6E7F3EEE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2" creationId="{6FAC05A1-CEC3-4B67-BDA4-F3E5D7391D30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3" creationId="{E2EF8568-F18B-49D5-9FA0-99705FC56A73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4" creationId="{0CAD428C-14A5-42C8-AA11-62FC7DA56FA3}"/>
          </ac:spMkLst>
        </pc:spChg>
        <pc:spChg chg="add mod">
          <ac:chgData name="Grégory Morel" userId="732ee2fcb39904ba" providerId="LiveId" clId="{76970D05-9C73-4B13-83BD-ECE1AFC51222}" dt="2021-04-15T21:45:54.991" v="10978" actId="20577"/>
          <ac:spMkLst>
            <pc:docMk/>
            <pc:sldMk cId="659980281" sldId="787"/>
            <ac:spMk id="44" creationId="{4D90975F-EE85-461F-BBD6-BD3081C45890}"/>
          </ac:spMkLst>
        </pc:spChg>
        <pc:spChg chg="mod ord">
          <ac:chgData name="Grégory Morel" userId="732ee2fcb39904ba" providerId="LiveId" clId="{76970D05-9C73-4B13-83BD-ECE1AFC51222}" dt="2021-04-15T21:43:14.876" v="10911" actId="26606"/>
          <ac:spMkLst>
            <pc:docMk/>
            <pc:sldMk cId="659980281" sldId="787"/>
            <ac:spMk id="45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42:57.738" v="10903" actId="26606"/>
          <ac:spMkLst>
            <pc:docMk/>
            <pc:sldMk cId="659980281" sldId="787"/>
            <ac:spMk id="47" creationId="{21540236-BFD5-4A9D-8840-4703E7F76825}"/>
          </ac:spMkLst>
        </pc:spChg>
        <pc:spChg chg="add del">
          <ac:chgData name="Grégory Morel" userId="732ee2fcb39904ba" providerId="LiveId" clId="{76970D05-9C73-4B13-83BD-ECE1AFC51222}" dt="2021-04-15T21:42:57.738" v="10903" actId="26606"/>
          <ac:spMkLst>
            <pc:docMk/>
            <pc:sldMk cId="659980281" sldId="787"/>
            <ac:spMk id="50" creationId="{2C61293E-6EBE-43EF-A52C-9BEBFD7679D4}"/>
          </ac:spMkLst>
        </pc:spChg>
        <pc:spChg chg="add del">
          <ac:chgData name="Grégory Morel" userId="732ee2fcb39904ba" providerId="LiveId" clId="{76970D05-9C73-4B13-83BD-ECE1AFC51222}" dt="2021-04-15T21:42:59.098" v="10905" actId="26606"/>
          <ac:spMkLst>
            <pc:docMk/>
            <pc:sldMk cId="659980281" sldId="787"/>
            <ac:spMk id="53" creationId="{F13C74B1-5B17-4795-BED0-7140497B445A}"/>
          </ac:spMkLst>
        </pc:spChg>
        <pc:spChg chg="add del">
          <ac:chgData name="Grégory Morel" userId="732ee2fcb39904ba" providerId="LiveId" clId="{76970D05-9C73-4B13-83BD-ECE1AFC51222}" dt="2021-04-15T21:42:59.098" v="10905" actId="26606"/>
          <ac:spMkLst>
            <pc:docMk/>
            <pc:sldMk cId="659980281" sldId="787"/>
            <ac:spMk id="54" creationId="{D4974D33-8DC5-464E-8C6D-BE58F0669C17}"/>
          </ac:spMkLst>
        </pc:spChg>
        <pc:spChg chg="add del">
          <ac:chgData name="Grégory Morel" userId="732ee2fcb39904ba" providerId="LiveId" clId="{76970D05-9C73-4B13-83BD-ECE1AFC51222}" dt="2021-04-15T21:43:02.328" v="10907" actId="26606"/>
          <ac:spMkLst>
            <pc:docMk/>
            <pc:sldMk cId="659980281" sldId="787"/>
            <ac:spMk id="56" creationId="{23E547B5-89CF-4EC0-96DE-25771AED0799}"/>
          </ac:spMkLst>
        </pc:spChg>
        <pc:spChg chg="add del">
          <ac:chgData name="Grégory Morel" userId="732ee2fcb39904ba" providerId="LiveId" clId="{76970D05-9C73-4B13-83BD-ECE1AFC51222}" dt="2021-04-15T21:43:02.328" v="10907" actId="26606"/>
          <ac:spMkLst>
            <pc:docMk/>
            <pc:sldMk cId="659980281" sldId="787"/>
            <ac:spMk id="58" creationId="{3F0B8CEB-8279-4E5E-A0CE-1FC9F71736F2}"/>
          </ac:spMkLst>
        </pc:spChg>
        <pc:spChg chg="add del">
          <ac:chgData name="Grégory Morel" userId="732ee2fcb39904ba" providerId="LiveId" clId="{76970D05-9C73-4B13-83BD-ECE1AFC51222}" dt="2021-04-15T21:43:03.044" v="10909" actId="26606"/>
          <ac:spMkLst>
            <pc:docMk/>
            <pc:sldMk cId="659980281" sldId="787"/>
            <ac:spMk id="60" creationId="{C5E6CFF1-2F42-4E10-9A97-F116F46F53FE}"/>
          </ac:spMkLst>
        </pc:spChg>
        <pc:spChg chg="del mod">
          <ac:chgData name="Grégory Morel" userId="732ee2fcb39904ba" providerId="LiveId" clId="{76970D05-9C73-4B13-83BD-ECE1AFC51222}" dt="2021-04-15T21:40:26.708" v="10773" actId="478"/>
          <ac:spMkLst>
            <pc:docMk/>
            <pc:sldMk cId="659980281" sldId="787"/>
            <ac:spMk id="72" creationId="{CAA5E498-F9F0-428E-AECE-DDE8B625F7FC}"/>
          </ac:spMkLst>
        </pc:spChg>
        <pc:picChg chg="add del mod ord">
          <ac:chgData name="Grégory Morel" userId="732ee2fcb39904ba" providerId="LiveId" clId="{76970D05-9C73-4B13-83BD-ECE1AFC51222}" dt="2021-04-15T21:43:15.520" v="10912"/>
          <ac:picMkLst>
            <pc:docMk/>
            <pc:sldMk cId="659980281" sldId="787"/>
            <ac:picMk id="5" creationId="{845C580C-4260-4E04-A941-2CFA6E911824}"/>
          </ac:picMkLst>
        </pc:picChg>
        <pc:picChg chg="add mod">
          <ac:chgData name="Grégory Morel" userId="732ee2fcb39904ba" providerId="LiveId" clId="{76970D05-9C73-4B13-83BD-ECE1AFC51222}" dt="2021-04-15T21:45:58.997" v="10979" actId="1076"/>
          <ac:picMkLst>
            <pc:docMk/>
            <pc:sldMk cId="659980281" sldId="787"/>
            <ac:picMk id="43" creationId="{98B897B4-3953-43CF-B2BD-93063EDD986F}"/>
          </ac:picMkLst>
        </pc:picChg>
        <pc:picChg chg="add del">
          <ac:chgData name="Grégory Morel" userId="732ee2fcb39904ba" providerId="LiveId" clId="{76970D05-9C73-4B13-83BD-ECE1AFC51222}" dt="2021-04-15T21:43:14.876" v="10911" actId="26606"/>
          <ac:picMkLst>
            <pc:docMk/>
            <pc:sldMk cId="659980281" sldId="787"/>
            <ac:picMk id="67" creationId="{54DDEBDD-D8BD-41A6-8A0D-B00E3768B0F9}"/>
          </ac:picMkLst>
        </pc:pic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25" creationId="{4FE36196-9486-446F-AB00-F2733AC9BD4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3" creationId="{DABACA0A-AAC5-477C-BF5C-004D88EE8DE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6" creationId="{7C31FAD7-7C01-4480-99D7-5CD935F87E60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9" creationId="{16502CC9-C7C5-45EC-84EA-767F234BB7C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2" creationId="{6CE255C2-A423-4650-BC1A-A4B14A93F8C7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6" creationId="{09AA9D10-2E94-465D-BF01-42078C0EAAAD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9" creationId="{4715DCF6-C680-4315-9F06-FC72B368C988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52" creationId="{D710AEAD-6CA8-457B-B723-7D3EDD1ECF54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57" creationId="{06130C54-EE95-4120-8207-828B0117688E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1" creationId="{3E6CB8BB-2C10-4DD4-BC47-749FDFCD6032}"/>
          </ac:cxnSpMkLst>
        </pc:cxnChg>
        <pc:cxnChg chg="del">
          <ac:chgData name="Grégory Morel" userId="732ee2fcb39904ba" providerId="LiveId" clId="{76970D05-9C73-4B13-83BD-ECE1AFC51222}" dt="2021-04-15T21:40:28.977" v="10774" actId="478"/>
          <ac:cxnSpMkLst>
            <pc:docMk/>
            <pc:sldMk cId="659980281" sldId="787"/>
            <ac:cxnSpMk id="62" creationId="{5AA6343D-4A26-4E33-8CB6-C89C9B85C979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3" creationId="{00839A1C-F82F-43A9-BC4E-6304AB7823B9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4" creationId="{55D229F8-8F4D-420A-8CAD-7A4DFDD6DC9F}"/>
          </ac:cxnSpMkLst>
        </pc:cxnChg>
        <pc:cxnChg chg="add del">
          <ac:chgData name="Grégory Morel" userId="732ee2fcb39904ba" providerId="LiveId" clId="{76970D05-9C73-4B13-83BD-ECE1AFC51222}" dt="2021-04-15T21:43:03.044" v="10909" actId="26606"/>
          <ac:cxnSpMkLst>
            <pc:docMk/>
            <pc:sldMk cId="659980281" sldId="787"/>
            <ac:cxnSpMk id="65" creationId="{67182200-4859-4C8D-BCBB-55B245C28BA3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70" creationId="{17FBE4F1-7D85-4C29-A792-BEA4A1368F60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71" creationId="{D644165D-115E-4397-A602-74AD2A181F90}"/>
          </ac:cxnSpMkLst>
        </pc:cxnChg>
      </pc:sldChg>
    </pc:docChg>
  </pc:docChgLst>
  <pc:docChgLst>
    <pc:chgData name="Grégory Morel" userId="8a45a95f-50b8-483c-a5e8-a1e278167fe3" providerId="ADAL" clId="{23F3CD2D-03ED-4EA9-92BB-EE8B4CF1D176}"/>
    <pc:docChg chg="modSld modMainMaster">
      <pc:chgData name="Grégory Morel" userId="8a45a95f-50b8-483c-a5e8-a1e278167fe3" providerId="ADAL" clId="{23F3CD2D-03ED-4EA9-92BB-EE8B4CF1D176}" dt="2023-05-05T10:54:31.599" v="56" actId="20577"/>
      <pc:docMkLst>
        <pc:docMk/>
      </pc:docMkLst>
      <pc:sldChg chg="modSp mod">
        <pc:chgData name="Grégory Morel" userId="8a45a95f-50b8-483c-a5e8-a1e278167fe3" providerId="ADAL" clId="{23F3CD2D-03ED-4EA9-92BB-EE8B4CF1D176}" dt="2023-04-24T08:28:47.779" v="54" actId="20577"/>
        <pc:sldMkLst>
          <pc:docMk/>
          <pc:sldMk cId="1110737339" sldId="768"/>
        </pc:sldMkLst>
        <pc:spChg chg="mod">
          <ac:chgData name="Grégory Morel" userId="8a45a95f-50b8-483c-a5e8-a1e278167fe3" providerId="ADAL" clId="{23F3CD2D-03ED-4EA9-92BB-EE8B4CF1D176}" dt="2023-04-24T08:23:25.688" v="42" actId="20577"/>
          <ac:spMkLst>
            <pc:docMk/>
            <pc:sldMk cId="1110737339" sldId="768"/>
            <ac:spMk id="2" creationId="{00000000-0000-0000-0000-000000000000}"/>
          </ac:spMkLst>
        </pc:spChg>
        <pc:spChg chg="mod">
          <ac:chgData name="Grégory Morel" userId="8a45a95f-50b8-483c-a5e8-a1e278167fe3" providerId="ADAL" clId="{23F3CD2D-03ED-4EA9-92BB-EE8B4CF1D176}" dt="2023-04-24T08:28:47.779" v="54" actId="20577"/>
          <ac:spMkLst>
            <pc:docMk/>
            <pc:sldMk cId="1110737339" sldId="768"/>
            <ac:spMk id="6" creationId="{E2C6C5B3-278B-46E8-863B-BFC998AEC13F}"/>
          </ac:spMkLst>
        </pc:spChg>
      </pc:sldChg>
      <pc:sldChg chg="modSp">
        <pc:chgData name="Grégory Morel" userId="8a45a95f-50b8-483c-a5e8-a1e278167fe3" providerId="ADAL" clId="{23F3CD2D-03ED-4EA9-92BB-EE8B4CF1D176}" dt="2023-04-24T07:24:03.372" v="24" actId="207"/>
        <pc:sldMkLst>
          <pc:docMk/>
          <pc:sldMk cId="2199615195" sldId="776"/>
        </pc:sldMkLst>
        <pc:spChg chg="mod">
          <ac:chgData name="Grégory Morel" userId="8a45a95f-50b8-483c-a5e8-a1e278167fe3" providerId="ADAL" clId="{23F3CD2D-03ED-4EA9-92BB-EE8B4CF1D176}" dt="2023-04-24T07:24:03.372" v="24" actId="207"/>
          <ac:spMkLst>
            <pc:docMk/>
            <pc:sldMk cId="2199615195" sldId="776"/>
            <ac:spMk id="6" creationId="{E2C6C5B3-278B-46E8-863B-BFC998AEC13F}"/>
          </ac:spMkLst>
        </pc:spChg>
      </pc:sldChg>
      <pc:sldMasterChg chg="modSldLayout">
        <pc:chgData name="Grégory Morel" userId="8a45a95f-50b8-483c-a5e8-a1e278167fe3" providerId="ADAL" clId="{23F3CD2D-03ED-4EA9-92BB-EE8B4CF1D176}" dt="2023-05-05T10:54:31.599" v="56" actId="20577"/>
        <pc:sldMasterMkLst>
          <pc:docMk/>
          <pc:sldMasterMk cId="3660609799" sldId="2147483677"/>
        </pc:sldMasterMkLst>
        <pc:sldLayoutChg chg="modSp mod">
          <pc:chgData name="Grégory Morel" userId="8a45a95f-50b8-483c-a5e8-a1e278167fe3" providerId="ADAL" clId="{23F3CD2D-03ED-4EA9-92BB-EE8B4CF1D176}" dt="2023-05-05T10:54:31.599" v="56" actId="20577"/>
          <pc:sldLayoutMkLst>
            <pc:docMk/>
            <pc:sldMasterMk cId="3660609799" sldId="2147483677"/>
            <pc:sldLayoutMk cId="989561567" sldId="2147483678"/>
          </pc:sldLayoutMkLst>
          <pc:spChg chg="mod">
            <ac:chgData name="Grégory Morel" userId="8a45a95f-50b8-483c-a5e8-a1e278167fe3" providerId="ADAL" clId="{23F3CD2D-03ED-4EA9-92BB-EE8B4CF1D176}" dt="2023-05-05T10:54:31.599" v="56" actId="20577"/>
            <ac:spMkLst>
              <pc:docMk/>
              <pc:sldMasterMk cId="3660609799" sldId="2147483677"/>
              <pc:sldLayoutMk cId="989561567" sldId="2147483678"/>
              <ac:spMk id="17" creationId="{00000000-0000-0000-0000-000000000000}"/>
            </ac:spMkLst>
          </pc:spChg>
        </pc:sldLayoutChg>
      </pc:sldMasterChg>
    </pc:docChg>
  </pc:docChgLst>
  <pc:docChgLst>
    <pc:chgData name="Grégory Morel" userId="732ee2fcb39904ba" providerId="LiveId" clId="{823C7A04-0D97-4D5A-9783-33C194CD1F5A}"/>
    <pc:docChg chg="undo redo custSel addSld delSld modSld sldOrd modSection">
      <pc:chgData name="Grégory Morel" userId="732ee2fcb39904ba" providerId="LiveId" clId="{823C7A04-0D97-4D5A-9783-33C194CD1F5A}" dt="2021-04-27T23:31:45.521" v="4156" actId="20577"/>
      <pc:docMkLst>
        <pc:docMk/>
      </pc:docMkLst>
      <pc:sldChg chg="modSp">
        <pc:chgData name="Grégory Morel" userId="732ee2fcb39904ba" providerId="LiveId" clId="{823C7A04-0D97-4D5A-9783-33C194CD1F5A}" dt="2021-04-25T21:28:47.728" v="10" actId="20577"/>
        <pc:sldMkLst>
          <pc:docMk/>
          <pc:sldMk cId="3517110617" sldId="742"/>
        </pc:sldMkLst>
        <pc:spChg chg="mod">
          <ac:chgData name="Grégory Morel" userId="732ee2fcb39904ba" providerId="LiveId" clId="{823C7A04-0D97-4D5A-9783-33C194CD1F5A}" dt="2021-04-25T21:28:47.728" v="10" actId="20577"/>
          <ac:spMkLst>
            <pc:docMk/>
            <pc:sldMk cId="3517110617" sldId="742"/>
            <ac:spMk id="83" creationId="{00000000-0000-0000-0000-000000000000}"/>
          </ac:spMkLst>
        </pc:spChg>
      </pc:sldChg>
      <pc:sldChg chg="modSp del">
        <pc:chgData name="Grégory Morel" userId="732ee2fcb39904ba" providerId="LiveId" clId="{823C7A04-0D97-4D5A-9783-33C194CD1F5A}" dt="2021-04-25T21:29:41.502" v="80" actId="2696"/>
        <pc:sldMkLst>
          <pc:docMk/>
          <pc:sldMk cId="1582348942" sldId="743"/>
        </pc:sldMkLst>
        <pc:spChg chg="mod">
          <ac:chgData name="Grégory Morel" userId="732ee2fcb39904ba" providerId="LiveId" clId="{823C7A04-0D97-4D5A-9783-33C194CD1F5A}" dt="2021-04-25T21:29:33.018" v="56" actId="20577"/>
          <ac:spMkLst>
            <pc:docMk/>
            <pc:sldMk cId="1582348942" sldId="743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5T21:29:32.614" v="55" actId="20577"/>
          <ac:spMkLst>
            <pc:docMk/>
            <pc:sldMk cId="1582348942" sldId="743"/>
            <ac:spMk id="18" creationId="{0681EA8B-DBBC-42F1-9E9C-307B63DC213D}"/>
          </ac:spMkLst>
        </pc:spChg>
      </pc:sldChg>
      <pc:sldChg chg="add del ord">
        <pc:chgData name="Grégory Morel" userId="732ee2fcb39904ba" providerId="LiveId" clId="{823C7A04-0D97-4D5A-9783-33C194CD1F5A}" dt="2021-04-25T21:29:37.733" v="78" actId="2696"/>
        <pc:sldMkLst>
          <pc:docMk/>
          <pc:sldMk cId="3747235012" sldId="763"/>
        </pc:sldMkLst>
      </pc:sldChg>
      <pc:sldChg chg="delSp modSp add del">
        <pc:chgData name="Grégory Morel" userId="732ee2fcb39904ba" providerId="LiveId" clId="{823C7A04-0D97-4D5A-9783-33C194CD1F5A}" dt="2021-04-25T21:59:15.782" v="131" actId="20577"/>
        <pc:sldMkLst>
          <pc:docMk/>
          <pc:sldMk cId="3937537060" sldId="764"/>
        </pc:sldMkLst>
        <pc:spChg chg="mod">
          <ac:chgData name="Grégory Morel" userId="732ee2fcb39904ba" providerId="LiveId" clId="{823C7A04-0D97-4D5A-9783-33C194CD1F5A}" dt="2021-04-25T21:29:59.201" v="119" actId="20577"/>
          <ac:spMkLst>
            <pc:docMk/>
            <pc:sldMk cId="3937537060" sldId="764"/>
            <ac:spMk id="2" creationId="{00000000-0000-0000-0000-000000000000}"/>
          </ac:spMkLst>
        </pc:spChg>
        <pc:spChg chg="del">
          <ac:chgData name="Grégory Morel" userId="732ee2fcb39904ba" providerId="LiveId" clId="{823C7A04-0D97-4D5A-9783-33C194CD1F5A}" dt="2021-04-25T21:47:19.656" v="120" actId="478"/>
          <ac:spMkLst>
            <pc:docMk/>
            <pc:sldMk cId="3937537060" sldId="764"/>
            <ac:spMk id="10" creationId="{F3C11DED-354B-4408-B646-6D2ADED3E209}"/>
          </ac:spMkLst>
        </pc:spChg>
        <pc:spChg chg="del">
          <ac:chgData name="Grégory Morel" userId="732ee2fcb39904ba" providerId="LiveId" clId="{823C7A04-0D97-4D5A-9783-33C194CD1F5A}" dt="2021-04-25T21:47:19.656" v="120" actId="478"/>
          <ac:spMkLst>
            <pc:docMk/>
            <pc:sldMk cId="3937537060" sldId="764"/>
            <ac:spMk id="11" creationId="{63349926-F164-4EA6-89D6-CBB3CEE17A16}"/>
          </ac:spMkLst>
        </pc:spChg>
        <pc:spChg chg="mod">
          <ac:chgData name="Grégory Morel" userId="732ee2fcb39904ba" providerId="LiveId" clId="{823C7A04-0D97-4D5A-9783-33C194CD1F5A}" dt="2021-04-25T21:59:15.782" v="131" actId="20577"/>
          <ac:spMkLst>
            <pc:docMk/>
            <pc:sldMk cId="3937537060" sldId="764"/>
            <ac:spMk id="12" creationId="{5C8932FB-7246-4FF6-BD77-434A1E4598C3}"/>
          </ac:spMkLst>
        </pc:spChg>
        <pc:spChg chg="del">
          <ac:chgData name="Grégory Morel" userId="732ee2fcb39904ba" providerId="LiveId" clId="{823C7A04-0D97-4D5A-9783-33C194CD1F5A}" dt="2021-04-25T21:47:19.656" v="120" actId="478"/>
          <ac:spMkLst>
            <pc:docMk/>
            <pc:sldMk cId="3937537060" sldId="764"/>
            <ac:spMk id="14" creationId="{36B23EA1-6F38-48D0-A976-891C07D2F77E}"/>
          </ac:spMkLst>
        </pc:spChg>
        <pc:spChg chg="mod">
          <ac:chgData name="Grégory Morel" userId="732ee2fcb39904ba" providerId="LiveId" clId="{823C7A04-0D97-4D5A-9783-33C194CD1F5A}" dt="2021-04-25T21:47:30.230" v="130" actId="5793"/>
          <ac:spMkLst>
            <pc:docMk/>
            <pc:sldMk cId="3937537060" sldId="764"/>
            <ac:spMk id="17" creationId="{9A665DF7-540C-4493-9513-CEDB0DF38735}"/>
          </ac:spMkLst>
        </pc:spChg>
        <pc:picChg chg="del">
          <ac:chgData name="Grégory Morel" userId="732ee2fcb39904ba" providerId="LiveId" clId="{823C7A04-0D97-4D5A-9783-33C194CD1F5A}" dt="2021-04-25T21:47:19.656" v="120" actId="478"/>
          <ac:picMkLst>
            <pc:docMk/>
            <pc:sldMk cId="3937537060" sldId="764"/>
            <ac:picMk id="7" creationId="{CE0C790B-1DAF-45C7-B744-3E576A0B9548}"/>
          </ac:picMkLst>
        </pc:picChg>
        <pc:picChg chg="del">
          <ac:chgData name="Grégory Morel" userId="732ee2fcb39904ba" providerId="LiveId" clId="{823C7A04-0D97-4D5A-9783-33C194CD1F5A}" dt="2021-04-25T21:47:19.656" v="120" actId="478"/>
          <ac:picMkLst>
            <pc:docMk/>
            <pc:sldMk cId="3937537060" sldId="764"/>
            <ac:picMk id="8" creationId="{09EF1C58-C20F-4BD0-9ACF-4E74B84BE07B}"/>
          </ac:picMkLst>
        </pc:picChg>
        <pc:picChg chg="del">
          <ac:chgData name="Grégory Morel" userId="732ee2fcb39904ba" providerId="LiveId" clId="{823C7A04-0D97-4D5A-9783-33C194CD1F5A}" dt="2021-04-25T21:47:19.656" v="120" actId="478"/>
          <ac:picMkLst>
            <pc:docMk/>
            <pc:sldMk cId="3937537060" sldId="764"/>
            <ac:picMk id="9" creationId="{678EF139-B5E5-4BBA-B134-02A72BB7ADB8}"/>
          </ac:picMkLst>
        </pc:picChg>
        <pc:inkChg chg="del">
          <ac:chgData name="Grégory Morel" userId="732ee2fcb39904ba" providerId="LiveId" clId="{823C7A04-0D97-4D5A-9783-33C194CD1F5A}" dt="2021-04-25T21:47:19.656" v="120" actId="478"/>
          <ac:inkMkLst>
            <pc:docMk/>
            <pc:sldMk cId="3937537060" sldId="764"/>
            <ac:inkMk id="3" creationId="{3A916EA3-1A4D-4E4F-8EEF-5B0E233ACAE1}"/>
          </ac:inkMkLst>
        </pc:inkChg>
      </pc:sldChg>
      <pc:sldChg chg="addSp delSp modSp add modNotesTx">
        <pc:chgData name="Grégory Morel" userId="732ee2fcb39904ba" providerId="LiveId" clId="{823C7A04-0D97-4D5A-9783-33C194CD1F5A}" dt="2021-04-25T22:21:21.518" v="355" actId="20577"/>
        <pc:sldMkLst>
          <pc:docMk/>
          <pc:sldMk cId="1265975964" sldId="765"/>
        </pc:sldMkLst>
        <pc:spChg chg="mod">
          <ac:chgData name="Grégory Morel" userId="732ee2fcb39904ba" providerId="LiveId" clId="{823C7A04-0D97-4D5A-9783-33C194CD1F5A}" dt="2021-04-25T22:01:32.876" v="142" actId="20577"/>
          <ac:spMkLst>
            <pc:docMk/>
            <pc:sldMk cId="1265975964" sldId="765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5T22:01:48.607" v="144" actId="20577"/>
          <ac:spMkLst>
            <pc:docMk/>
            <pc:sldMk cId="1265975964" sldId="765"/>
            <ac:spMk id="12" creationId="{5C8932FB-7246-4FF6-BD77-434A1E4598C3}"/>
          </ac:spMkLst>
        </pc:spChg>
        <pc:spChg chg="mod">
          <ac:chgData name="Grégory Morel" userId="732ee2fcb39904ba" providerId="LiveId" clId="{823C7A04-0D97-4D5A-9783-33C194CD1F5A}" dt="2021-04-25T22:11:47.290" v="180" actId="207"/>
          <ac:spMkLst>
            <pc:docMk/>
            <pc:sldMk cId="1265975964" sldId="765"/>
            <ac:spMk id="17" creationId="{9A665DF7-540C-4493-9513-CEDB0DF38735}"/>
          </ac:spMkLst>
        </pc:spChg>
        <pc:picChg chg="add del mod">
          <ac:chgData name="Grégory Morel" userId="732ee2fcb39904ba" providerId="LiveId" clId="{823C7A04-0D97-4D5A-9783-33C194CD1F5A}" dt="2021-04-25T22:16:39.181" v="302" actId="478"/>
          <ac:picMkLst>
            <pc:docMk/>
            <pc:sldMk cId="1265975964" sldId="765"/>
            <ac:picMk id="3" creationId="{6FB7182C-4E7C-40F7-9AA5-84099CE010B1}"/>
          </ac:picMkLst>
        </pc:picChg>
        <pc:picChg chg="add">
          <ac:chgData name="Grégory Morel" userId="732ee2fcb39904ba" providerId="LiveId" clId="{823C7A04-0D97-4D5A-9783-33C194CD1F5A}" dt="2021-04-25T22:16:39.564" v="303"/>
          <ac:picMkLst>
            <pc:docMk/>
            <pc:sldMk cId="1265975964" sldId="765"/>
            <ac:picMk id="7" creationId="{17E39B9A-C899-4547-9D36-7061F2E22C3B}"/>
          </ac:picMkLst>
        </pc:picChg>
      </pc:sldChg>
      <pc:sldChg chg="add del ord">
        <pc:chgData name="Grégory Morel" userId="732ee2fcb39904ba" providerId="LiveId" clId="{823C7A04-0D97-4D5A-9783-33C194CD1F5A}" dt="2021-04-25T21:29:37.775" v="79" actId="2696"/>
        <pc:sldMkLst>
          <pc:docMk/>
          <pc:sldMk cId="3107585898" sldId="765"/>
        </pc:sldMkLst>
      </pc:sldChg>
      <pc:sldChg chg="add del">
        <pc:chgData name="Grégory Morel" userId="732ee2fcb39904ba" providerId="LiveId" clId="{823C7A04-0D97-4D5A-9783-33C194CD1F5A}" dt="2021-04-25T22:01:51.011" v="146"/>
        <pc:sldMkLst>
          <pc:docMk/>
          <pc:sldMk cId="911944626" sldId="766"/>
        </pc:sldMkLst>
      </pc:sldChg>
      <pc:sldChg chg="addSp delSp modSp add modNotesTx">
        <pc:chgData name="Grégory Morel" userId="732ee2fcb39904ba" providerId="LiveId" clId="{823C7A04-0D97-4D5A-9783-33C194CD1F5A}" dt="2021-04-25T22:21:35.318" v="358" actId="20577"/>
        <pc:sldMkLst>
          <pc:docMk/>
          <pc:sldMk cId="1973197323" sldId="766"/>
        </pc:sldMkLst>
        <pc:spChg chg="mod">
          <ac:chgData name="Grégory Morel" userId="732ee2fcb39904ba" providerId="LiveId" clId="{823C7A04-0D97-4D5A-9783-33C194CD1F5A}" dt="2021-04-25T22:02:00.097" v="159" actId="20577"/>
          <ac:spMkLst>
            <pc:docMk/>
            <pc:sldMk cId="1973197323" sldId="766"/>
            <ac:spMk id="2" creationId="{00000000-0000-0000-0000-000000000000}"/>
          </ac:spMkLst>
        </pc:spChg>
        <pc:spChg chg="add">
          <ac:chgData name="Grégory Morel" userId="732ee2fcb39904ba" providerId="LiveId" clId="{823C7A04-0D97-4D5A-9783-33C194CD1F5A}" dt="2021-04-25T22:12:11.909" v="184"/>
          <ac:spMkLst>
            <pc:docMk/>
            <pc:sldMk cId="1973197323" sldId="766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5T22:02:17.944" v="160"/>
          <ac:spMkLst>
            <pc:docMk/>
            <pc:sldMk cId="1973197323" sldId="766"/>
            <ac:spMk id="12" creationId="{5C8932FB-7246-4FF6-BD77-434A1E4598C3}"/>
          </ac:spMkLst>
        </pc:spChg>
        <pc:spChg chg="del">
          <ac:chgData name="Grégory Morel" userId="732ee2fcb39904ba" providerId="LiveId" clId="{823C7A04-0D97-4D5A-9783-33C194CD1F5A}" dt="2021-04-25T22:12:11.534" v="183" actId="478"/>
          <ac:spMkLst>
            <pc:docMk/>
            <pc:sldMk cId="1973197323" sldId="766"/>
            <ac:spMk id="17" creationId="{9A665DF7-540C-4493-9513-CEDB0DF38735}"/>
          </ac:spMkLst>
        </pc:spChg>
        <pc:picChg chg="add mod">
          <ac:chgData name="Grégory Morel" userId="732ee2fcb39904ba" providerId="LiveId" clId="{823C7A04-0D97-4D5A-9783-33C194CD1F5A}" dt="2021-04-25T22:16:35.461" v="301"/>
          <ac:picMkLst>
            <pc:docMk/>
            <pc:sldMk cId="1973197323" sldId="766"/>
            <ac:picMk id="3" creationId="{4682DF1A-390D-4997-9DAF-4DF9F0E46765}"/>
          </ac:picMkLst>
        </pc:picChg>
        <pc:picChg chg="add del">
          <ac:chgData name="Grégory Morel" userId="732ee2fcb39904ba" providerId="LiveId" clId="{823C7A04-0D97-4D5A-9783-33C194CD1F5A}" dt="2021-04-25T22:16:23.763" v="295" actId="478"/>
          <ac:picMkLst>
            <pc:docMk/>
            <pc:sldMk cId="1973197323" sldId="766"/>
            <ac:picMk id="7" creationId="{BD54C2B8-8F88-48C3-ACDB-3336929F336A}"/>
          </ac:picMkLst>
        </pc:picChg>
      </pc:sldChg>
      <pc:sldChg chg="add del">
        <pc:chgData name="Grégory Morel" userId="732ee2fcb39904ba" providerId="LiveId" clId="{823C7A04-0D97-4D5A-9783-33C194CD1F5A}" dt="2021-04-25T21:29:52.176" v="83" actId="2696"/>
        <pc:sldMkLst>
          <pc:docMk/>
          <pc:sldMk cId="3087677999" sldId="766"/>
        </pc:sldMkLst>
      </pc:sldChg>
      <pc:sldChg chg="addSp delSp modSp add modNotesTx">
        <pc:chgData name="Grégory Morel" userId="732ee2fcb39904ba" providerId="LiveId" clId="{823C7A04-0D97-4D5A-9783-33C194CD1F5A}" dt="2021-04-27T23:06:26.764" v="3499" actId="1076"/>
        <pc:sldMkLst>
          <pc:docMk/>
          <pc:sldMk cId="338451457" sldId="767"/>
        </pc:sldMkLst>
        <pc:spChg chg="mod">
          <ac:chgData name="Grégory Morel" userId="732ee2fcb39904ba" providerId="LiveId" clId="{823C7A04-0D97-4D5A-9783-33C194CD1F5A}" dt="2021-04-27T10:09:22.738" v="388" actId="20577"/>
          <ac:spMkLst>
            <pc:docMk/>
            <pc:sldMk cId="338451457" sldId="767"/>
            <ac:spMk id="2" creationId="{00000000-0000-0000-0000-000000000000}"/>
          </ac:spMkLst>
        </pc:spChg>
        <pc:spChg chg="del mod">
          <ac:chgData name="Grégory Morel" userId="732ee2fcb39904ba" providerId="LiveId" clId="{823C7A04-0D97-4D5A-9783-33C194CD1F5A}" dt="2021-04-27T23:06:13.228" v="3496" actId="478"/>
          <ac:spMkLst>
            <pc:docMk/>
            <pc:sldMk cId="338451457" sldId="767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3:06:08.856" v="3495" actId="20577"/>
          <ac:spMkLst>
            <pc:docMk/>
            <pc:sldMk cId="338451457" sldId="767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10:09:25.714" v="389" actId="478"/>
          <ac:picMkLst>
            <pc:docMk/>
            <pc:sldMk cId="338451457" sldId="767"/>
            <ac:picMk id="3" creationId="{4682DF1A-390D-4997-9DAF-4DF9F0E46765}"/>
          </ac:picMkLst>
        </pc:picChg>
        <pc:picChg chg="add mod">
          <ac:chgData name="Grégory Morel" userId="732ee2fcb39904ba" providerId="LiveId" clId="{823C7A04-0D97-4D5A-9783-33C194CD1F5A}" dt="2021-04-27T23:06:26.764" v="3499" actId="1076"/>
          <ac:picMkLst>
            <pc:docMk/>
            <pc:sldMk cId="338451457" sldId="767"/>
            <ac:picMk id="3" creationId="{F8800B93-070E-45E1-81D2-5F6409B0227C}"/>
          </ac:picMkLst>
        </pc:picChg>
      </pc:sldChg>
      <pc:sldChg chg="modSp add">
        <pc:chgData name="Grégory Morel" userId="732ee2fcb39904ba" providerId="LiveId" clId="{823C7A04-0D97-4D5A-9783-33C194CD1F5A}" dt="2021-04-27T11:16:31.290" v="414" actId="20577"/>
        <pc:sldMkLst>
          <pc:docMk/>
          <pc:sldMk cId="1493202508" sldId="768"/>
        </pc:sldMkLst>
        <pc:spChg chg="mod">
          <ac:chgData name="Grégory Morel" userId="732ee2fcb39904ba" providerId="LiveId" clId="{823C7A04-0D97-4D5A-9783-33C194CD1F5A}" dt="2021-04-27T11:16:31.290" v="414" actId="20577"/>
          <ac:spMkLst>
            <pc:docMk/>
            <pc:sldMk cId="1493202508" sldId="768"/>
            <ac:spMk id="2" creationId="{00000000-0000-0000-0000-000000000000}"/>
          </ac:spMkLst>
        </pc:spChg>
      </pc:sldChg>
      <pc:sldChg chg="add del ord">
        <pc:chgData name="Grégory Morel" userId="732ee2fcb39904ba" providerId="LiveId" clId="{823C7A04-0D97-4D5A-9783-33C194CD1F5A}" dt="2021-04-25T21:29:52.637" v="98" actId="2696"/>
        <pc:sldMkLst>
          <pc:docMk/>
          <pc:sldMk cId="459663530" sldId="769"/>
        </pc:sldMkLst>
      </pc:sldChg>
      <pc:sldChg chg="modSp add del">
        <pc:chgData name="Grégory Morel" userId="732ee2fcb39904ba" providerId="LiveId" clId="{823C7A04-0D97-4D5A-9783-33C194CD1F5A}" dt="2021-04-27T22:16:20.943" v="1433" actId="2696"/>
        <pc:sldMkLst>
          <pc:docMk/>
          <pc:sldMk cId="3354780734" sldId="769"/>
        </pc:sldMkLst>
        <pc:spChg chg="mod">
          <ac:chgData name="Grégory Morel" userId="732ee2fcb39904ba" providerId="LiveId" clId="{823C7A04-0D97-4D5A-9783-33C194CD1F5A}" dt="2021-04-27T11:30:09.865" v="455" actId="20577"/>
          <ac:spMkLst>
            <pc:docMk/>
            <pc:sldMk cId="3354780734" sldId="769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7T20:52:51.853" v="480" actId="20577"/>
          <ac:spMkLst>
            <pc:docMk/>
            <pc:sldMk cId="3354780734" sldId="769"/>
            <ac:spMk id="12" creationId="{5C8932FB-7246-4FF6-BD77-434A1E4598C3}"/>
          </ac:spMkLst>
        </pc:spChg>
      </pc:sldChg>
      <pc:sldChg chg="addSp delSp modSp add modNotesTx">
        <pc:chgData name="Grégory Morel" userId="732ee2fcb39904ba" providerId="LiveId" clId="{823C7A04-0D97-4D5A-9783-33C194CD1F5A}" dt="2021-04-27T22:24:44.502" v="1875" actId="20577"/>
        <pc:sldMkLst>
          <pc:docMk/>
          <pc:sldMk cId="428483125" sldId="770"/>
        </pc:sldMkLst>
        <pc:spChg chg="add del">
          <ac:chgData name="Grégory Morel" userId="732ee2fcb39904ba" providerId="LiveId" clId="{823C7A04-0D97-4D5A-9783-33C194CD1F5A}" dt="2021-04-27T22:04:16.559" v="544"/>
          <ac:spMkLst>
            <pc:docMk/>
            <pc:sldMk cId="428483125" sldId="770"/>
            <ac:spMk id="3" creationId="{FE6951D6-FD60-4C7B-BC35-07B76B1818D8}"/>
          </ac:spMkLst>
        </pc:spChg>
        <pc:spChg chg="mod">
          <ac:chgData name="Grégory Morel" userId="732ee2fcb39904ba" providerId="LiveId" clId="{823C7A04-0D97-4D5A-9783-33C194CD1F5A}" dt="2021-04-27T22:13:20.245" v="1311" actId="1035"/>
          <ac:spMkLst>
            <pc:docMk/>
            <pc:sldMk cId="428483125" sldId="770"/>
            <ac:spMk id="6" creationId="{EA66023B-805D-4D0D-BAF2-0FCF776EF312}"/>
          </ac:spMkLst>
        </pc:spChg>
        <pc:spChg chg="add mod">
          <ac:chgData name="Grégory Morel" userId="732ee2fcb39904ba" providerId="LiveId" clId="{823C7A04-0D97-4D5A-9783-33C194CD1F5A}" dt="2021-04-27T22:16:15.624" v="1432" actId="207"/>
          <ac:spMkLst>
            <pc:docMk/>
            <pc:sldMk cId="428483125" sldId="770"/>
            <ac:spMk id="8" creationId="{0ABB45CA-1890-44D9-94CF-17C3AA4D4AD9}"/>
          </ac:spMkLst>
        </pc:spChg>
        <pc:spChg chg="mod">
          <ac:chgData name="Grégory Morel" userId="732ee2fcb39904ba" providerId="LiveId" clId="{823C7A04-0D97-4D5A-9783-33C194CD1F5A}" dt="2021-04-27T22:12:41.829" v="1268" actId="20577"/>
          <ac:spMkLst>
            <pc:docMk/>
            <pc:sldMk cId="428483125" sldId="770"/>
            <ac:spMk id="12" creationId="{5C8932FB-7246-4FF6-BD77-434A1E4598C3}"/>
          </ac:spMkLst>
        </pc:spChg>
        <pc:picChg chg="add mod">
          <ac:chgData name="Grégory Morel" userId="732ee2fcb39904ba" providerId="LiveId" clId="{823C7A04-0D97-4D5A-9783-33C194CD1F5A}" dt="2021-04-27T22:05:07.346" v="554" actId="1076"/>
          <ac:picMkLst>
            <pc:docMk/>
            <pc:sldMk cId="428483125" sldId="770"/>
            <ac:picMk id="4" creationId="{D4952D99-1AC9-486A-BA81-1C42020E5FA8}"/>
          </ac:picMkLst>
        </pc:picChg>
      </pc:sldChg>
      <pc:sldChg chg="add del">
        <pc:chgData name="Grégory Morel" userId="732ee2fcb39904ba" providerId="LiveId" clId="{823C7A04-0D97-4D5A-9783-33C194CD1F5A}" dt="2021-04-25T21:29:52.203" v="84" actId="2696"/>
        <pc:sldMkLst>
          <pc:docMk/>
          <pc:sldMk cId="1508334376" sldId="770"/>
        </pc:sldMkLst>
      </pc:sldChg>
      <pc:sldChg chg="add del">
        <pc:chgData name="Grégory Morel" userId="732ee2fcb39904ba" providerId="LiveId" clId="{823C7A04-0D97-4D5A-9783-33C194CD1F5A}" dt="2021-04-25T21:29:52.226" v="85" actId="2696"/>
        <pc:sldMkLst>
          <pc:docMk/>
          <pc:sldMk cId="445702480" sldId="771"/>
        </pc:sldMkLst>
      </pc:sldChg>
      <pc:sldChg chg="modSp add modNotesTx">
        <pc:chgData name="Grégory Morel" userId="732ee2fcb39904ba" providerId="LiveId" clId="{823C7A04-0D97-4D5A-9783-33C194CD1F5A}" dt="2021-04-27T22:18:11.569" v="1471" actId="20577"/>
        <pc:sldMkLst>
          <pc:docMk/>
          <pc:sldMk cId="446233054" sldId="771"/>
        </pc:sldMkLst>
        <pc:spChg chg="mod">
          <ac:chgData name="Grégory Morel" userId="732ee2fcb39904ba" providerId="LiveId" clId="{823C7A04-0D97-4D5A-9783-33C194CD1F5A}" dt="2021-04-27T22:09:36.634" v="800" actId="20577"/>
          <ac:spMkLst>
            <pc:docMk/>
            <pc:sldMk cId="446233054" sldId="771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2:12:03.065" v="1253" actId="20577"/>
          <ac:spMkLst>
            <pc:docMk/>
            <pc:sldMk cId="446233054" sldId="771"/>
            <ac:spMk id="8" creationId="{0ABB45CA-1890-44D9-94CF-17C3AA4D4AD9}"/>
          </ac:spMkLst>
        </pc:spChg>
        <pc:picChg chg="mod">
          <ac:chgData name="Grégory Morel" userId="732ee2fcb39904ba" providerId="LiveId" clId="{823C7A04-0D97-4D5A-9783-33C194CD1F5A}" dt="2021-04-27T22:12:20.768" v="1254"/>
          <ac:picMkLst>
            <pc:docMk/>
            <pc:sldMk cId="446233054" sldId="771"/>
            <ac:picMk id="4" creationId="{D4952D99-1AC9-486A-BA81-1C42020E5FA8}"/>
          </ac:picMkLst>
        </pc:picChg>
      </pc:sldChg>
      <pc:sldChg chg="addSp delSp modSp add">
        <pc:chgData name="Grégory Morel" userId="732ee2fcb39904ba" providerId="LiveId" clId="{823C7A04-0D97-4D5A-9783-33C194CD1F5A}" dt="2021-04-27T22:45:52.326" v="2468" actId="6549"/>
        <pc:sldMkLst>
          <pc:docMk/>
          <pc:sldMk cId="482326144" sldId="772"/>
        </pc:sldMkLst>
        <pc:spChg chg="add del mod">
          <ac:chgData name="Grégory Morel" userId="732ee2fcb39904ba" providerId="LiveId" clId="{823C7A04-0D97-4D5A-9783-33C194CD1F5A}" dt="2021-04-27T22:45:52.326" v="2468" actId="6549"/>
          <ac:spMkLst>
            <pc:docMk/>
            <pc:sldMk cId="482326144" sldId="772"/>
            <ac:spMk id="6" creationId="{EA66023B-805D-4D0D-BAF2-0FCF776EF312}"/>
          </ac:spMkLst>
        </pc:spChg>
        <pc:spChg chg="del">
          <ac:chgData name="Grégory Morel" userId="732ee2fcb39904ba" providerId="LiveId" clId="{823C7A04-0D97-4D5A-9783-33C194CD1F5A}" dt="2021-04-27T22:27:17.638" v="1908" actId="478"/>
          <ac:spMkLst>
            <pc:docMk/>
            <pc:sldMk cId="482326144" sldId="772"/>
            <ac:spMk id="8" creationId="{0ABB45CA-1890-44D9-94CF-17C3AA4D4AD9}"/>
          </ac:spMkLst>
        </pc:spChg>
        <pc:spChg chg="mod">
          <ac:chgData name="Grégory Morel" userId="732ee2fcb39904ba" providerId="LiveId" clId="{823C7A04-0D97-4D5A-9783-33C194CD1F5A}" dt="2021-04-27T22:16:31.405" v="1455" actId="20577"/>
          <ac:spMkLst>
            <pc:docMk/>
            <pc:sldMk cId="482326144" sldId="772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2:27:13.382" v="1907" actId="478"/>
          <ac:picMkLst>
            <pc:docMk/>
            <pc:sldMk cId="482326144" sldId="772"/>
            <ac:picMk id="4" creationId="{D4952D99-1AC9-486A-BA81-1C42020E5FA8}"/>
          </ac:picMkLst>
        </pc:picChg>
      </pc:sldChg>
      <pc:sldChg chg="add del">
        <pc:chgData name="Grégory Morel" userId="732ee2fcb39904ba" providerId="LiveId" clId="{823C7A04-0D97-4D5A-9783-33C194CD1F5A}" dt="2021-04-25T21:29:52.269" v="86" actId="2696"/>
        <pc:sldMkLst>
          <pc:docMk/>
          <pc:sldMk cId="2547323791" sldId="772"/>
        </pc:sldMkLst>
      </pc:sldChg>
      <pc:sldChg chg="add del">
        <pc:chgData name="Grégory Morel" userId="732ee2fcb39904ba" providerId="LiveId" clId="{823C7A04-0D97-4D5A-9783-33C194CD1F5A}" dt="2021-04-25T21:29:52.310" v="88" actId="2696"/>
        <pc:sldMkLst>
          <pc:docMk/>
          <pc:sldMk cId="2255983625" sldId="773"/>
        </pc:sldMkLst>
      </pc:sldChg>
      <pc:sldChg chg="addSp delSp modSp add modNotesTx">
        <pc:chgData name="Grégory Morel" userId="732ee2fcb39904ba" providerId="LiveId" clId="{823C7A04-0D97-4D5A-9783-33C194CD1F5A}" dt="2021-04-27T22:22:39.901" v="1684" actId="20577"/>
        <pc:sldMkLst>
          <pc:docMk/>
          <pc:sldMk cId="4053290642" sldId="773"/>
        </pc:sldMkLst>
        <pc:spChg chg="add del">
          <ac:chgData name="Grégory Morel" userId="732ee2fcb39904ba" providerId="LiveId" clId="{823C7A04-0D97-4D5A-9783-33C194CD1F5A}" dt="2021-04-27T22:22:10.523" v="1652"/>
          <ac:spMkLst>
            <pc:docMk/>
            <pc:sldMk cId="4053290642" sldId="773"/>
            <ac:spMk id="3" creationId="{698F4DC0-A602-42F4-ACF5-5987A64E00AE}"/>
          </ac:spMkLst>
        </pc:spChg>
        <pc:spChg chg="del">
          <ac:chgData name="Grégory Morel" userId="732ee2fcb39904ba" providerId="LiveId" clId="{823C7A04-0D97-4D5A-9783-33C194CD1F5A}" dt="2021-04-27T22:22:04.619" v="1650" actId="478"/>
          <ac:spMkLst>
            <pc:docMk/>
            <pc:sldMk cId="4053290642" sldId="773"/>
            <ac:spMk id="6" creationId="{EA66023B-805D-4D0D-BAF2-0FCF776EF312}"/>
          </ac:spMkLst>
        </pc:spChg>
        <pc:spChg chg="del">
          <ac:chgData name="Grégory Morel" userId="732ee2fcb39904ba" providerId="LiveId" clId="{823C7A04-0D97-4D5A-9783-33C194CD1F5A}" dt="2021-04-27T22:22:02.829" v="1649" actId="478"/>
          <ac:spMkLst>
            <pc:docMk/>
            <pc:sldMk cId="4053290642" sldId="773"/>
            <ac:spMk id="8" creationId="{0ABB45CA-1890-44D9-94CF-17C3AA4D4AD9}"/>
          </ac:spMkLst>
        </pc:spChg>
        <pc:spChg chg="mod">
          <ac:chgData name="Grégory Morel" userId="732ee2fcb39904ba" providerId="LiveId" clId="{823C7A04-0D97-4D5A-9783-33C194CD1F5A}" dt="2021-04-27T22:22:39.901" v="1684" actId="20577"/>
          <ac:spMkLst>
            <pc:docMk/>
            <pc:sldMk cId="4053290642" sldId="773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2:22:04.619" v="1650" actId="478"/>
          <ac:picMkLst>
            <pc:docMk/>
            <pc:sldMk cId="4053290642" sldId="773"/>
            <ac:picMk id="4" creationId="{D4952D99-1AC9-486A-BA81-1C42020E5FA8}"/>
          </ac:picMkLst>
        </pc:picChg>
        <pc:picChg chg="add mod">
          <ac:chgData name="Grégory Morel" userId="732ee2fcb39904ba" providerId="LiveId" clId="{823C7A04-0D97-4D5A-9783-33C194CD1F5A}" dt="2021-04-27T22:22:22.487" v="1657" actId="1076"/>
          <ac:picMkLst>
            <pc:docMk/>
            <pc:sldMk cId="4053290642" sldId="773"/>
            <ac:picMk id="5" creationId="{CB36EE15-8C89-47A1-B02F-94BCB4200CC7}"/>
          </ac:picMkLst>
        </pc:picChg>
      </pc:sldChg>
      <pc:sldChg chg="add del">
        <pc:chgData name="Grégory Morel" userId="732ee2fcb39904ba" providerId="LiveId" clId="{823C7A04-0D97-4D5A-9783-33C194CD1F5A}" dt="2021-04-25T21:29:52.335" v="89" actId="2696"/>
        <pc:sldMkLst>
          <pc:docMk/>
          <pc:sldMk cId="2368067967" sldId="774"/>
        </pc:sldMkLst>
      </pc:sldChg>
      <pc:sldChg chg="addSp delSp modSp add delAnim modAnim modNotesTx">
        <pc:chgData name="Grégory Morel" userId="732ee2fcb39904ba" providerId="LiveId" clId="{823C7A04-0D97-4D5A-9783-33C194CD1F5A}" dt="2021-04-27T23:25:57.896" v="4111" actId="478"/>
        <pc:sldMkLst>
          <pc:docMk/>
          <pc:sldMk cId="3911574285" sldId="774"/>
        </pc:sldMkLst>
        <pc:spChg chg="mod">
          <ac:chgData name="Grégory Morel" userId="732ee2fcb39904ba" providerId="LiveId" clId="{823C7A04-0D97-4D5A-9783-33C194CD1F5A}" dt="2021-04-27T22:32:52.504" v="2351" actId="6549"/>
          <ac:spMkLst>
            <pc:docMk/>
            <pc:sldMk cId="3911574285" sldId="774"/>
            <ac:spMk id="6" creationId="{EA66023B-805D-4D0D-BAF2-0FCF776EF312}"/>
          </ac:spMkLst>
        </pc:spChg>
        <pc:picChg chg="add del mod">
          <ac:chgData name="Grégory Morel" userId="732ee2fcb39904ba" providerId="LiveId" clId="{823C7A04-0D97-4D5A-9783-33C194CD1F5A}" dt="2021-04-27T23:25:57.896" v="4111" actId="478"/>
          <ac:picMkLst>
            <pc:docMk/>
            <pc:sldMk cId="3911574285" sldId="774"/>
            <ac:picMk id="3" creationId="{42A94DC7-CED5-4CB5-AFC0-48E48530AB7D}"/>
          </ac:picMkLst>
        </pc:picChg>
        <pc:picChg chg="add mod">
          <ac:chgData name="Grégory Morel" userId="732ee2fcb39904ba" providerId="LiveId" clId="{823C7A04-0D97-4D5A-9783-33C194CD1F5A}" dt="2021-04-27T22:33:04.406" v="2354" actId="1076"/>
          <ac:picMkLst>
            <pc:docMk/>
            <pc:sldMk cId="3911574285" sldId="774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354" v="90" actId="2696"/>
        <pc:sldMkLst>
          <pc:docMk/>
          <pc:sldMk cId="611011902" sldId="775"/>
        </pc:sldMkLst>
      </pc:sldChg>
      <pc:sldChg chg="addSp delSp modSp add delAnim modAnim modNotesTx">
        <pc:chgData name="Grégory Morel" userId="732ee2fcb39904ba" providerId="LiveId" clId="{823C7A04-0D97-4D5A-9783-33C194CD1F5A}" dt="2021-04-27T23:24:52.189" v="4086"/>
        <pc:sldMkLst>
          <pc:docMk/>
          <pc:sldMk cId="1423844486" sldId="775"/>
        </pc:sldMkLst>
        <pc:spChg chg="add del">
          <ac:chgData name="Grégory Morel" userId="732ee2fcb39904ba" providerId="LiveId" clId="{823C7A04-0D97-4D5A-9783-33C194CD1F5A}" dt="2021-04-27T23:01:50.560" v="3441"/>
          <ac:spMkLst>
            <pc:docMk/>
            <pc:sldMk cId="1423844486" sldId="775"/>
            <ac:spMk id="4" creationId="{252BC7EA-AACF-4540-BFD8-1F3F2D954EB1}"/>
          </ac:spMkLst>
        </pc:spChg>
        <pc:spChg chg="mod">
          <ac:chgData name="Grégory Morel" userId="732ee2fcb39904ba" providerId="LiveId" clId="{823C7A04-0D97-4D5A-9783-33C194CD1F5A}" dt="2021-04-27T23:24:47.199" v="4085" actId="20577"/>
          <ac:spMkLst>
            <pc:docMk/>
            <pc:sldMk cId="1423844486" sldId="775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2:48:48.560" v="2605" actId="20577"/>
          <ac:spMkLst>
            <pc:docMk/>
            <pc:sldMk cId="1423844486" sldId="775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3:02:46.660" v="3462" actId="478"/>
          <ac:picMkLst>
            <pc:docMk/>
            <pc:sldMk cId="1423844486" sldId="775"/>
            <ac:picMk id="3" creationId="{42A94DC7-CED5-4CB5-AFC0-48E48530AB7D}"/>
          </ac:picMkLst>
        </pc:picChg>
        <pc:picChg chg="add mod ord">
          <ac:chgData name="Grégory Morel" userId="732ee2fcb39904ba" providerId="LiveId" clId="{823C7A04-0D97-4D5A-9783-33C194CD1F5A}" dt="2021-04-27T23:02:30.987" v="3461" actId="167"/>
          <ac:picMkLst>
            <pc:docMk/>
            <pc:sldMk cId="1423844486" sldId="775"/>
            <ac:picMk id="5" creationId="{677344D8-F1F8-4894-9B7D-B4F202326164}"/>
          </ac:picMkLst>
        </pc:picChg>
        <pc:picChg chg="del mod">
          <ac:chgData name="Grégory Morel" userId="732ee2fcb39904ba" providerId="LiveId" clId="{823C7A04-0D97-4D5A-9783-33C194CD1F5A}" dt="2021-04-27T23:24:40.214" v="4076" actId="478"/>
          <ac:picMkLst>
            <pc:docMk/>
            <pc:sldMk cId="1423844486" sldId="775"/>
            <ac:picMk id="7" creationId="{C068E77B-C8F4-454D-8799-C49806D4C8CB}"/>
          </ac:picMkLst>
        </pc:picChg>
      </pc:sldChg>
      <pc:sldChg chg="modSp add del modNotesTx">
        <pc:chgData name="Grégory Morel" userId="732ee2fcb39904ba" providerId="LiveId" clId="{823C7A04-0D97-4D5A-9783-33C194CD1F5A}" dt="2021-04-27T23:01:30.185" v="3439" actId="20577"/>
        <pc:sldMkLst>
          <pc:docMk/>
          <pc:sldMk cId="2853716349" sldId="776"/>
        </pc:sldMkLst>
        <pc:spChg chg="mod">
          <ac:chgData name="Grégory Morel" userId="732ee2fcb39904ba" providerId="LiveId" clId="{823C7A04-0D97-4D5A-9783-33C194CD1F5A}" dt="2021-04-27T23:00:54.477" v="3330" actId="20577"/>
          <ac:spMkLst>
            <pc:docMk/>
            <pc:sldMk cId="2853716349" sldId="776"/>
            <ac:spMk id="6" creationId="{EA66023B-805D-4D0D-BAF2-0FCF776EF312}"/>
          </ac:spMkLst>
        </pc:spChg>
        <pc:spChg chg="mod">
          <ac:chgData name="Grégory Morel" userId="732ee2fcb39904ba" providerId="LiveId" clId="{823C7A04-0D97-4D5A-9783-33C194CD1F5A}" dt="2021-04-27T22:51:27.348" v="2612" actId="20577"/>
          <ac:spMkLst>
            <pc:docMk/>
            <pc:sldMk cId="2853716349" sldId="776"/>
            <ac:spMk id="12" creationId="{5C8932FB-7246-4FF6-BD77-434A1E4598C3}"/>
          </ac:spMkLst>
        </pc:spChg>
      </pc:sldChg>
      <pc:sldChg chg="add del">
        <pc:chgData name="Grégory Morel" userId="732ee2fcb39904ba" providerId="LiveId" clId="{823C7A04-0D97-4D5A-9783-33C194CD1F5A}" dt="2021-04-25T21:29:52.394" v="92" actId="2696"/>
        <pc:sldMkLst>
          <pc:docMk/>
          <pc:sldMk cId="3650608941" sldId="776"/>
        </pc:sldMkLst>
      </pc:sldChg>
      <pc:sldChg chg="add del">
        <pc:chgData name="Grégory Morel" userId="732ee2fcb39904ba" providerId="LiveId" clId="{823C7A04-0D97-4D5A-9783-33C194CD1F5A}" dt="2021-04-25T21:29:52.416" v="93" actId="2696"/>
        <pc:sldMkLst>
          <pc:docMk/>
          <pc:sldMk cId="2843702234" sldId="777"/>
        </pc:sldMkLst>
      </pc:sldChg>
      <pc:sldChg chg="addSp delSp modSp add delAnim">
        <pc:chgData name="Grégory Morel" userId="732ee2fcb39904ba" providerId="LiveId" clId="{823C7A04-0D97-4D5A-9783-33C194CD1F5A}" dt="2021-04-27T23:16:20.910" v="3789" actId="20577"/>
        <pc:sldMkLst>
          <pc:docMk/>
          <pc:sldMk cId="3410426579" sldId="777"/>
        </pc:sldMkLst>
        <pc:spChg chg="mod">
          <ac:chgData name="Grégory Morel" userId="732ee2fcb39904ba" providerId="LiveId" clId="{823C7A04-0D97-4D5A-9783-33C194CD1F5A}" dt="2021-04-27T23:06:38.447" v="3501"/>
          <ac:spMkLst>
            <pc:docMk/>
            <pc:sldMk cId="3410426579" sldId="777"/>
            <ac:spMk id="2" creationId="{00000000-0000-0000-0000-000000000000}"/>
          </ac:spMkLst>
        </pc:spChg>
        <pc:spChg chg="del mod">
          <ac:chgData name="Grégory Morel" userId="732ee2fcb39904ba" providerId="LiveId" clId="{823C7A04-0D97-4D5A-9783-33C194CD1F5A}" dt="2021-04-27T23:10:24.021" v="3530" actId="478"/>
          <ac:spMkLst>
            <pc:docMk/>
            <pc:sldMk cId="3410426579" sldId="777"/>
            <ac:spMk id="6" creationId="{EA66023B-805D-4D0D-BAF2-0FCF776EF312}"/>
          </ac:spMkLst>
        </pc:spChg>
        <pc:spChg chg="add del">
          <ac:chgData name="Grégory Morel" userId="732ee2fcb39904ba" providerId="LiveId" clId="{823C7A04-0D97-4D5A-9783-33C194CD1F5A}" dt="2021-04-27T23:10:21.119" v="3529"/>
          <ac:spMkLst>
            <pc:docMk/>
            <pc:sldMk cId="3410426579" sldId="777"/>
            <ac:spMk id="8" creationId="{B89AF4FC-A533-4537-BB52-7A48331C98AA}"/>
          </ac:spMkLst>
        </pc:spChg>
        <pc:spChg chg="add mod">
          <ac:chgData name="Grégory Morel" userId="732ee2fcb39904ba" providerId="LiveId" clId="{823C7A04-0D97-4D5A-9783-33C194CD1F5A}" dt="2021-04-27T23:16:20.910" v="3789" actId="20577"/>
          <ac:spMkLst>
            <pc:docMk/>
            <pc:sldMk cId="3410426579" sldId="777"/>
            <ac:spMk id="9" creationId="{E2C6C5B3-278B-46E8-863B-BFC998AEC13F}"/>
          </ac:spMkLst>
        </pc:spChg>
        <pc:spChg chg="mod">
          <ac:chgData name="Grégory Morel" userId="732ee2fcb39904ba" providerId="LiveId" clId="{823C7A04-0D97-4D5A-9783-33C194CD1F5A}" dt="2021-04-27T23:10:07.283" v="3526" actId="20577"/>
          <ac:spMkLst>
            <pc:docMk/>
            <pc:sldMk cId="3410426579" sldId="777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3:06:52.977" v="3504" actId="478"/>
          <ac:picMkLst>
            <pc:docMk/>
            <pc:sldMk cId="3410426579" sldId="777"/>
            <ac:picMk id="5" creationId="{677344D8-F1F8-4894-9B7D-B4F202326164}"/>
          </ac:picMkLst>
        </pc:picChg>
        <pc:picChg chg="del">
          <ac:chgData name="Grégory Morel" userId="732ee2fcb39904ba" providerId="LiveId" clId="{823C7A04-0D97-4D5A-9783-33C194CD1F5A}" dt="2021-04-27T23:06:50.498" v="3503" actId="478"/>
          <ac:picMkLst>
            <pc:docMk/>
            <pc:sldMk cId="3410426579" sldId="777"/>
            <ac:picMk id="7" creationId="{C068E77B-C8F4-454D-8799-C49806D4C8CB}"/>
          </ac:picMkLst>
        </pc:picChg>
      </pc:sldChg>
      <pc:sldChg chg="addSp delSp modSp add">
        <pc:chgData name="Grégory Morel" userId="732ee2fcb39904ba" providerId="LiveId" clId="{823C7A04-0D97-4D5A-9783-33C194CD1F5A}" dt="2021-04-27T23:31:45.521" v="4156" actId="20577"/>
        <pc:sldMkLst>
          <pc:docMk/>
          <pc:sldMk cId="2502107395" sldId="778"/>
        </pc:sldMkLst>
        <pc:spChg chg="add del">
          <ac:chgData name="Grégory Morel" userId="732ee2fcb39904ba" providerId="LiveId" clId="{823C7A04-0D97-4D5A-9783-33C194CD1F5A}" dt="2021-04-27T23:21:25.941" v="4046"/>
          <ac:spMkLst>
            <pc:docMk/>
            <pc:sldMk cId="2502107395" sldId="778"/>
            <ac:spMk id="3" creationId="{5CE5B644-353B-40CB-B305-023A4F2E8FC7}"/>
          </ac:spMkLst>
        </pc:spChg>
        <pc:spChg chg="mod">
          <ac:chgData name="Grégory Morel" userId="732ee2fcb39904ba" providerId="LiveId" clId="{823C7A04-0D97-4D5A-9783-33C194CD1F5A}" dt="2021-04-27T23:31:45.521" v="4156" actId="20577"/>
          <ac:spMkLst>
            <pc:docMk/>
            <pc:sldMk cId="2502107395" sldId="778"/>
            <ac:spMk id="9" creationId="{E2C6C5B3-278B-46E8-863B-BFC998AEC13F}"/>
          </ac:spMkLst>
        </pc:spChg>
        <pc:picChg chg="add mod">
          <ac:chgData name="Grégory Morel" userId="732ee2fcb39904ba" providerId="LiveId" clId="{823C7A04-0D97-4D5A-9783-33C194CD1F5A}" dt="2021-04-27T23:21:39.441" v="4051"/>
          <ac:picMkLst>
            <pc:docMk/>
            <pc:sldMk cId="2502107395" sldId="778"/>
            <ac:picMk id="4" creationId="{9858E900-CE21-4E12-A2BE-004ACC723CE1}"/>
          </ac:picMkLst>
        </pc:picChg>
      </pc:sldChg>
      <pc:sldChg chg="add del">
        <pc:chgData name="Grégory Morel" userId="732ee2fcb39904ba" providerId="LiveId" clId="{823C7A04-0D97-4D5A-9783-33C194CD1F5A}" dt="2021-04-25T21:29:52.375" v="91" actId="2696"/>
        <pc:sldMkLst>
          <pc:docMk/>
          <pc:sldMk cId="2763603844" sldId="778"/>
        </pc:sldMkLst>
      </pc:sldChg>
      <pc:sldChg chg="delSp modSp add delAnim modAnim">
        <pc:chgData name="Grégory Morel" userId="732ee2fcb39904ba" providerId="LiveId" clId="{823C7A04-0D97-4D5A-9783-33C194CD1F5A}" dt="2021-04-27T23:30:59.629" v="4126" actId="1076"/>
        <pc:sldMkLst>
          <pc:docMk/>
          <pc:sldMk cId="2927125412" sldId="779"/>
        </pc:sldMkLst>
        <pc:spChg chg="mod">
          <ac:chgData name="Grégory Morel" userId="732ee2fcb39904ba" providerId="LiveId" clId="{823C7A04-0D97-4D5A-9783-33C194CD1F5A}" dt="2021-04-27T23:25:17.353" v="4092"/>
          <ac:spMkLst>
            <pc:docMk/>
            <pc:sldMk cId="2927125412" sldId="779"/>
            <ac:spMk id="2" creationId="{00000000-0000-0000-0000-000000000000}"/>
          </ac:spMkLst>
        </pc:spChg>
        <pc:spChg chg="mod">
          <ac:chgData name="Grégory Morel" userId="732ee2fcb39904ba" providerId="LiveId" clId="{823C7A04-0D97-4D5A-9783-33C194CD1F5A}" dt="2021-04-27T23:25:24.436" v="4093"/>
          <ac:spMkLst>
            <pc:docMk/>
            <pc:sldMk cId="2927125412" sldId="779"/>
            <ac:spMk id="12" creationId="{5C8932FB-7246-4FF6-BD77-434A1E4598C3}"/>
          </ac:spMkLst>
        </pc:spChg>
        <pc:picChg chg="del">
          <ac:chgData name="Grégory Morel" userId="732ee2fcb39904ba" providerId="LiveId" clId="{823C7A04-0D97-4D5A-9783-33C194CD1F5A}" dt="2021-04-27T23:24:59.408" v="4089" actId="478"/>
          <ac:picMkLst>
            <pc:docMk/>
            <pc:sldMk cId="2927125412" sldId="779"/>
            <ac:picMk id="5" creationId="{677344D8-F1F8-4894-9B7D-B4F202326164}"/>
          </ac:picMkLst>
        </pc:picChg>
        <pc:picChg chg="mod">
          <ac:chgData name="Grégory Morel" userId="732ee2fcb39904ba" providerId="LiveId" clId="{823C7A04-0D97-4D5A-9783-33C194CD1F5A}" dt="2021-04-27T23:30:59.629" v="4126" actId="1076"/>
          <ac:picMkLst>
            <pc:docMk/>
            <pc:sldMk cId="2927125412" sldId="779"/>
            <ac:picMk id="7" creationId="{C068E77B-C8F4-454D-8799-C49806D4C8CB}"/>
          </ac:picMkLst>
        </pc:picChg>
      </pc:sldChg>
      <pc:sldChg chg="delSp modSp add delAnim modAnim">
        <pc:chgData name="Grégory Morel" userId="732ee2fcb39904ba" providerId="LiveId" clId="{823C7A04-0D97-4D5A-9783-33C194CD1F5A}" dt="2021-04-27T23:24:54.585" v="4087"/>
        <pc:sldMkLst>
          <pc:docMk/>
          <pc:sldMk cId="3139727280" sldId="780"/>
        </pc:sldMkLst>
        <pc:spChg chg="mod">
          <ac:chgData name="Grégory Morel" userId="732ee2fcb39904ba" providerId="LiveId" clId="{823C7A04-0D97-4D5A-9783-33C194CD1F5A}" dt="2021-04-27T23:24:37.757" v="4075" actId="20577"/>
          <ac:spMkLst>
            <pc:docMk/>
            <pc:sldMk cId="3139727280" sldId="780"/>
            <ac:spMk id="6" creationId="{EA66023B-805D-4D0D-BAF2-0FCF776EF312}"/>
          </ac:spMkLst>
        </pc:spChg>
        <pc:picChg chg="del">
          <ac:chgData name="Grégory Morel" userId="732ee2fcb39904ba" providerId="LiveId" clId="{823C7A04-0D97-4D5A-9783-33C194CD1F5A}" dt="2021-04-27T23:24:28.594" v="4064" actId="478"/>
          <ac:picMkLst>
            <pc:docMk/>
            <pc:sldMk cId="3139727280" sldId="780"/>
            <ac:picMk id="5" creationId="{677344D8-F1F8-4894-9B7D-B4F202326164}"/>
          </ac:picMkLst>
        </pc:picChg>
        <pc:picChg chg="mod">
          <ac:chgData name="Grégory Morel" userId="732ee2fcb39904ba" providerId="LiveId" clId="{823C7A04-0D97-4D5A-9783-33C194CD1F5A}" dt="2021-04-27T23:24:43.077" v="4077" actId="1076"/>
          <ac:picMkLst>
            <pc:docMk/>
            <pc:sldMk cId="3139727280" sldId="780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288" v="87" actId="2696"/>
        <pc:sldMkLst>
          <pc:docMk/>
          <pc:sldMk cId="3324514021" sldId="780"/>
        </pc:sldMkLst>
      </pc:sldChg>
      <pc:sldChg chg="add del">
        <pc:chgData name="Grégory Morel" userId="732ee2fcb39904ba" providerId="LiveId" clId="{823C7A04-0D97-4D5A-9783-33C194CD1F5A}" dt="2021-04-25T21:29:52.441" v="94" actId="2696"/>
        <pc:sldMkLst>
          <pc:docMk/>
          <pc:sldMk cId="1552142073" sldId="781"/>
        </pc:sldMkLst>
      </pc:sldChg>
      <pc:sldChg chg="addSp delSp modSp add">
        <pc:chgData name="Grégory Morel" userId="732ee2fcb39904ba" providerId="LiveId" clId="{823C7A04-0D97-4D5A-9783-33C194CD1F5A}" dt="2021-04-27T23:31:17.734" v="4129"/>
        <pc:sldMkLst>
          <pc:docMk/>
          <pc:sldMk cId="3041812724" sldId="781"/>
        </pc:sldMkLst>
        <pc:spChg chg="add del">
          <ac:chgData name="Grégory Morel" userId="732ee2fcb39904ba" providerId="LiveId" clId="{823C7A04-0D97-4D5A-9783-33C194CD1F5A}" dt="2021-04-27T23:30:46.564" v="4124"/>
          <ac:spMkLst>
            <pc:docMk/>
            <pc:sldMk cId="3041812724" sldId="781"/>
            <ac:spMk id="3" creationId="{715CC991-F253-4A77-8B1B-34C12080EE36}"/>
          </ac:spMkLst>
        </pc:spChg>
        <pc:spChg chg="mod">
          <ac:chgData name="Grégory Morel" userId="732ee2fcb39904ba" providerId="LiveId" clId="{823C7A04-0D97-4D5A-9783-33C194CD1F5A}" dt="2021-04-27T23:25:37.185" v="4102" actId="20577"/>
          <ac:spMkLst>
            <pc:docMk/>
            <pc:sldMk cId="3041812724" sldId="781"/>
            <ac:spMk id="6" creationId="{EA66023B-805D-4D0D-BAF2-0FCF776EF312}"/>
          </ac:spMkLst>
        </pc:spChg>
        <pc:picChg chg="add mod">
          <ac:chgData name="Grégory Morel" userId="732ee2fcb39904ba" providerId="LiveId" clId="{823C7A04-0D97-4D5A-9783-33C194CD1F5A}" dt="2021-04-27T23:31:17.734" v="4129"/>
          <ac:picMkLst>
            <pc:docMk/>
            <pc:sldMk cId="3041812724" sldId="781"/>
            <ac:picMk id="4" creationId="{EB716FBB-7523-4AD8-98BF-E62763842351}"/>
          </ac:picMkLst>
        </pc:picChg>
        <pc:picChg chg="del">
          <ac:chgData name="Grégory Morel" userId="732ee2fcb39904ba" providerId="LiveId" clId="{823C7A04-0D97-4D5A-9783-33C194CD1F5A}" dt="2021-04-27T23:30:43.047" v="4122" actId="478"/>
          <ac:picMkLst>
            <pc:docMk/>
            <pc:sldMk cId="3041812724" sldId="781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621" v="97" actId="2696"/>
        <pc:sldMkLst>
          <pc:docMk/>
          <pc:sldMk cId="959230896" sldId="782"/>
        </pc:sldMkLst>
      </pc:sldChg>
      <pc:sldChg chg="addSp delSp modSp add modAnim modNotesTx">
        <pc:chgData name="Grégory Morel" userId="732ee2fcb39904ba" providerId="LiveId" clId="{823C7A04-0D97-4D5A-9783-33C194CD1F5A}" dt="2021-04-27T23:26:17.113" v="4121" actId="20577"/>
        <pc:sldMkLst>
          <pc:docMk/>
          <pc:sldMk cId="4123916336" sldId="782"/>
        </pc:sldMkLst>
        <pc:spChg chg="mod">
          <ac:chgData name="Grégory Morel" userId="732ee2fcb39904ba" providerId="LiveId" clId="{823C7A04-0D97-4D5A-9783-33C194CD1F5A}" dt="2021-04-27T23:26:12.657" v="4120" actId="20577"/>
          <ac:spMkLst>
            <pc:docMk/>
            <pc:sldMk cId="4123916336" sldId="782"/>
            <ac:spMk id="6" creationId="{EA66023B-805D-4D0D-BAF2-0FCF776EF312}"/>
          </ac:spMkLst>
        </pc:spChg>
        <pc:picChg chg="add del mod">
          <ac:chgData name="Grégory Morel" userId="732ee2fcb39904ba" providerId="LiveId" clId="{823C7A04-0D97-4D5A-9783-33C194CD1F5A}" dt="2021-04-27T23:26:06.491" v="4112" actId="1076"/>
          <ac:picMkLst>
            <pc:docMk/>
            <pc:sldMk cId="4123916336" sldId="782"/>
            <ac:picMk id="3" creationId="{42A94DC7-CED5-4CB5-AFC0-48E48530AB7D}"/>
          </ac:picMkLst>
        </pc:picChg>
        <pc:picChg chg="del">
          <ac:chgData name="Grégory Morel" userId="732ee2fcb39904ba" providerId="LiveId" clId="{823C7A04-0D97-4D5A-9783-33C194CD1F5A}" dt="2021-04-27T23:25:51.431" v="4108" actId="478"/>
          <ac:picMkLst>
            <pc:docMk/>
            <pc:sldMk cId="4123916336" sldId="782"/>
            <ac:picMk id="7" creationId="{C068E77B-C8F4-454D-8799-C49806D4C8CB}"/>
          </ac:picMkLst>
        </pc:picChg>
      </pc:sldChg>
      <pc:sldChg chg="add del">
        <pc:chgData name="Grégory Morel" userId="732ee2fcb39904ba" providerId="LiveId" clId="{823C7A04-0D97-4D5A-9783-33C194CD1F5A}" dt="2021-04-25T21:29:52.481" v="96" actId="2696"/>
        <pc:sldMkLst>
          <pc:docMk/>
          <pc:sldMk cId="1776453029" sldId="784"/>
        </pc:sldMkLst>
      </pc:sldChg>
      <pc:sldChg chg="add del">
        <pc:chgData name="Grégory Morel" userId="732ee2fcb39904ba" providerId="LiveId" clId="{823C7A04-0D97-4D5A-9783-33C194CD1F5A}" dt="2021-04-25T21:29:52.454" v="95" actId="2696"/>
        <pc:sldMkLst>
          <pc:docMk/>
          <pc:sldMk cId="387518058" sldId="786"/>
        </pc:sldMkLst>
      </pc:sldChg>
      <pc:sldChg chg="add del">
        <pc:chgData name="Grégory Morel" userId="732ee2fcb39904ba" providerId="LiveId" clId="{823C7A04-0D97-4D5A-9783-33C194CD1F5A}" dt="2021-04-25T21:29:52.139" v="82" actId="2696"/>
        <pc:sldMkLst>
          <pc:docMk/>
          <pc:sldMk cId="659980281" sldId="7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D31A-4729-41EE-B907-69024B27D457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28C-9D31-438D-87F9-27A132134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01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694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2641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7768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495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013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3739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736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27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47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95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1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04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157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250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13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63938" y="119285"/>
            <a:ext cx="9144001" cy="900747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Myriad Pro Light" panose="020B0403030403020204" pitchFamily="34" charset="0"/>
              </a:defRPr>
            </a:lvl1pPr>
            <a:lvl2pPr marL="457151" indent="0" algn="ctr">
              <a:buNone/>
              <a:defRPr sz="2000"/>
            </a:lvl2pPr>
            <a:lvl3pPr marL="914300" indent="0" algn="ctr">
              <a:buNone/>
              <a:defRPr sz="1800"/>
            </a:lvl3pPr>
            <a:lvl4pPr marL="1371451" indent="0" algn="ctr">
              <a:buNone/>
              <a:defRPr sz="1600"/>
            </a:lvl4pPr>
            <a:lvl5pPr marL="1828599" indent="0" algn="ctr">
              <a:buNone/>
              <a:defRPr sz="1600"/>
            </a:lvl5pPr>
            <a:lvl6pPr marL="2285751" indent="0" algn="ctr">
              <a:buNone/>
              <a:defRPr sz="1600"/>
            </a:lvl6pPr>
            <a:lvl7pPr marL="2742899" indent="0" algn="ctr">
              <a:buNone/>
              <a:defRPr sz="1600"/>
            </a:lvl7pPr>
            <a:lvl8pPr marL="3200048" indent="0" algn="ctr">
              <a:buNone/>
              <a:defRPr sz="1600"/>
            </a:lvl8pPr>
            <a:lvl9pPr marL="365719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7618" y="471393"/>
            <a:ext cx="937260" cy="600075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5" y="520663"/>
            <a:ext cx="729985" cy="465076"/>
          </a:xfrm>
          <a:prstGeom prst="rect">
            <a:avLst/>
          </a:prstGeom>
          <a:noFill/>
        </p:spPr>
        <p:txBody>
          <a:bodyPr/>
          <a:lstStyle>
            <a:lvl1pPr algn="ctr">
              <a:defRPr sz="280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fld id="{CCB13F18-A32D-40F8-92A2-4CABB04772E8}" type="slidenum">
              <a:rPr lang="bg-BG" smtClean="0"/>
              <a:pPr/>
              <a:t>‹N°›</a:t>
            </a:fld>
            <a:endParaRPr lang="bg-BG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11561329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11306194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7" name="Rectangle 16"/>
          <p:cNvSpPr/>
          <p:nvPr userDrawn="1"/>
        </p:nvSpPr>
        <p:spPr>
          <a:xfrm>
            <a:off x="1760101" y="7136912"/>
            <a:ext cx="77484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300" dirty="0">
                <a:solidFill>
                  <a:schemeClr val="accent2">
                    <a:alpha val="79000"/>
                  </a:scheme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GREGORY MOREL 	        STRUCTURES DE DONNEES ET ALGORITHMES AVANCES		CPE </a:t>
            </a:r>
            <a:r>
              <a:rPr lang="en-US" sz="1300">
                <a:solidFill>
                  <a:schemeClr val="accent2">
                    <a:alpha val="79000"/>
                  </a:scheme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LYON 2023</a:t>
            </a:r>
            <a:endParaRPr lang="bg-BG" sz="1300" dirty="0">
              <a:solidFill>
                <a:schemeClr val="accent2">
                  <a:alpha val="79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620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0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6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3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7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8977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1" y="1915749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2330159" y="5341019"/>
            <a:ext cx="7628563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44" dirty="0">
                <a:solidFill>
                  <a:schemeClr val="accent2"/>
                </a:solidFill>
                <a:latin typeface="Titillium Lt" panose="00000400000000000000" pitchFamily="50" charset="0"/>
              </a:rPr>
              <a:t>Ch. 13 : Programmation linéaire</a:t>
            </a:r>
            <a:endParaRPr lang="fr-FR" sz="3600" dirty="0">
              <a:solidFill>
                <a:schemeClr val="accent2"/>
              </a:solidFill>
              <a:latin typeface="Titillium Lt" panose="00000400000000000000" pitchFamily="50" charset="0"/>
            </a:endParaRP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1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Ensemble convexe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10</a:t>
            </a:fld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2 propriétés importantes :</a:t>
            </a:r>
          </a:p>
          <a:p>
            <a:pPr marL="182541">
              <a:lnSpc>
                <a:spcPct val="150000"/>
              </a:lnSpc>
            </a:pPr>
            <a:r>
              <a:rPr lang="fr-FR" sz="2000" dirty="0" err="1">
                <a:latin typeface="Titillium" panose="00000500000000000000" pitchFamily="50" charset="0"/>
              </a:rPr>
              <a:t>Prop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. : un demi-plan est un ensemble convexe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 err="1">
                <a:latin typeface="Titillium" panose="00000500000000000000" pitchFamily="50" charset="0"/>
              </a:rPr>
              <a:t>Prop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. : l’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intersection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d’ensembles convexes est un ensemble convexe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Or, le polygone des solutions réalisables est l’intersection de plusieurs demi-plans.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Par conséquent :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 algn="ctr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le polygone des solutions réalisables est un ensemble convexe</a:t>
            </a:r>
          </a:p>
          <a:p>
            <a:pPr marL="182541" algn="ctr">
              <a:lnSpc>
                <a:spcPct val="150000"/>
              </a:lnSpc>
            </a:pPr>
            <a:endParaRPr lang="fr-FR" sz="2000" dirty="0"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Conséquence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la fonction objectif atteint son minimum / maximum en un </a:t>
            </a:r>
            <a:r>
              <a:rPr lang="fr-FR" sz="2000" i="1" dirty="0">
                <a:latin typeface="Titillium" panose="00000500000000000000" pitchFamily="50" charset="0"/>
              </a:rPr>
              <a:t>sommet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du polygone</a:t>
            </a:r>
          </a:p>
        </p:txBody>
      </p:sp>
    </p:spTree>
    <p:extLst>
      <p:ext uri="{BB962C8B-B14F-4D97-AF65-F5344CB8AC3E}">
        <p14:creationId xmlns:p14="http://schemas.microsoft.com/office/powerpoint/2010/main" val="11341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Ensemble convexe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11</a:t>
            </a:fld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Remarque : dans ce cours, on restera principalement en 2D, mais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toutes ces définitions se généralisent aux dimensions &gt; 2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où les contraintes définissent des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demi-espaces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.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 err="1">
                <a:latin typeface="Titillium" panose="00000500000000000000" pitchFamily="50" charset="0"/>
              </a:rPr>
              <a:t>Prop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. : un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demi-espace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est un ensemble convexe</a:t>
            </a:r>
          </a:p>
          <a:p>
            <a:pPr marL="182541">
              <a:lnSpc>
                <a:spcPct val="150000"/>
              </a:lnSpc>
            </a:pPr>
            <a:r>
              <a:rPr lang="fr-FR" sz="2000" dirty="0" err="1">
                <a:latin typeface="Titillium" panose="00000500000000000000" pitchFamily="50" charset="0"/>
              </a:rPr>
              <a:t>Prop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. : l’intersection d’ensembles convexes est un ensemble convexe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Or le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polyèdre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des solutions réalisables est l’intersection de plusieurs demi-espaces.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Par conséquent :</a:t>
            </a:r>
          </a:p>
          <a:p>
            <a:pPr marL="182541" algn="ctr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le polyèdre des solutions réalisables est un ensemble convexe</a:t>
            </a:r>
          </a:p>
          <a:p>
            <a:pPr marL="182541" algn="ctr">
              <a:lnSpc>
                <a:spcPct val="150000"/>
              </a:lnSpc>
            </a:pPr>
            <a:endParaRPr lang="fr-FR" sz="2000" dirty="0"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Conséquence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la fonction objectif atteint son minimum / maximum en un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sommet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du polyèdre</a:t>
            </a:r>
          </a:p>
        </p:txBody>
      </p:sp>
    </p:spTree>
    <p:extLst>
      <p:ext uri="{BB962C8B-B14F-4D97-AF65-F5344CB8AC3E}">
        <p14:creationId xmlns:p14="http://schemas.microsoft.com/office/powerpoint/2010/main" val="94027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Interprétation</a:t>
            </a:r>
            <a:r>
              <a:rPr lang="fr-FR" noProof="0" dirty="0">
                <a:latin typeface="Titillium Lt" panose="00000400000000000000" pitchFamily="50" charset="0"/>
              </a:rPr>
              <a:t> graphique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12</a:t>
            </a:fld>
            <a:endParaRPr lang="bg-B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8" y="3023776"/>
            <a:ext cx="5179820" cy="3619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La droite rose est </a:t>
                </a:r>
                <a:r>
                  <a:rPr lang="fr-FR" sz="2000" dirty="0">
                    <a:solidFill>
                      <a:srgbClr val="FF33CC"/>
                    </a:solidFill>
                    <a:latin typeface="Titillium" panose="00000500000000000000" pitchFamily="50" charset="0"/>
                  </a:rPr>
                  <a:t>la droite d’équation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350</m:t>
                    </m:r>
                    <m:r>
                      <a:rPr lang="fr-FR" sz="2000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+220</m:t>
                    </m:r>
                    <m:r>
                      <a:rPr lang="fr-FR" sz="2000" b="0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dirty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000" dirty="0">
                    <a:solidFill>
                      <a:srgbClr val="FF33CC"/>
                    </a:solidFill>
                    <a:latin typeface="Titillium" panose="00000500000000000000" pitchFamily="50" charset="0"/>
                  </a:rPr>
                  <a:t>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: elle passe par le point (0,0) et correspond donc à une production de 0 carte mère de type A et 0 carte mère de type B… pour un bénéfice total de 0 €…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1015663"/>
              </a:xfrm>
              <a:prstGeom prst="rect">
                <a:avLst/>
              </a:prstGeom>
              <a:blipFill>
                <a:blip r:embed="rId4"/>
                <a:stretch>
                  <a:fillRect r="-748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0" y="3753402"/>
            <a:ext cx="3881245" cy="4142823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6223548" y="2927123"/>
                <a:ext cx="5644602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💡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Pour augmenter le bénéfice, par exemple obtenir 30 000 €, il faut tracer </a:t>
                </a:r>
                <a:r>
                  <a:rPr lang="fr-FR" sz="2000" dirty="0">
                    <a:solidFill>
                      <a:srgbClr val="00FF00"/>
                    </a:solidFill>
                    <a:latin typeface="Titillium" panose="00000500000000000000" pitchFamily="50" charset="0"/>
                  </a:rPr>
                  <a:t>la droite d’équation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350</m:t>
                    </m:r>
                    <m:r>
                      <a:rPr lang="fr-FR" sz="2000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+220</m:t>
                    </m:r>
                    <m:r>
                      <a:rPr lang="fr-FR" sz="2000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=30000</m:t>
                    </m:r>
                  </m:oMath>
                </a14:m>
                <a:endParaRPr lang="fr-FR" sz="2000" b="0" dirty="0">
                  <a:solidFill>
                    <a:srgbClr val="00FF00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Idem si on veut 90 000 € : il faut tracer </a:t>
                </a:r>
                <a:r>
                  <a:rPr lang="fr-FR" sz="2000" dirty="0">
                    <a:solidFill>
                      <a:srgbClr val="00CCFF"/>
                    </a:solidFill>
                    <a:latin typeface="Titillium" panose="00000500000000000000" pitchFamily="50" charset="0"/>
                  </a:rPr>
                  <a:t>la droite d’équation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</a:rPr>
                      <m:t>350</m:t>
                    </m:r>
                    <m:r>
                      <a:rPr lang="fr-FR" sz="2000" b="0" i="1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0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</a:rPr>
                      <m:t>+220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i="0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</a:rPr>
                      <m:t>=90000</m:t>
                    </m:r>
                  </m:oMath>
                </a14:m>
                <a:endParaRPr lang="fr-FR" sz="2000" b="0" dirty="0">
                  <a:solidFill>
                    <a:srgbClr val="00CCFF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Toutes ces droites, d’équation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350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+220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b="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, sont </a:t>
                </a:r>
                <a:r>
                  <a:rPr lang="fr-FR" sz="2000" b="0" i="1" dirty="0">
                    <a:latin typeface="Titillium" panose="00000500000000000000" pitchFamily="50" charset="0"/>
                  </a:rPr>
                  <a:t>parallèles</a:t>
                </a:r>
                <a:r>
                  <a:rPr lang="fr-FR" sz="2000" b="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à </a:t>
                </a:r>
                <a:r>
                  <a:rPr lang="fr-FR" sz="2000" b="0" dirty="0">
                    <a:solidFill>
                      <a:srgbClr val="FF33CC"/>
                    </a:solidFill>
                    <a:latin typeface="Titillium" panose="00000500000000000000" pitchFamily="50" charset="0"/>
                  </a:rPr>
                  <a:t>la droite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350</m:t>
                    </m:r>
                    <m:r>
                      <a:rPr lang="fr-FR" sz="20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+220</m:t>
                    </m:r>
                    <m:r>
                      <a:rPr lang="fr-FR" sz="20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8" y="2927123"/>
                <a:ext cx="5644602" cy="4247317"/>
              </a:xfrm>
              <a:prstGeom prst="rect">
                <a:avLst/>
              </a:prstGeom>
              <a:blipFill>
                <a:blip r:embed="rId5"/>
                <a:stretch>
                  <a:fillRect r="-108" b="-4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>
            <a:off x="361786" y="3462418"/>
            <a:ext cx="3881245" cy="4142823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19036" y="2909968"/>
            <a:ext cx="3881245" cy="4142823"/>
          </a:xfrm>
          <a:prstGeom prst="line">
            <a:avLst/>
          </a:prstGeom>
          <a:ln w="76200">
            <a:solidFill>
              <a:srgbClr val="00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Interprétation</a:t>
            </a:r>
            <a:r>
              <a:rPr lang="fr-FR" noProof="0" dirty="0">
                <a:latin typeface="Titillium Lt" panose="00000400000000000000" pitchFamily="50" charset="0"/>
              </a:rPr>
              <a:t> graphique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13</a:t>
            </a:fld>
            <a:endParaRPr lang="bg-B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38" y="3023776"/>
            <a:ext cx="5179820" cy="3619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Graphiquement, on trace la fonction objectif avec une valeur de 0, puis on la déplace parallèlement à elle-même tant qu’on touche un point du polygone des solutions réalisables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362200" y="3753402"/>
            <a:ext cx="3881245" cy="4142823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ulle ronde 3"/>
          <p:cNvSpPr/>
          <p:nvPr/>
        </p:nvSpPr>
        <p:spPr>
          <a:xfrm>
            <a:off x="8832501" y="3275763"/>
            <a:ext cx="2361363" cy="1497204"/>
          </a:xfrm>
          <a:prstGeom prst="wedgeEllipseCallout">
            <a:avLst>
              <a:gd name="adj1" fmla="val -157854"/>
              <a:gd name="adj2" fmla="val -15353"/>
            </a:avLst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</a:rPr>
              <a:t>Solution optimale !</a:t>
            </a:r>
          </a:p>
        </p:txBody>
      </p:sp>
    </p:spTree>
    <p:extLst>
      <p:ext uri="{BB962C8B-B14F-4D97-AF65-F5344CB8AC3E}">
        <p14:creationId xmlns:p14="http://schemas.microsoft.com/office/powerpoint/2010/main" val="27928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5E-6 L 0.15808 -0.2281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-11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Algorithme du simplexe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14</a:t>
            </a:fld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💡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Pour trouver l’optimum, il « suffit » donc de calculer la valeur de la fonction objectif en chacun des sommets du polygone et de garder la meilleure solution !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400" dirty="0">
                <a:latin typeface="Titillium" panose="00000500000000000000" pitchFamily="50" charset="0"/>
              </a:rPr>
              <a:t>⚠</a:t>
            </a:r>
            <a:r>
              <a:rPr lang="fr-FR" dirty="0"/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Problème : il peut y avoir </a:t>
            </a:r>
            <a:r>
              <a:rPr lang="fr-FR" sz="2000" dirty="0">
                <a:latin typeface="Titillium" panose="00000500000000000000" pitchFamily="50" charset="0"/>
              </a:rPr>
              <a:t>BEAUCOUP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sommets (un nombre </a:t>
            </a:r>
            <a:r>
              <a:rPr lang="fr-FR" sz="2000" i="1" dirty="0">
                <a:latin typeface="Titillium" panose="00000500000000000000" pitchFamily="50" charset="0"/>
              </a:rPr>
              <a:t>exponentiel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💡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En 1947, George Dantzig a mis au point l’</a:t>
            </a:r>
            <a:r>
              <a:rPr lang="fr-FR" sz="2000" i="1" dirty="0">
                <a:latin typeface="Titillium" panose="00000500000000000000" pitchFamily="50" charset="0"/>
              </a:rPr>
              <a:t>algorithme du simplexe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qui explore les sommets de manière « intelligente » en passant d’un sommet à un sommet voisin par une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règle de </a:t>
            </a:r>
            <a:r>
              <a:rPr lang="fr-FR" sz="2000" i="1" dirty="0" err="1">
                <a:solidFill>
                  <a:schemeClr val="tx2"/>
                </a:solidFill>
                <a:latin typeface="Titillium" panose="00000500000000000000" pitchFamily="50" charset="0"/>
              </a:rPr>
              <a:t>pivotage</a:t>
            </a:r>
            <a:endParaRPr lang="fr-FR" sz="2000" i="1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En 2000, la revue </a:t>
            </a:r>
            <a:r>
              <a:rPr lang="fr-FR" sz="2000" i="1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Computing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in Science &amp; Engineering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a placé l’algorithme du simplexe dans la liste des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10 algorithmes qui ont eu la plus grande influence en science et ingénierie au XXe siècle</a:t>
            </a:r>
            <a:endParaRPr lang="fr-FR" sz="2000" i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2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Complexité de la programmation linéaire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15</a:t>
            </a:fld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L’algorithme du simplexe est très efficace en pratique !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Mais en 1973, Klee et </a:t>
            </a:r>
            <a:r>
              <a:rPr lang="fr-FR" sz="2000" dirty="0" err="1">
                <a:latin typeface="Titillium" panose="00000500000000000000" pitchFamily="50" charset="0"/>
              </a:rPr>
              <a:t>Minty</a:t>
            </a:r>
            <a:r>
              <a:rPr lang="fr-FR" sz="2000" dirty="0">
                <a:latin typeface="Titillium" panose="00000500000000000000" pitchFamily="50" charset="0"/>
              </a:rPr>
              <a:t> ont construit un « cube » qui oblige le simplexe à parcourir les 2</a:t>
            </a:r>
            <a:r>
              <a:rPr lang="fr-FR" sz="2000" baseline="30000" dirty="0">
                <a:latin typeface="Titillium" panose="00000500000000000000" pitchFamily="50" charset="0"/>
              </a:rPr>
              <a:t>n</a:t>
            </a:r>
            <a:r>
              <a:rPr lang="fr-FR" sz="2000" dirty="0">
                <a:latin typeface="Titillium" panose="00000500000000000000" pitchFamily="50" charset="0"/>
              </a:rPr>
              <a:t> sommets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autrement dit, le simplexe est </a:t>
            </a:r>
            <a:r>
              <a:rPr lang="fr-FR" sz="2000" i="1" dirty="0">
                <a:latin typeface="Titillium" panose="00000500000000000000" pitchFamily="50" charset="0"/>
              </a:rPr>
              <a:t>exponentiel dans le pire cas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:-(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 algn="ctr">
              <a:lnSpc>
                <a:spcPct val="150000"/>
              </a:lnSpc>
            </a:pP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</a:rPr>
              <a:t>Existe-t-il un autre algorithme, capable de résoudre un programme linéaire en temps polynomial ?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Oui ! En 1979, un chercheur Russe, Leonid </a:t>
            </a:r>
            <a:r>
              <a:rPr lang="fr-FR" sz="2000" dirty="0" err="1">
                <a:solidFill>
                  <a:schemeClr val="bg1"/>
                </a:solidFill>
                <a:latin typeface="Titillium" panose="00000500000000000000" pitchFamily="50" charset="0"/>
              </a:rPr>
              <a:t>Khachiyan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, a créé un algorithme </a:t>
            </a: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polynomial</a:t>
            </a:r>
            <a:endParaRPr lang="fr-FR" sz="2000" dirty="0">
              <a:solidFill>
                <a:schemeClr val="bg1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Depuis, de nombreuses améliorations ont été trouvées… mais l’algorithme du simplexe marche si bien en pratique qu’il est encore couramment utilisé !</a:t>
            </a:r>
          </a:p>
        </p:txBody>
      </p:sp>
    </p:spTree>
    <p:extLst>
      <p:ext uri="{BB962C8B-B14F-4D97-AF65-F5344CB8AC3E}">
        <p14:creationId xmlns:p14="http://schemas.microsoft.com/office/powerpoint/2010/main" val="2561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8" y="119285"/>
            <a:ext cx="9526541" cy="900747"/>
          </a:xfrm>
        </p:spPr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Programmation linéaire en nombre entiers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16</a:t>
            </a:fld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541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Dans le problème des de la fabrication des cartes mères, on cherche une </a:t>
            </a:r>
            <a:r>
              <a:rPr lang="fr-FR" sz="2000" i="1" dirty="0">
                <a:latin typeface="Titillium" panose="00000500000000000000" pitchFamily="50" charset="0"/>
              </a:rPr>
              <a:t>solution</a:t>
            </a:r>
            <a:r>
              <a:rPr lang="fr-FR" sz="2000" dirty="0">
                <a:latin typeface="Titillium" panose="00000500000000000000" pitchFamily="50" charset="0"/>
              </a:rPr>
              <a:t> </a:t>
            </a:r>
            <a:r>
              <a:rPr lang="fr-FR" sz="2000" i="1" dirty="0">
                <a:latin typeface="Titillium" panose="00000500000000000000" pitchFamily="50" charset="0"/>
              </a:rPr>
              <a:t>entière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(on ne peut pas fabriquer une fraction de carte mère !)</a:t>
            </a:r>
          </a:p>
          <a:p>
            <a:pPr marL="182541">
              <a:lnSpc>
                <a:spcPct val="150000"/>
              </a:lnSpc>
            </a:pPr>
            <a:endParaRPr lang="fr-FR" sz="105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Pb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les sommets du polyèdre des solutions réalisables n’ont pas toujours des coordonnées entières !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 algn="ctr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La programmation en nombre entiers est un problème plus difficile que la programmation linéaire !</a:t>
            </a:r>
          </a:p>
        </p:txBody>
      </p:sp>
      <p:pic>
        <p:nvPicPr>
          <p:cNvPr id="1026" name="Picture 2" descr="https://upload.wikimedia.org/wikipedia/commons/thumb/0/06/IP_polytope_with_LP_relaxation.svg/1024px-IP_polytope_with_LP_relax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83" y="3471455"/>
            <a:ext cx="3471199" cy="28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573960" y="3471455"/>
            <a:ext cx="6031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0070C0"/>
                </a:solidFill>
                <a:latin typeface="Titillium" panose="00000500000000000000" pitchFamily="50" charset="0"/>
              </a:rPr>
              <a:t>Contraintes linéaires</a:t>
            </a:r>
          </a:p>
          <a:p>
            <a:endParaRPr lang="fr-FR" dirty="0">
              <a:solidFill>
                <a:srgbClr val="0070C0"/>
              </a:solidFill>
              <a:latin typeface="Titillium" panose="00000500000000000000" pitchFamily="50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Titillium" panose="00000500000000000000" pitchFamily="50" charset="0"/>
              </a:rPr>
              <a:t>LPOpt</a:t>
            </a:r>
            <a:r>
              <a:rPr lang="fr-FR" dirty="0">
                <a:solidFill>
                  <a:srgbClr val="0070C0"/>
                </a:solidFill>
                <a:latin typeface="Titillium" panose="00000500000000000000" pitchFamily="50" charset="0"/>
              </a:rPr>
              <a:t> : solution optimale du programme linéaire</a:t>
            </a:r>
          </a:p>
          <a:p>
            <a:endParaRPr lang="fr-FR" dirty="0">
              <a:solidFill>
                <a:srgbClr val="0070C0"/>
              </a:solidFill>
              <a:latin typeface="Titillium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  <a:latin typeface="Titillium" panose="00000500000000000000" pitchFamily="50" charset="0"/>
              </a:rPr>
              <a:t>solution réalisable </a:t>
            </a:r>
            <a:r>
              <a:rPr lang="fr-FR" i="1" dirty="0">
                <a:solidFill>
                  <a:srgbClr val="FF0000"/>
                </a:solidFill>
                <a:latin typeface="Titillium" panose="00000500000000000000" pitchFamily="50" charset="0"/>
              </a:rPr>
              <a:t>entière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>
              <a:solidFill>
                <a:srgbClr val="FF0000"/>
              </a:solidFill>
              <a:latin typeface="Titillium" panose="00000500000000000000" pitchFamily="50" charset="0"/>
            </a:endParaRPr>
          </a:p>
          <a:p>
            <a:endParaRPr lang="fr-FR" i="1" dirty="0">
              <a:solidFill>
                <a:srgbClr val="FF0000"/>
              </a:solidFill>
              <a:latin typeface="Titillium" panose="00000500000000000000" pitchFamily="50" charset="0"/>
            </a:endParaRP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peut construire des polyèdres dont la solution optimale entière est aussi éloignée qu’on veut de la solution optimale non entière :-(</a:t>
            </a:r>
            <a:endParaRPr lang="fr-FR" i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Un problème de production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 constructeur informatique fabrique des cartes mères de deux types :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 modèle A nécessite 4 puces de type P1 et 1 puce de type P2</a:t>
            </a:r>
          </a:p>
          <a:p>
            <a:pPr marL="98264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 modèle B nécessite 2 puces de type P1 et 3 puces de type P2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Cependant, elle ne dispose que de 1600 puces P1 et 1500 puces P2 par jour.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La carte mère de modèle A est vendue 350€ et la carte mère </a:t>
            </a:r>
            <a:r>
              <a:rPr lang="fr-FR" sz="200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 modèle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B est vendue 220 €.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 algn="ctr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Combien faut-il fabriquer quotidiennement de cartes mères de chaque type pour maximiser les profits de l’entreprise ?</a:t>
            </a:r>
          </a:p>
        </p:txBody>
      </p:sp>
    </p:spTree>
    <p:extLst>
      <p:ext uri="{BB962C8B-B14F-4D97-AF65-F5344CB8AC3E}">
        <p14:creationId xmlns:p14="http://schemas.microsoft.com/office/powerpoint/2010/main" val="11107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Formulation mathématique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3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Notons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le nombre de cartes mères de type A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le nombre de cartes mères de type B à produire</a:t>
                </a:r>
              </a:p>
              <a:p>
                <a:pPr marL="182541"/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La carte mère de type A est vendue 350€ et la carte mère de type B est vendue 220 €.</a:t>
                </a: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Cambria" panose="02040503050406030204" pitchFamily="18" charset="0"/>
                  </a:rPr>
                  <a:t>⇒ on cherche à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Cambria" panose="02040503050406030204" pitchFamily="18" charset="0"/>
                  </a:rPr>
                  <a:t>maximiser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Cambria" panose="02040503050406030204" pitchFamily="18" charset="0"/>
                  </a:rPr>
                  <a:t> les profits, notre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  <a:ea typeface="Cambria" panose="02040503050406030204" pitchFamily="18" charset="0"/>
                  </a:rPr>
                  <a:t>objectif</a:t>
                </a: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  <a:ea typeface="Cambria" panose="02040503050406030204" pitchFamily="18" charset="0"/>
                  </a:rPr>
                  <a:t>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  <a:ea typeface="Cambria" panose="02040503050406030204" pitchFamily="18" charset="0"/>
                  </a:rPr>
                  <a:t> est donc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350</m:t>
                        </m:r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+220</m:t>
                        </m:r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/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Cependant, on a des contraintes sur les quantités de puces disponibles !</a:t>
                </a:r>
              </a:p>
              <a:p>
                <a:pPr marL="982641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modèle A : 4 puces P1 et 1 puce P2</a:t>
                </a:r>
              </a:p>
              <a:p>
                <a:pPr marL="982641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modèle B : 2 puces P1 et 3 puces P2</a:t>
                </a:r>
              </a:p>
              <a:p>
                <a:pPr marL="982641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stock :1600 puces P1 et 1500 puces P2</a:t>
                </a:r>
              </a:p>
              <a:p>
                <a:pPr marL="639741" lvl="1"/>
                <a:endParaRPr lang="fr-FR" sz="10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≤1600</m:t>
                      </m:r>
                    </m:oMath>
                  </m:oMathPara>
                </a14:m>
                <a:endParaRPr lang="fr-FR" sz="20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82541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≤1500</m:t>
                      </m:r>
                    </m:oMath>
                  </m:oMathPara>
                </a14:m>
                <a:endParaRPr lang="fr-FR" sz="2000" b="0" dirty="0">
                  <a:solidFill>
                    <a:schemeClr val="tx2"/>
                  </a:solidFill>
                  <a:latin typeface="Titillium" panose="00000500000000000000" pitchFamily="50" charset="0"/>
                </a:endParaRPr>
              </a:p>
              <a:p>
                <a:pPr marL="182541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sz="2000" b="0" dirty="0">
                  <a:solidFill>
                    <a:schemeClr val="tx2"/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632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6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Programme mathématique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4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340473" y="1747273"/>
                <a:ext cx="11414760" cy="4662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De manière très générale, un </a:t>
                </a:r>
                <a:r>
                  <a:rPr lang="fr-FR" sz="2000" i="1" dirty="0">
                    <a:latin typeface="Titillium" panose="00000500000000000000" pitchFamily="50" charset="0"/>
                  </a:rPr>
                  <a:t>programme mathématique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est un problème </a:t>
                </a:r>
                <a:r>
                  <a:rPr lang="fr-FR" sz="2000" dirty="0">
                    <a:latin typeface="Titillium" panose="00000500000000000000" pitchFamily="50" charset="0"/>
                  </a:rPr>
                  <a:t>d’optimisation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, consistant à trouver le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minimum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ou le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maximum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d’une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fonction objectif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sous certaines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contraintes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:</a:t>
                </a:r>
              </a:p>
              <a:p>
                <a:pPr marL="182541">
                  <a:lnSpc>
                    <a:spcPct val="150000"/>
                  </a:lnSpc>
                </a:pPr>
                <a:endParaRPr lang="fr-FR" sz="8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2011341" lvl="4">
                  <a:lnSpc>
                    <a:spcPct val="150000"/>
                  </a:lnSpc>
                </a:pPr>
                <a:r>
                  <a:rPr lang="fr-FR" b="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fr-F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fr-FR" b="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       </a:t>
                </a:r>
                <a:r>
                  <a:rPr lang="fr-FR" b="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(fonction coût ou fonction objectif)</a:t>
                </a:r>
              </a:p>
              <a:p>
                <a:pPr marL="2011341" lvl="4">
                  <a:lnSpc>
                    <a:spcPct val="150000"/>
                  </a:lnSpc>
                </a:pPr>
                <a:r>
                  <a:rPr lang="fr-FR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sous</m:t>
                    </m:r>
                    <m: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contraintes</m:t>
                    </m:r>
                    <m: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2468541" lvl="5">
                  <a:lnSpc>
                    <a:spcPct val="150000"/>
                  </a:lnSpc>
                </a:pP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fr-FR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2468541" lvl="5">
                  <a:lnSpc>
                    <a:spcPct val="150000"/>
                  </a:lnSpc>
                </a:pP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2468541" lvl="5">
                  <a:lnSpc>
                    <a:spcPct val="150000"/>
                  </a:lnSpc>
                </a:pP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1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💡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Historiquement, le terme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programme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provient ici de la notion de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programme militaire</a:t>
                </a:r>
              </a:p>
              <a:p>
                <a:pPr marL="182541">
                  <a:lnSpc>
                    <a:spcPct val="150000"/>
                  </a:lnSpc>
                </a:pPr>
                <a:endParaRPr lang="fr-FR" sz="10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💡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Pourquoi peut-on se limiter aux inégalités de type « inférieur ou égal à » 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" y="1747273"/>
                <a:ext cx="11414760" cy="4662815"/>
              </a:xfrm>
              <a:prstGeom prst="rect">
                <a:avLst/>
              </a:prstGeom>
              <a:blipFill>
                <a:blip r:embed="rId3"/>
                <a:stretch>
                  <a:fillRect b="-3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5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Programme linéaire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5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Etant données des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variables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, une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équation linéaire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*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est une expression de la forme :</a:t>
                </a: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000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où les coefficients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sont des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constantes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.</a:t>
                </a: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tx2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💡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Autrement dit, </a:t>
                </a:r>
                <a:r>
                  <a:rPr lang="fr-FR" sz="2000" dirty="0">
                    <a:latin typeface="Titillium" panose="00000500000000000000" pitchFamily="50" charset="0"/>
                  </a:rPr>
                  <a:t>les </a:t>
                </a:r>
                <a:r>
                  <a:rPr lang="fr-FR" sz="2000" i="1" dirty="0">
                    <a:latin typeface="Titillium" panose="00000500000000000000" pitchFamily="50" charset="0"/>
                  </a:rPr>
                  <a:t>variables</a:t>
                </a:r>
                <a:r>
                  <a:rPr lang="fr-FR" sz="2000" dirty="0">
                    <a:latin typeface="Titillium" panose="00000500000000000000" pitchFamily="50" charset="0"/>
                  </a:rPr>
                  <a:t> ne sont jamais multipliées entre elles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(il n’y a pas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…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)</a:t>
                </a:r>
              </a:p>
              <a:p>
                <a:pPr marL="182541">
                  <a:lnSpc>
                    <a:spcPct val="150000"/>
                  </a:lnSpc>
                </a:pPr>
                <a:endParaRPr lang="fr-FR" sz="20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Un </a:t>
                </a:r>
                <a:r>
                  <a:rPr lang="fr-FR" sz="2000" i="1" dirty="0">
                    <a:latin typeface="Titillium" panose="00000500000000000000" pitchFamily="50" charset="0"/>
                  </a:rPr>
                  <a:t>programme linéaire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est un programme mathématique où :</a:t>
                </a:r>
              </a:p>
              <a:p>
                <a:pPr marL="982641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La </a:t>
                </a:r>
                <a:r>
                  <a:rPr lang="fr-FR" sz="2000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fonction objectif est linéaire</a:t>
                </a:r>
              </a:p>
              <a:p>
                <a:pPr marL="982641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Les </a:t>
                </a:r>
                <a:r>
                  <a:rPr lang="fr-FR" sz="2000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contraintes sont des inéquations linéaires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(</a:t>
                </a:r>
                <a:r>
                  <a:rPr lang="fr-FR" sz="2000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💡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jamais d’inéquations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strictes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)</a:t>
                </a:r>
              </a:p>
              <a:p>
                <a:pPr marL="639741" lvl="1">
                  <a:lnSpc>
                    <a:spcPct val="150000"/>
                  </a:lnSpc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* Il serait plus correct de dire « équation affine »</a:t>
                </a:r>
                <a:endParaRPr lang="fr-FR" sz="1600" dirty="0">
                  <a:solidFill>
                    <a:schemeClr val="bg1"/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5632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7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Représentation</a:t>
            </a:r>
            <a:r>
              <a:rPr lang="fr-FR" noProof="0" dirty="0">
                <a:latin typeface="Titillium Lt" panose="00000400000000000000" pitchFamily="50" charset="0"/>
              </a:rPr>
              <a:t> graphique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6</a:t>
            </a:fld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Quand on n’a que deux variables, on peut représenter le programme linéaire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graphiquement</a:t>
                </a:r>
              </a:p>
              <a:p>
                <a:pPr marL="182541">
                  <a:lnSpc>
                    <a:spcPct val="150000"/>
                  </a:lnSpc>
                </a:pPr>
                <a:endParaRPr lang="fr-FR" sz="2000" i="1" dirty="0">
                  <a:solidFill>
                    <a:schemeClr val="tx2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latin typeface="Titillium" panose="00000500000000000000" pitchFamily="50" charset="0"/>
                  </a:rPr>
                  <a:t>Rappels : 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en 2 dimensions</a:t>
                </a: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une équation linéaire définit une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droite</a:t>
                </a: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une inéquation linéaire définit un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demi-plan</a:t>
                </a:r>
              </a:p>
              <a:p>
                <a:pPr marL="182541">
                  <a:lnSpc>
                    <a:spcPct val="150000"/>
                  </a:lnSpc>
                </a:pPr>
                <a:endParaRPr lang="fr-FR" sz="20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7030A0"/>
                    </a:solidFill>
                    <a:latin typeface="Titillium" panose="00000500000000000000" pitchFamily="50" charset="0"/>
                  </a:rPr>
                  <a:t>Exemple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: la partie </a:t>
                </a:r>
                <a:r>
                  <a:rPr lang="fr-FR" sz="2000" i="1" dirty="0">
                    <a:solidFill>
                      <a:schemeClr val="tx2"/>
                    </a:solidFill>
                    <a:latin typeface="Titillium" panose="00000500000000000000" pitchFamily="50" charset="0"/>
                  </a:rPr>
                  <a:t>non hachurée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correspond au</a:t>
                </a: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demi-plan d’équation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≥12</m:t>
                    </m:r>
                    <m:r>
                      <a:rPr lang="fr-FR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3785652"/>
              </a:xfrm>
              <a:prstGeom prst="rect">
                <a:avLst/>
              </a:prstGeom>
              <a:blipFill>
                <a:blip r:embed="rId3"/>
                <a:stretch>
                  <a:fillRect b="-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23" y="2782095"/>
            <a:ext cx="6028758" cy="37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8" y="2262174"/>
            <a:ext cx="7215325" cy="4719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Représentation</a:t>
            </a:r>
            <a:r>
              <a:rPr lang="fr-FR" noProof="0" dirty="0">
                <a:latin typeface="Titillium Lt" panose="00000400000000000000" pitchFamily="50" charset="0"/>
              </a:rPr>
              <a:t> graphique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7</a:t>
            </a:fld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Quand on n’a que deux variables, on peut représenter le programme linéaire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graphiquement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1" y="2271127"/>
            <a:ext cx="7221882" cy="47086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91" y="2271127"/>
            <a:ext cx="7221882" cy="47018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91" y="2271127"/>
            <a:ext cx="7221882" cy="47584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90" y="2274952"/>
            <a:ext cx="7221883" cy="475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7909473" y="2408084"/>
                <a:ext cx="3711027" cy="2390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sz="2000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≤1600</m:t>
                      </m:r>
                    </m:oMath>
                  </m:oMathPara>
                </a14:m>
                <a:endParaRPr lang="fr-FR" sz="20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fr-FR" sz="20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≤1500</m:t>
                      </m:r>
                    </m:oMath>
                  </m:oMathPara>
                </a14:m>
                <a:endParaRPr lang="fr-FR" sz="2000" dirty="0">
                  <a:solidFill>
                    <a:schemeClr val="bg2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73" y="2408084"/>
                <a:ext cx="3711027" cy="23900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apèze 11"/>
          <p:cNvSpPr/>
          <p:nvPr/>
        </p:nvSpPr>
        <p:spPr>
          <a:xfrm>
            <a:off x="3776134" y="4004736"/>
            <a:ext cx="2074334" cy="1699296"/>
          </a:xfrm>
          <a:custGeom>
            <a:avLst/>
            <a:gdLst>
              <a:gd name="connsiteX0" fmla="*/ 0 w 1837267"/>
              <a:gd name="connsiteY0" fmla="*/ 914400 h 914400"/>
              <a:gd name="connsiteX1" fmla="*/ 0 w 1837267"/>
              <a:gd name="connsiteY1" fmla="*/ 0 h 914400"/>
              <a:gd name="connsiteX2" fmla="*/ 1837267 w 1837267"/>
              <a:gd name="connsiteY2" fmla="*/ 0 h 914400"/>
              <a:gd name="connsiteX3" fmla="*/ 1837267 w 1837267"/>
              <a:gd name="connsiteY3" fmla="*/ 914400 h 914400"/>
              <a:gd name="connsiteX4" fmla="*/ 0 w 1837267"/>
              <a:gd name="connsiteY4" fmla="*/ 914400 h 914400"/>
              <a:gd name="connsiteX0" fmla="*/ 0 w 1837267"/>
              <a:gd name="connsiteY0" fmla="*/ 931334 h 931334"/>
              <a:gd name="connsiteX1" fmla="*/ 533400 w 1837267"/>
              <a:gd name="connsiteY1" fmla="*/ 0 h 931334"/>
              <a:gd name="connsiteX2" fmla="*/ 1837267 w 1837267"/>
              <a:gd name="connsiteY2" fmla="*/ 16934 h 931334"/>
              <a:gd name="connsiteX3" fmla="*/ 1837267 w 1837267"/>
              <a:gd name="connsiteY3" fmla="*/ 931334 h 931334"/>
              <a:gd name="connsiteX4" fmla="*/ 0 w 1837267"/>
              <a:gd name="connsiteY4" fmla="*/ 931334 h 931334"/>
              <a:gd name="connsiteX0" fmla="*/ 0 w 1837267"/>
              <a:gd name="connsiteY0" fmla="*/ 914400 h 914400"/>
              <a:gd name="connsiteX1" fmla="*/ 0 w 1837267"/>
              <a:gd name="connsiteY1" fmla="*/ 10364 h 914400"/>
              <a:gd name="connsiteX2" fmla="*/ 1837267 w 1837267"/>
              <a:gd name="connsiteY2" fmla="*/ 0 h 914400"/>
              <a:gd name="connsiteX3" fmla="*/ 1837267 w 1837267"/>
              <a:gd name="connsiteY3" fmla="*/ 914400 h 914400"/>
              <a:gd name="connsiteX4" fmla="*/ 0 w 1837267"/>
              <a:gd name="connsiteY4" fmla="*/ 914400 h 914400"/>
              <a:gd name="connsiteX0" fmla="*/ 0 w 1837267"/>
              <a:gd name="connsiteY0" fmla="*/ 904036 h 904036"/>
              <a:gd name="connsiteX1" fmla="*/ 0 w 1837267"/>
              <a:gd name="connsiteY1" fmla="*/ 0 h 904036"/>
              <a:gd name="connsiteX2" fmla="*/ 1227667 w 1837267"/>
              <a:gd name="connsiteY2" fmla="*/ 157973 h 904036"/>
              <a:gd name="connsiteX3" fmla="*/ 1837267 w 1837267"/>
              <a:gd name="connsiteY3" fmla="*/ 904036 h 904036"/>
              <a:gd name="connsiteX4" fmla="*/ 0 w 1837267"/>
              <a:gd name="connsiteY4" fmla="*/ 904036 h 904036"/>
              <a:gd name="connsiteX0" fmla="*/ 0 w 1837267"/>
              <a:gd name="connsiteY0" fmla="*/ 904036 h 904036"/>
              <a:gd name="connsiteX1" fmla="*/ 0 w 1837267"/>
              <a:gd name="connsiteY1" fmla="*/ 0 h 904036"/>
              <a:gd name="connsiteX2" fmla="*/ 905934 w 1837267"/>
              <a:gd name="connsiteY2" fmla="*/ 94278 h 904036"/>
              <a:gd name="connsiteX3" fmla="*/ 1837267 w 1837267"/>
              <a:gd name="connsiteY3" fmla="*/ 904036 h 904036"/>
              <a:gd name="connsiteX4" fmla="*/ 0 w 1837267"/>
              <a:gd name="connsiteY4" fmla="*/ 904036 h 904036"/>
              <a:gd name="connsiteX0" fmla="*/ 0 w 2074334"/>
              <a:gd name="connsiteY0" fmla="*/ 904036 h 908586"/>
              <a:gd name="connsiteX1" fmla="*/ 0 w 2074334"/>
              <a:gd name="connsiteY1" fmla="*/ 0 h 908586"/>
              <a:gd name="connsiteX2" fmla="*/ 905934 w 2074334"/>
              <a:gd name="connsiteY2" fmla="*/ 94278 h 908586"/>
              <a:gd name="connsiteX3" fmla="*/ 2074334 w 2074334"/>
              <a:gd name="connsiteY3" fmla="*/ 908586 h 908586"/>
              <a:gd name="connsiteX4" fmla="*/ 0 w 2074334"/>
              <a:gd name="connsiteY4" fmla="*/ 904036 h 908586"/>
              <a:gd name="connsiteX0" fmla="*/ 0 w 2074334"/>
              <a:gd name="connsiteY0" fmla="*/ 904036 h 908586"/>
              <a:gd name="connsiteX1" fmla="*/ 0 w 2074334"/>
              <a:gd name="connsiteY1" fmla="*/ 0 h 908586"/>
              <a:gd name="connsiteX2" fmla="*/ 914400 w 2074334"/>
              <a:gd name="connsiteY2" fmla="*/ 94278 h 908586"/>
              <a:gd name="connsiteX3" fmla="*/ 2074334 w 2074334"/>
              <a:gd name="connsiteY3" fmla="*/ 908586 h 908586"/>
              <a:gd name="connsiteX4" fmla="*/ 0 w 2074334"/>
              <a:gd name="connsiteY4" fmla="*/ 904036 h 908586"/>
              <a:gd name="connsiteX0" fmla="*/ 0 w 2074334"/>
              <a:gd name="connsiteY0" fmla="*/ 899486 h 904036"/>
              <a:gd name="connsiteX1" fmla="*/ 0 w 2074334"/>
              <a:gd name="connsiteY1" fmla="*/ 0 h 904036"/>
              <a:gd name="connsiteX2" fmla="*/ 914400 w 2074334"/>
              <a:gd name="connsiteY2" fmla="*/ 89728 h 904036"/>
              <a:gd name="connsiteX3" fmla="*/ 2074334 w 2074334"/>
              <a:gd name="connsiteY3" fmla="*/ 904036 h 904036"/>
              <a:gd name="connsiteX4" fmla="*/ 0 w 2074334"/>
              <a:gd name="connsiteY4" fmla="*/ 899486 h 904036"/>
              <a:gd name="connsiteX0" fmla="*/ 0 w 2074334"/>
              <a:gd name="connsiteY0" fmla="*/ 908585 h 913135"/>
              <a:gd name="connsiteX1" fmla="*/ 0 w 2074334"/>
              <a:gd name="connsiteY1" fmla="*/ 0 h 913135"/>
              <a:gd name="connsiteX2" fmla="*/ 914400 w 2074334"/>
              <a:gd name="connsiteY2" fmla="*/ 98827 h 913135"/>
              <a:gd name="connsiteX3" fmla="*/ 2074334 w 2074334"/>
              <a:gd name="connsiteY3" fmla="*/ 913135 h 913135"/>
              <a:gd name="connsiteX4" fmla="*/ 0 w 2074334"/>
              <a:gd name="connsiteY4" fmla="*/ 908585 h 9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4334" h="913135">
                <a:moveTo>
                  <a:pt x="0" y="908585"/>
                </a:moveTo>
                <a:lnTo>
                  <a:pt x="0" y="0"/>
                </a:lnTo>
                <a:lnTo>
                  <a:pt x="914400" y="98827"/>
                </a:lnTo>
                <a:lnTo>
                  <a:pt x="2074334" y="913135"/>
                </a:lnTo>
                <a:lnTo>
                  <a:pt x="0" y="908585"/>
                </a:lnTo>
                <a:close/>
              </a:path>
            </a:pathLst>
          </a:cu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866661" y="4879974"/>
            <a:ext cx="6752950" cy="936626"/>
          </a:xfrm>
          <a:custGeom>
            <a:avLst/>
            <a:gdLst>
              <a:gd name="connsiteX0" fmla="*/ 0 w 3373068"/>
              <a:gd name="connsiteY0" fmla="*/ 0 h 770467"/>
              <a:gd name="connsiteX1" fmla="*/ 562178 w 3373068"/>
              <a:gd name="connsiteY1" fmla="*/ 0 h 770467"/>
              <a:gd name="connsiteX2" fmla="*/ 562178 w 3373068"/>
              <a:gd name="connsiteY2" fmla="*/ 0 h 770467"/>
              <a:gd name="connsiteX3" fmla="*/ 1405445 w 3373068"/>
              <a:gd name="connsiteY3" fmla="*/ 0 h 770467"/>
              <a:gd name="connsiteX4" fmla="*/ 3373068 w 3373068"/>
              <a:gd name="connsiteY4" fmla="*/ 0 h 770467"/>
              <a:gd name="connsiteX5" fmla="*/ 3373068 w 3373068"/>
              <a:gd name="connsiteY5" fmla="*/ 128411 h 770467"/>
              <a:gd name="connsiteX6" fmla="*/ 3373068 w 3373068"/>
              <a:gd name="connsiteY6" fmla="*/ 128411 h 770467"/>
              <a:gd name="connsiteX7" fmla="*/ 3373068 w 3373068"/>
              <a:gd name="connsiteY7" fmla="*/ 321028 h 770467"/>
              <a:gd name="connsiteX8" fmla="*/ 3373068 w 3373068"/>
              <a:gd name="connsiteY8" fmla="*/ 770467 h 770467"/>
              <a:gd name="connsiteX9" fmla="*/ 1405445 w 3373068"/>
              <a:gd name="connsiteY9" fmla="*/ 770467 h 770467"/>
              <a:gd name="connsiteX10" fmla="*/ 562178 w 3373068"/>
              <a:gd name="connsiteY10" fmla="*/ 770467 h 770467"/>
              <a:gd name="connsiteX11" fmla="*/ 562178 w 3373068"/>
              <a:gd name="connsiteY11" fmla="*/ 770467 h 770467"/>
              <a:gd name="connsiteX12" fmla="*/ 0 w 3373068"/>
              <a:gd name="connsiteY12" fmla="*/ 770467 h 770467"/>
              <a:gd name="connsiteX13" fmla="*/ 0 w 3373068"/>
              <a:gd name="connsiteY13" fmla="*/ 321028 h 770467"/>
              <a:gd name="connsiteX14" fmla="*/ -3379882 w 3373068"/>
              <a:gd name="connsiteY14" fmla="*/ -166159 h 770467"/>
              <a:gd name="connsiteX15" fmla="*/ 0 w 3373068"/>
              <a:gd name="connsiteY15" fmla="*/ 128411 h 770467"/>
              <a:gd name="connsiteX16" fmla="*/ 0 w 3373068"/>
              <a:gd name="connsiteY16" fmla="*/ 0 h 770467"/>
              <a:gd name="connsiteX0" fmla="*/ 3379882 w 6752950"/>
              <a:gd name="connsiteY0" fmla="*/ 166159 h 936626"/>
              <a:gd name="connsiteX1" fmla="*/ 3942060 w 6752950"/>
              <a:gd name="connsiteY1" fmla="*/ 166159 h 936626"/>
              <a:gd name="connsiteX2" fmla="*/ 3942060 w 6752950"/>
              <a:gd name="connsiteY2" fmla="*/ 166159 h 936626"/>
              <a:gd name="connsiteX3" fmla="*/ 4785327 w 6752950"/>
              <a:gd name="connsiteY3" fmla="*/ 166159 h 936626"/>
              <a:gd name="connsiteX4" fmla="*/ 6752950 w 6752950"/>
              <a:gd name="connsiteY4" fmla="*/ 166159 h 936626"/>
              <a:gd name="connsiteX5" fmla="*/ 6752950 w 6752950"/>
              <a:gd name="connsiteY5" fmla="*/ 294570 h 936626"/>
              <a:gd name="connsiteX6" fmla="*/ 6752950 w 6752950"/>
              <a:gd name="connsiteY6" fmla="*/ 294570 h 936626"/>
              <a:gd name="connsiteX7" fmla="*/ 6752950 w 6752950"/>
              <a:gd name="connsiteY7" fmla="*/ 487187 h 936626"/>
              <a:gd name="connsiteX8" fmla="*/ 6752950 w 6752950"/>
              <a:gd name="connsiteY8" fmla="*/ 936626 h 936626"/>
              <a:gd name="connsiteX9" fmla="*/ 4785327 w 6752950"/>
              <a:gd name="connsiteY9" fmla="*/ 936626 h 936626"/>
              <a:gd name="connsiteX10" fmla="*/ 3942060 w 6752950"/>
              <a:gd name="connsiteY10" fmla="*/ 936626 h 936626"/>
              <a:gd name="connsiteX11" fmla="*/ 3942060 w 6752950"/>
              <a:gd name="connsiteY11" fmla="*/ 936626 h 936626"/>
              <a:gd name="connsiteX12" fmla="*/ 3379882 w 6752950"/>
              <a:gd name="connsiteY12" fmla="*/ 936626 h 936626"/>
              <a:gd name="connsiteX13" fmla="*/ 3379882 w 6752950"/>
              <a:gd name="connsiteY13" fmla="*/ 664987 h 936626"/>
              <a:gd name="connsiteX14" fmla="*/ 0 w 6752950"/>
              <a:gd name="connsiteY14" fmla="*/ 0 h 936626"/>
              <a:gd name="connsiteX15" fmla="*/ 3379882 w 6752950"/>
              <a:gd name="connsiteY15" fmla="*/ 294570 h 936626"/>
              <a:gd name="connsiteX16" fmla="*/ 3379882 w 6752950"/>
              <a:gd name="connsiteY16" fmla="*/ 166159 h 9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52950" h="936626">
                <a:moveTo>
                  <a:pt x="3379882" y="166159"/>
                </a:moveTo>
                <a:lnTo>
                  <a:pt x="3942060" y="166159"/>
                </a:lnTo>
                <a:lnTo>
                  <a:pt x="3942060" y="166159"/>
                </a:lnTo>
                <a:lnTo>
                  <a:pt x="4785327" y="166159"/>
                </a:lnTo>
                <a:lnTo>
                  <a:pt x="6752950" y="166159"/>
                </a:lnTo>
                <a:lnTo>
                  <a:pt x="6752950" y="294570"/>
                </a:lnTo>
                <a:lnTo>
                  <a:pt x="6752950" y="294570"/>
                </a:lnTo>
                <a:lnTo>
                  <a:pt x="6752950" y="487187"/>
                </a:lnTo>
                <a:lnTo>
                  <a:pt x="6752950" y="936626"/>
                </a:lnTo>
                <a:lnTo>
                  <a:pt x="4785327" y="936626"/>
                </a:lnTo>
                <a:lnTo>
                  <a:pt x="3942060" y="936626"/>
                </a:lnTo>
                <a:lnTo>
                  <a:pt x="3942060" y="936626"/>
                </a:lnTo>
                <a:lnTo>
                  <a:pt x="3379882" y="936626"/>
                </a:lnTo>
                <a:lnTo>
                  <a:pt x="3379882" y="664987"/>
                </a:lnTo>
                <a:lnTo>
                  <a:pt x="0" y="0"/>
                </a:lnTo>
                <a:lnTo>
                  <a:pt x="3379882" y="294570"/>
                </a:lnTo>
                <a:lnTo>
                  <a:pt x="3379882" y="16615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247387" y="5219907"/>
            <a:ext cx="336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Polygone des solutions réalisables</a:t>
            </a:r>
          </a:p>
        </p:txBody>
      </p:sp>
    </p:spTree>
    <p:extLst>
      <p:ext uri="{BB962C8B-B14F-4D97-AF65-F5344CB8AC3E}">
        <p14:creationId xmlns:p14="http://schemas.microsoft.com/office/powerpoint/2010/main" val="15104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Représentation</a:t>
            </a:r>
            <a:r>
              <a:rPr lang="fr-FR" noProof="0" dirty="0">
                <a:latin typeface="Titillium Lt" panose="00000400000000000000" pitchFamily="50" charset="0"/>
              </a:rPr>
              <a:t> graphique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8</a:t>
            </a:fld>
            <a:endParaRPr lang="bg-BG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8" y="3023776"/>
            <a:ext cx="5179820" cy="3619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4147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Chaque point du polygone correspond à une </a:t>
                </a:r>
                <a:r>
                  <a:rPr lang="fr-FR" sz="2000" i="1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solution réalisable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(</a:t>
                </a:r>
                <a:r>
                  <a:rPr lang="fr-FR" sz="2000" dirty="0" err="1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càd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qui satisfait toutes les contraintes) et donne une valeur à la fonction objectif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=350</m:t>
                    </m:r>
                    <m:r>
                      <a:rPr lang="fr-F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+220</m:t>
                    </m:r>
                    <m:r>
                      <a:rPr lang="fr-F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sz="2000" i="1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414760" cy="1015663"/>
              </a:xfrm>
              <a:prstGeom prst="rect">
                <a:avLst/>
              </a:prstGeom>
              <a:blipFill>
                <a:blip r:embed="rId4"/>
                <a:stretch>
                  <a:fillRect r="-801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2876551" y="4962526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90851" y="4662018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/>
              <p:nvPr/>
            </p:nvSpPr>
            <p:spPr>
              <a:xfrm>
                <a:off x="6614073" y="2795176"/>
                <a:ext cx="5151208" cy="4236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Point A(100, 200)</a:t>
                </a: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100, 200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=35000+44000=79 000</m:t>
                      </m:r>
                    </m:oMath>
                  </m:oMathPara>
                </a14:m>
                <a:endParaRPr lang="fr-FR" sz="2000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Point B(400, 0)</a:t>
                </a: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00, 0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=350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×400=</m:t>
                      </m:r>
                      <m: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140 000</m:t>
                      </m:r>
                    </m:oMath>
                  </m:oMathPara>
                </a14:m>
                <a:endParaRPr lang="fr-FR" sz="2000" b="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  <a:p>
                <a:pPr marL="52544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Point C(180, 440)</a:t>
                </a:r>
              </a:p>
              <a:p>
                <a:pPr marL="18254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180, 440</m:t>
                          </m:r>
                        </m:e>
                      </m:d>
                      <m:r>
                        <a:rPr lang="fr-FR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350×180+220×440=159 800</m:t>
                      </m:r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C6C5B3-278B-46E8-863B-BFC998AEC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73" y="2795176"/>
                <a:ext cx="5151208" cy="4236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86376" y="6010276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880339" y="576256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B</a:t>
            </a:r>
          </a:p>
        </p:txBody>
      </p:sp>
      <p:sp>
        <p:nvSpPr>
          <p:cNvPr id="20" name="Ellipse 19"/>
          <p:cNvSpPr/>
          <p:nvPr/>
        </p:nvSpPr>
        <p:spPr>
          <a:xfrm>
            <a:off x="3571876" y="3781426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306316" y="383622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Titillium" panose="00000500000000000000" pitchFamily="50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79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8" grpId="0" animBg="1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Ensemble convexe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9</a:t>
            </a:fld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350521" y="1717129"/>
            <a:ext cx="11414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 ensemble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est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convexe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si pour tous points P</a:t>
            </a:r>
            <a:r>
              <a:rPr lang="fr-FR" sz="2000" baseline="-25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1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et P</a:t>
            </a:r>
            <a:r>
              <a:rPr lang="fr-FR" sz="2000" baseline="-25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2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E,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tous les points du segment [P</a:t>
            </a:r>
            <a:r>
              <a:rPr lang="fr-FR" sz="2000" baseline="-25000" dirty="0">
                <a:solidFill>
                  <a:schemeClr val="tx2"/>
                </a:solidFill>
                <a:latin typeface="Titillium" panose="00000500000000000000" pitchFamily="50" charset="0"/>
              </a:rPr>
              <a:t>1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, P</a:t>
            </a:r>
            <a:r>
              <a:rPr lang="fr-FR" sz="2000" baseline="-25000" dirty="0">
                <a:solidFill>
                  <a:schemeClr val="tx2"/>
                </a:solidFill>
                <a:latin typeface="Titillium" panose="00000500000000000000" pitchFamily="50" charset="0"/>
              </a:rPr>
              <a:t>2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] appartiennent à 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</a:t>
            </a:r>
          </a:p>
        </p:txBody>
      </p:sp>
      <p:pic>
        <p:nvPicPr>
          <p:cNvPr id="1026" name="Picture 2" descr="Convex Set - an overview | ScienceDirect To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2968625"/>
            <a:ext cx="4086224" cy="38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7122796" y="3707854"/>
            <a:ext cx="28594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Ensembles convexes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6C5B3-278B-46E8-863B-BFC998AEC13F}"/>
              </a:ext>
            </a:extLst>
          </p:cNvPr>
          <p:cNvSpPr/>
          <p:nvPr/>
        </p:nvSpPr>
        <p:spPr>
          <a:xfrm>
            <a:off x="7122795" y="6098629"/>
            <a:ext cx="32499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Ensembles non convexes</a:t>
            </a:r>
          </a:p>
        </p:txBody>
      </p:sp>
    </p:spTree>
    <p:extLst>
      <p:ext uri="{BB962C8B-B14F-4D97-AF65-F5344CB8AC3E}">
        <p14:creationId xmlns:p14="http://schemas.microsoft.com/office/powerpoint/2010/main" val="5031087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n thème">
      <a:dk1>
        <a:srgbClr val="E74E3E"/>
      </a:dk1>
      <a:lt1>
        <a:srgbClr val="1CBB9F"/>
      </a:lt1>
      <a:dk2>
        <a:srgbClr val="FBA41F"/>
      </a:dk2>
      <a:lt2>
        <a:srgbClr val="3CBDDC"/>
      </a:lt2>
      <a:accent1>
        <a:srgbClr val="FBFBFB"/>
      </a:accent1>
      <a:accent2>
        <a:srgbClr val="878787"/>
      </a:accent2>
      <a:accent3>
        <a:srgbClr val="FBFBFB"/>
      </a:accent3>
      <a:accent4>
        <a:srgbClr val="FBFBFB"/>
      </a:accent4>
      <a:accent5>
        <a:srgbClr val="F6F6F6"/>
      </a:accent5>
      <a:accent6>
        <a:srgbClr val="E74E3E"/>
      </a:accent6>
      <a:hlink>
        <a:srgbClr val="F6F6F6"/>
      </a:hlink>
      <a:folHlink>
        <a:srgbClr val="F6F6F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19067</TotalTime>
  <Words>1299</Words>
  <Application>Microsoft Office PowerPoint</Application>
  <PresentationFormat>Personnalisé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Myriad Pro Light</vt:lpstr>
      <vt:lpstr>Open Sans Condensed Light</vt:lpstr>
      <vt:lpstr>Titillium</vt:lpstr>
      <vt:lpstr>Titillium Lt</vt:lpstr>
      <vt:lpstr>1_Office Theme</vt:lpstr>
      <vt:lpstr>Présentation PowerPoint</vt:lpstr>
      <vt:lpstr>Un problème de production</vt:lpstr>
      <vt:lpstr>Formulation mathématique</vt:lpstr>
      <vt:lpstr>Programme mathématique</vt:lpstr>
      <vt:lpstr>Programme linéaire</vt:lpstr>
      <vt:lpstr>Représentation graphique</vt:lpstr>
      <vt:lpstr>Représentation graphique</vt:lpstr>
      <vt:lpstr>Représentation graphique</vt:lpstr>
      <vt:lpstr>Ensemble convexe</vt:lpstr>
      <vt:lpstr>Ensemble convexe</vt:lpstr>
      <vt:lpstr>Ensemble convexe</vt:lpstr>
      <vt:lpstr>Interprétation graphique</vt:lpstr>
      <vt:lpstr>Interprétation graphique</vt:lpstr>
      <vt:lpstr>Algorithme du simplexe</vt:lpstr>
      <vt:lpstr>Complexité de la programmation linéaire</vt:lpstr>
      <vt:lpstr>Programmation linéaire en nombre entiers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MOREL</dc:creator>
  <cp:lastModifiedBy>Grégory Morel</cp:lastModifiedBy>
  <cp:revision>134</cp:revision>
  <dcterms:created xsi:type="dcterms:W3CDTF">2021-03-25T16:24:44Z</dcterms:created>
  <dcterms:modified xsi:type="dcterms:W3CDTF">2023-05-05T10:54:32Z</dcterms:modified>
</cp:coreProperties>
</file>