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4"/>
  </p:notesMasterIdLst>
  <p:sldIdLst>
    <p:sldId id="256" r:id="rId6"/>
    <p:sldId id="310" r:id="rId7"/>
    <p:sldId id="286" r:id="rId8"/>
    <p:sldId id="291" r:id="rId9"/>
    <p:sldId id="293" r:id="rId10"/>
    <p:sldId id="294" r:id="rId11"/>
    <p:sldId id="257" r:id="rId12"/>
    <p:sldId id="258" r:id="rId13"/>
    <p:sldId id="259" r:id="rId14"/>
    <p:sldId id="260" r:id="rId15"/>
    <p:sldId id="311" r:id="rId16"/>
    <p:sldId id="306" r:id="rId17"/>
    <p:sldId id="261" r:id="rId18"/>
    <p:sldId id="262" r:id="rId19"/>
    <p:sldId id="263" r:id="rId20"/>
    <p:sldId id="312" r:id="rId21"/>
    <p:sldId id="264" r:id="rId22"/>
    <p:sldId id="265" r:id="rId23"/>
    <p:sldId id="266" r:id="rId24"/>
    <p:sldId id="267" r:id="rId25"/>
    <p:sldId id="780" r:id="rId26"/>
    <p:sldId id="269" r:id="rId27"/>
    <p:sldId id="270" r:id="rId28"/>
    <p:sldId id="271" r:id="rId29"/>
    <p:sldId id="272" r:id="rId30"/>
    <p:sldId id="273" r:id="rId31"/>
    <p:sldId id="274" r:id="rId32"/>
    <p:sldId id="275" r:id="rId33"/>
    <p:sldId id="276" r:id="rId34"/>
    <p:sldId id="277" r:id="rId35"/>
    <p:sldId id="278" r:id="rId36"/>
    <p:sldId id="279" r:id="rId37"/>
    <p:sldId id="309" r:id="rId38"/>
    <p:sldId id="318" r:id="rId39"/>
    <p:sldId id="767" r:id="rId40"/>
    <p:sldId id="777" r:id="rId41"/>
    <p:sldId id="778" r:id="rId42"/>
    <p:sldId id="779" r:id="rId43"/>
  </p:sldIdLst>
  <p:sldSz cx="12192000" cy="7620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854E27-B614-4327-966B-6416A0EF626D}" v="74" dt="2023-04-21T10:18:04.87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87346" autoAdjust="0"/>
  </p:normalViewPr>
  <p:slideViewPr>
    <p:cSldViewPr snapToGrid="0">
      <p:cViewPr varScale="1">
        <p:scale>
          <a:sx n="63" d="100"/>
          <a:sy n="63" d="100"/>
        </p:scale>
        <p:origin x="826" y="53"/>
      </p:cViewPr>
      <p:guideLst/>
    </p:cSldViewPr>
  </p:slideViewPr>
  <p:notesTextViewPr>
    <p:cViewPr>
      <p:scale>
        <a:sx n="1" d="1"/>
        <a:sy n="1" d="1"/>
      </p:scale>
      <p:origin x="0" y="0"/>
    </p:cViewPr>
  </p:notesTextViewPr>
  <p:notesViewPr>
    <p:cSldViewPr snapToGrid="0">
      <p:cViewPr varScale="1">
        <p:scale>
          <a:sx n="61" d="100"/>
          <a:sy n="61" d="100"/>
        </p:scale>
        <p:origin x="3168"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égory Morel" userId="8a45a95f-50b8-483c-a5e8-a1e278167fe3" providerId="ADAL" clId="{31854E27-B614-4327-966B-6416A0EF626D}"/>
    <pc:docChg chg="undo custSel addSld delSld modSld modMainMaster">
      <pc:chgData name="Grégory Morel" userId="8a45a95f-50b8-483c-a5e8-a1e278167fe3" providerId="ADAL" clId="{31854E27-B614-4327-966B-6416A0EF626D}" dt="2023-04-21T10:20:29.830" v="198" actId="20577"/>
      <pc:docMkLst>
        <pc:docMk/>
      </pc:docMkLst>
      <pc:sldChg chg="add del">
        <pc:chgData name="Grégory Morel" userId="8a45a95f-50b8-483c-a5e8-a1e278167fe3" providerId="ADAL" clId="{31854E27-B614-4327-966B-6416A0EF626D}" dt="2023-04-21T09:58:02.518" v="3"/>
        <pc:sldMkLst>
          <pc:docMk/>
          <pc:sldMk cId="2562909841" sldId="257"/>
        </pc:sldMkLst>
      </pc:sldChg>
      <pc:sldChg chg="addSp modSp add del mod modAnim">
        <pc:chgData name="Grégory Morel" userId="8a45a95f-50b8-483c-a5e8-a1e278167fe3" providerId="ADAL" clId="{31854E27-B614-4327-966B-6416A0EF626D}" dt="2023-04-21T10:12:11.652" v="191"/>
        <pc:sldMkLst>
          <pc:docMk/>
          <pc:sldMk cId="3387470489" sldId="258"/>
        </pc:sldMkLst>
        <pc:spChg chg="add mod">
          <ac:chgData name="Grégory Morel" userId="8a45a95f-50b8-483c-a5e8-a1e278167fe3" providerId="ADAL" clId="{31854E27-B614-4327-966B-6416A0EF626D}" dt="2023-04-21T10:03:11.049" v="94" actId="207"/>
          <ac:spMkLst>
            <pc:docMk/>
            <pc:sldMk cId="3387470489" sldId="258"/>
            <ac:spMk id="3" creationId="{B1A13113-3916-9825-34F4-413B4EEE0F7D}"/>
          </ac:spMkLst>
        </pc:spChg>
        <pc:spChg chg="add mod">
          <ac:chgData name="Grégory Morel" userId="8a45a95f-50b8-483c-a5e8-a1e278167fe3" providerId="ADAL" clId="{31854E27-B614-4327-966B-6416A0EF626D}" dt="2023-04-21T10:04:05.868" v="134" actId="1036"/>
          <ac:spMkLst>
            <pc:docMk/>
            <pc:sldMk cId="3387470489" sldId="258"/>
            <ac:spMk id="4" creationId="{41D0DFF8-C6E3-D9EB-7424-96998E052288}"/>
          </ac:spMkLst>
        </pc:spChg>
        <pc:spChg chg="add mod">
          <ac:chgData name="Grégory Morel" userId="8a45a95f-50b8-483c-a5e8-a1e278167fe3" providerId="ADAL" clId="{31854E27-B614-4327-966B-6416A0EF626D}" dt="2023-04-21T10:03:58.174" v="129" actId="1038"/>
          <ac:spMkLst>
            <pc:docMk/>
            <pc:sldMk cId="3387470489" sldId="258"/>
            <ac:spMk id="5" creationId="{DF33B05F-6D54-7F17-6A3C-A60836E9050A}"/>
          </ac:spMkLst>
        </pc:spChg>
        <pc:spChg chg="add mod">
          <ac:chgData name="Grégory Morel" userId="8a45a95f-50b8-483c-a5e8-a1e278167fe3" providerId="ADAL" clId="{31854E27-B614-4327-966B-6416A0EF626D}" dt="2023-04-21T10:03:48.042" v="125" actId="1038"/>
          <ac:spMkLst>
            <pc:docMk/>
            <pc:sldMk cId="3387470489" sldId="258"/>
            <ac:spMk id="6" creationId="{0D368DF5-211C-AB48-8D6D-1A611FE55EA5}"/>
          </ac:spMkLst>
        </pc:spChg>
        <pc:spChg chg="add mod">
          <ac:chgData name="Grégory Morel" userId="8a45a95f-50b8-483c-a5e8-a1e278167fe3" providerId="ADAL" clId="{31854E27-B614-4327-966B-6416A0EF626D}" dt="2023-04-21T10:03:40.910" v="118" actId="1036"/>
          <ac:spMkLst>
            <pc:docMk/>
            <pc:sldMk cId="3387470489" sldId="258"/>
            <ac:spMk id="20" creationId="{A332C940-D1C4-B049-0950-3420E1F7A98F}"/>
          </ac:spMkLst>
        </pc:spChg>
        <pc:spChg chg="add mod">
          <ac:chgData name="Grégory Morel" userId="8a45a95f-50b8-483c-a5e8-a1e278167fe3" providerId="ADAL" clId="{31854E27-B614-4327-966B-6416A0EF626D}" dt="2023-04-21T10:03:35.630" v="115" actId="1038"/>
          <ac:spMkLst>
            <pc:docMk/>
            <pc:sldMk cId="3387470489" sldId="258"/>
            <ac:spMk id="23" creationId="{2C957B64-259C-5BFF-7800-45A356E52DE1}"/>
          </ac:spMkLst>
        </pc:spChg>
        <pc:spChg chg="add mod">
          <ac:chgData name="Grégory Morel" userId="8a45a95f-50b8-483c-a5e8-a1e278167fe3" providerId="ADAL" clId="{31854E27-B614-4327-966B-6416A0EF626D}" dt="2023-04-21T10:03:26.401" v="106" actId="1037"/>
          <ac:spMkLst>
            <pc:docMk/>
            <pc:sldMk cId="3387470489" sldId="258"/>
            <ac:spMk id="24" creationId="{177DBA95-6D04-6DEE-DF92-FD70771A3EA1}"/>
          </ac:spMkLst>
        </pc:spChg>
        <pc:spChg chg="add mod">
          <ac:chgData name="Grégory Morel" userId="8a45a95f-50b8-483c-a5e8-a1e278167fe3" providerId="ADAL" clId="{31854E27-B614-4327-966B-6416A0EF626D}" dt="2023-04-21T10:05:18.060" v="146" actId="1038"/>
          <ac:spMkLst>
            <pc:docMk/>
            <pc:sldMk cId="3387470489" sldId="258"/>
            <ac:spMk id="25" creationId="{13A875E0-6377-D43E-505C-E5816576A673}"/>
          </ac:spMkLst>
        </pc:spChg>
        <pc:spChg chg="add mod">
          <ac:chgData name="Grégory Morel" userId="8a45a95f-50b8-483c-a5e8-a1e278167fe3" providerId="ADAL" clId="{31854E27-B614-4327-966B-6416A0EF626D}" dt="2023-04-21T10:04:25.158" v="139" actId="571"/>
          <ac:spMkLst>
            <pc:docMk/>
            <pc:sldMk cId="3387470489" sldId="258"/>
            <ac:spMk id="26" creationId="{83F7B147-CC55-3C2C-25DE-B379F420A97A}"/>
          </ac:spMkLst>
        </pc:spChg>
        <pc:spChg chg="add mod">
          <ac:chgData name="Grégory Morel" userId="8a45a95f-50b8-483c-a5e8-a1e278167fe3" providerId="ADAL" clId="{31854E27-B614-4327-966B-6416A0EF626D}" dt="2023-04-21T10:04:25.158" v="139" actId="571"/>
          <ac:spMkLst>
            <pc:docMk/>
            <pc:sldMk cId="3387470489" sldId="258"/>
            <ac:spMk id="27" creationId="{CA4B675A-BC11-57BC-5952-84B1C64E16A9}"/>
          </ac:spMkLst>
        </pc:spChg>
        <pc:spChg chg="add mod">
          <ac:chgData name="Grégory Morel" userId="8a45a95f-50b8-483c-a5e8-a1e278167fe3" providerId="ADAL" clId="{31854E27-B614-4327-966B-6416A0EF626D}" dt="2023-04-21T10:04:25.158" v="139" actId="571"/>
          <ac:spMkLst>
            <pc:docMk/>
            <pc:sldMk cId="3387470489" sldId="258"/>
            <ac:spMk id="28" creationId="{D07432A7-EB9A-7C44-B197-4DF600B293ED}"/>
          </ac:spMkLst>
        </pc:spChg>
      </pc:sldChg>
      <pc:sldChg chg="add del">
        <pc:chgData name="Grégory Morel" userId="8a45a95f-50b8-483c-a5e8-a1e278167fe3" providerId="ADAL" clId="{31854E27-B614-4327-966B-6416A0EF626D}" dt="2023-04-21T09:58:02.518" v="3"/>
        <pc:sldMkLst>
          <pc:docMk/>
          <pc:sldMk cId="1341321576" sldId="259"/>
        </pc:sldMkLst>
      </pc:sldChg>
      <pc:sldChg chg="add del">
        <pc:chgData name="Grégory Morel" userId="8a45a95f-50b8-483c-a5e8-a1e278167fe3" providerId="ADAL" clId="{31854E27-B614-4327-966B-6416A0EF626D}" dt="2023-04-21T09:58:02.518" v="3"/>
        <pc:sldMkLst>
          <pc:docMk/>
          <pc:sldMk cId="2660004581" sldId="260"/>
        </pc:sldMkLst>
      </pc:sldChg>
      <pc:sldChg chg="add del">
        <pc:chgData name="Grégory Morel" userId="8a45a95f-50b8-483c-a5e8-a1e278167fe3" providerId="ADAL" clId="{31854E27-B614-4327-966B-6416A0EF626D}" dt="2023-04-21T09:58:02.518" v="3"/>
        <pc:sldMkLst>
          <pc:docMk/>
          <pc:sldMk cId="4125008330" sldId="261"/>
        </pc:sldMkLst>
      </pc:sldChg>
      <pc:sldChg chg="add del">
        <pc:chgData name="Grégory Morel" userId="8a45a95f-50b8-483c-a5e8-a1e278167fe3" providerId="ADAL" clId="{31854E27-B614-4327-966B-6416A0EF626D}" dt="2023-04-21T09:58:02.518" v="3"/>
        <pc:sldMkLst>
          <pc:docMk/>
          <pc:sldMk cId="1425235327" sldId="262"/>
        </pc:sldMkLst>
      </pc:sldChg>
      <pc:sldChg chg="add del">
        <pc:chgData name="Grégory Morel" userId="8a45a95f-50b8-483c-a5e8-a1e278167fe3" providerId="ADAL" clId="{31854E27-B614-4327-966B-6416A0EF626D}" dt="2023-04-21T09:58:02.518" v="3"/>
        <pc:sldMkLst>
          <pc:docMk/>
          <pc:sldMk cId="1676304319" sldId="263"/>
        </pc:sldMkLst>
      </pc:sldChg>
      <pc:sldChg chg="add del">
        <pc:chgData name="Grégory Morel" userId="8a45a95f-50b8-483c-a5e8-a1e278167fe3" providerId="ADAL" clId="{31854E27-B614-4327-966B-6416A0EF626D}" dt="2023-04-21T09:58:02.518" v="3"/>
        <pc:sldMkLst>
          <pc:docMk/>
          <pc:sldMk cId="2196672353" sldId="264"/>
        </pc:sldMkLst>
      </pc:sldChg>
      <pc:sldChg chg="add del">
        <pc:chgData name="Grégory Morel" userId="8a45a95f-50b8-483c-a5e8-a1e278167fe3" providerId="ADAL" clId="{31854E27-B614-4327-966B-6416A0EF626D}" dt="2023-04-21T09:58:02.518" v="3"/>
        <pc:sldMkLst>
          <pc:docMk/>
          <pc:sldMk cId="2982143959" sldId="265"/>
        </pc:sldMkLst>
      </pc:sldChg>
      <pc:sldChg chg="add del">
        <pc:chgData name="Grégory Morel" userId="8a45a95f-50b8-483c-a5e8-a1e278167fe3" providerId="ADAL" clId="{31854E27-B614-4327-966B-6416A0EF626D}" dt="2023-04-21T09:58:02.518" v="3"/>
        <pc:sldMkLst>
          <pc:docMk/>
          <pc:sldMk cId="145548488" sldId="266"/>
        </pc:sldMkLst>
      </pc:sldChg>
      <pc:sldChg chg="add del">
        <pc:chgData name="Grégory Morel" userId="8a45a95f-50b8-483c-a5e8-a1e278167fe3" providerId="ADAL" clId="{31854E27-B614-4327-966B-6416A0EF626D}" dt="2023-04-21T09:58:02.518" v="3"/>
        <pc:sldMkLst>
          <pc:docMk/>
          <pc:sldMk cId="3695554651" sldId="267"/>
        </pc:sldMkLst>
      </pc:sldChg>
      <pc:sldChg chg="add del">
        <pc:chgData name="Grégory Morel" userId="8a45a95f-50b8-483c-a5e8-a1e278167fe3" providerId="ADAL" clId="{31854E27-B614-4327-966B-6416A0EF626D}" dt="2023-04-21T09:58:02.518" v="3"/>
        <pc:sldMkLst>
          <pc:docMk/>
          <pc:sldMk cId="4132259833" sldId="269"/>
        </pc:sldMkLst>
      </pc:sldChg>
      <pc:sldChg chg="add del">
        <pc:chgData name="Grégory Morel" userId="8a45a95f-50b8-483c-a5e8-a1e278167fe3" providerId="ADAL" clId="{31854E27-B614-4327-966B-6416A0EF626D}" dt="2023-04-21T09:58:02.518" v="3"/>
        <pc:sldMkLst>
          <pc:docMk/>
          <pc:sldMk cId="3707159473" sldId="270"/>
        </pc:sldMkLst>
      </pc:sldChg>
      <pc:sldChg chg="add del">
        <pc:chgData name="Grégory Morel" userId="8a45a95f-50b8-483c-a5e8-a1e278167fe3" providerId="ADAL" clId="{31854E27-B614-4327-966B-6416A0EF626D}" dt="2023-04-21T09:58:02.518" v="3"/>
        <pc:sldMkLst>
          <pc:docMk/>
          <pc:sldMk cId="798458144" sldId="271"/>
        </pc:sldMkLst>
      </pc:sldChg>
      <pc:sldChg chg="add del">
        <pc:chgData name="Grégory Morel" userId="8a45a95f-50b8-483c-a5e8-a1e278167fe3" providerId="ADAL" clId="{31854E27-B614-4327-966B-6416A0EF626D}" dt="2023-04-21T09:58:02.518" v="3"/>
        <pc:sldMkLst>
          <pc:docMk/>
          <pc:sldMk cId="3965044810" sldId="272"/>
        </pc:sldMkLst>
      </pc:sldChg>
      <pc:sldChg chg="add del">
        <pc:chgData name="Grégory Morel" userId="8a45a95f-50b8-483c-a5e8-a1e278167fe3" providerId="ADAL" clId="{31854E27-B614-4327-966B-6416A0EF626D}" dt="2023-04-21T09:58:02.518" v="3"/>
        <pc:sldMkLst>
          <pc:docMk/>
          <pc:sldMk cId="4265706444" sldId="273"/>
        </pc:sldMkLst>
      </pc:sldChg>
      <pc:sldChg chg="add del">
        <pc:chgData name="Grégory Morel" userId="8a45a95f-50b8-483c-a5e8-a1e278167fe3" providerId="ADAL" clId="{31854E27-B614-4327-966B-6416A0EF626D}" dt="2023-04-21T09:58:02.518" v="3"/>
        <pc:sldMkLst>
          <pc:docMk/>
          <pc:sldMk cId="2104709881" sldId="274"/>
        </pc:sldMkLst>
      </pc:sldChg>
      <pc:sldChg chg="add del">
        <pc:chgData name="Grégory Morel" userId="8a45a95f-50b8-483c-a5e8-a1e278167fe3" providerId="ADAL" clId="{31854E27-B614-4327-966B-6416A0EF626D}" dt="2023-04-21T09:58:02.518" v="3"/>
        <pc:sldMkLst>
          <pc:docMk/>
          <pc:sldMk cId="3938803682" sldId="275"/>
        </pc:sldMkLst>
      </pc:sldChg>
      <pc:sldChg chg="add del">
        <pc:chgData name="Grégory Morel" userId="8a45a95f-50b8-483c-a5e8-a1e278167fe3" providerId="ADAL" clId="{31854E27-B614-4327-966B-6416A0EF626D}" dt="2023-04-21T09:58:02.518" v="3"/>
        <pc:sldMkLst>
          <pc:docMk/>
          <pc:sldMk cId="644255769" sldId="276"/>
        </pc:sldMkLst>
      </pc:sldChg>
      <pc:sldChg chg="add del">
        <pc:chgData name="Grégory Morel" userId="8a45a95f-50b8-483c-a5e8-a1e278167fe3" providerId="ADAL" clId="{31854E27-B614-4327-966B-6416A0EF626D}" dt="2023-04-21T09:58:02.518" v="3"/>
        <pc:sldMkLst>
          <pc:docMk/>
          <pc:sldMk cId="667269763" sldId="277"/>
        </pc:sldMkLst>
      </pc:sldChg>
      <pc:sldChg chg="add del">
        <pc:chgData name="Grégory Morel" userId="8a45a95f-50b8-483c-a5e8-a1e278167fe3" providerId="ADAL" clId="{31854E27-B614-4327-966B-6416A0EF626D}" dt="2023-04-21T09:58:02.518" v="3"/>
        <pc:sldMkLst>
          <pc:docMk/>
          <pc:sldMk cId="1548453476" sldId="278"/>
        </pc:sldMkLst>
      </pc:sldChg>
      <pc:sldChg chg="add del">
        <pc:chgData name="Grégory Morel" userId="8a45a95f-50b8-483c-a5e8-a1e278167fe3" providerId="ADAL" clId="{31854E27-B614-4327-966B-6416A0EF626D}" dt="2023-04-21T09:58:02.518" v="3"/>
        <pc:sldMkLst>
          <pc:docMk/>
          <pc:sldMk cId="3796724486" sldId="279"/>
        </pc:sldMkLst>
      </pc:sldChg>
      <pc:sldChg chg="add del">
        <pc:chgData name="Grégory Morel" userId="8a45a95f-50b8-483c-a5e8-a1e278167fe3" providerId="ADAL" clId="{31854E27-B614-4327-966B-6416A0EF626D}" dt="2023-04-21T10:00:32.219" v="4" actId="47"/>
        <pc:sldMkLst>
          <pc:docMk/>
          <pc:sldMk cId="3566010895" sldId="285"/>
        </pc:sldMkLst>
      </pc:sldChg>
      <pc:sldChg chg="modSp add del mod">
        <pc:chgData name="Grégory Morel" userId="8a45a95f-50b8-483c-a5e8-a1e278167fe3" providerId="ADAL" clId="{31854E27-B614-4327-966B-6416A0EF626D}" dt="2023-04-21T10:00:38.358" v="7" actId="20577"/>
        <pc:sldMkLst>
          <pc:docMk/>
          <pc:sldMk cId="2462364899" sldId="286"/>
        </pc:sldMkLst>
        <pc:spChg chg="mod">
          <ac:chgData name="Grégory Morel" userId="8a45a95f-50b8-483c-a5e8-a1e278167fe3" providerId="ADAL" clId="{31854E27-B614-4327-966B-6416A0EF626D}" dt="2023-04-21T10:00:38.358" v="7" actId="20577"/>
          <ac:spMkLst>
            <pc:docMk/>
            <pc:sldMk cId="2462364899" sldId="286"/>
            <ac:spMk id="2" creationId="{00000000-0000-0000-0000-000000000000}"/>
          </ac:spMkLst>
        </pc:spChg>
      </pc:sldChg>
      <pc:sldChg chg="add del">
        <pc:chgData name="Grégory Morel" userId="8a45a95f-50b8-483c-a5e8-a1e278167fe3" providerId="ADAL" clId="{31854E27-B614-4327-966B-6416A0EF626D}" dt="2023-04-21T10:00:58.841" v="8" actId="47"/>
        <pc:sldMkLst>
          <pc:docMk/>
          <pc:sldMk cId="3494770726" sldId="287"/>
        </pc:sldMkLst>
      </pc:sldChg>
      <pc:sldChg chg="add del">
        <pc:chgData name="Grégory Morel" userId="8a45a95f-50b8-483c-a5e8-a1e278167fe3" providerId="ADAL" clId="{31854E27-B614-4327-966B-6416A0EF626D}" dt="2023-04-21T10:01:01.411" v="9" actId="47"/>
        <pc:sldMkLst>
          <pc:docMk/>
          <pc:sldMk cId="4130471269" sldId="288"/>
        </pc:sldMkLst>
      </pc:sldChg>
      <pc:sldChg chg="add del">
        <pc:chgData name="Grégory Morel" userId="8a45a95f-50b8-483c-a5e8-a1e278167fe3" providerId="ADAL" clId="{31854E27-B614-4327-966B-6416A0EF626D}" dt="2023-04-21T10:01:08.682" v="10" actId="47"/>
        <pc:sldMkLst>
          <pc:docMk/>
          <pc:sldMk cId="2450987528" sldId="290"/>
        </pc:sldMkLst>
      </pc:sldChg>
      <pc:sldChg chg="modSp add mod">
        <pc:chgData name="Grégory Morel" userId="8a45a95f-50b8-483c-a5e8-a1e278167fe3" providerId="ADAL" clId="{31854E27-B614-4327-966B-6416A0EF626D}" dt="2023-04-21T10:01:50.897" v="37" actId="20577"/>
        <pc:sldMkLst>
          <pc:docMk/>
          <pc:sldMk cId="2499217400" sldId="291"/>
        </pc:sldMkLst>
        <pc:spChg chg="mod">
          <ac:chgData name="Grégory Morel" userId="8a45a95f-50b8-483c-a5e8-a1e278167fe3" providerId="ADAL" clId="{31854E27-B614-4327-966B-6416A0EF626D}" dt="2023-04-21T10:01:50.897" v="37" actId="20577"/>
          <ac:spMkLst>
            <pc:docMk/>
            <pc:sldMk cId="2499217400" sldId="291"/>
            <ac:spMk id="2" creationId="{00000000-0000-0000-0000-000000000000}"/>
          </ac:spMkLst>
        </pc:spChg>
      </pc:sldChg>
      <pc:sldChg chg="add del">
        <pc:chgData name="Grégory Morel" userId="8a45a95f-50b8-483c-a5e8-a1e278167fe3" providerId="ADAL" clId="{31854E27-B614-4327-966B-6416A0EF626D}" dt="2023-04-21T10:01:24.028" v="11" actId="47"/>
        <pc:sldMkLst>
          <pc:docMk/>
          <pc:sldMk cId="581086892" sldId="292"/>
        </pc:sldMkLst>
      </pc:sldChg>
      <pc:sldChg chg="modSp add mod">
        <pc:chgData name="Grégory Morel" userId="8a45a95f-50b8-483c-a5e8-a1e278167fe3" providerId="ADAL" clId="{31854E27-B614-4327-966B-6416A0EF626D}" dt="2023-04-21T10:01:59.513" v="63" actId="20577"/>
        <pc:sldMkLst>
          <pc:docMk/>
          <pc:sldMk cId="2227156532" sldId="293"/>
        </pc:sldMkLst>
        <pc:spChg chg="mod">
          <ac:chgData name="Grégory Morel" userId="8a45a95f-50b8-483c-a5e8-a1e278167fe3" providerId="ADAL" clId="{31854E27-B614-4327-966B-6416A0EF626D}" dt="2023-04-21T10:01:59.513" v="63" actId="20577"/>
          <ac:spMkLst>
            <pc:docMk/>
            <pc:sldMk cId="2227156532" sldId="293"/>
            <ac:spMk id="2" creationId="{00000000-0000-0000-0000-000000000000}"/>
          </ac:spMkLst>
        </pc:spChg>
      </pc:sldChg>
      <pc:sldChg chg="modSp add mod">
        <pc:chgData name="Grégory Morel" userId="8a45a95f-50b8-483c-a5e8-a1e278167fe3" providerId="ADAL" clId="{31854E27-B614-4327-966B-6416A0EF626D}" dt="2023-04-21T10:02:15.694" v="87" actId="20577"/>
        <pc:sldMkLst>
          <pc:docMk/>
          <pc:sldMk cId="3496307452" sldId="294"/>
        </pc:sldMkLst>
        <pc:spChg chg="mod">
          <ac:chgData name="Grégory Morel" userId="8a45a95f-50b8-483c-a5e8-a1e278167fe3" providerId="ADAL" clId="{31854E27-B614-4327-966B-6416A0EF626D}" dt="2023-04-21T10:02:15.694" v="87" actId="20577"/>
          <ac:spMkLst>
            <pc:docMk/>
            <pc:sldMk cId="3496307452" sldId="294"/>
            <ac:spMk id="2" creationId="{00000000-0000-0000-0000-000000000000}"/>
          </ac:spMkLst>
        </pc:spChg>
      </pc:sldChg>
      <pc:sldChg chg="add del">
        <pc:chgData name="Grégory Morel" userId="8a45a95f-50b8-483c-a5e8-a1e278167fe3" providerId="ADAL" clId="{31854E27-B614-4327-966B-6416A0EF626D}" dt="2023-04-21T10:02:18.635" v="88" actId="47"/>
        <pc:sldMkLst>
          <pc:docMk/>
          <pc:sldMk cId="1646981713" sldId="295"/>
        </pc:sldMkLst>
      </pc:sldChg>
      <pc:sldChg chg="add">
        <pc:chgData name="Grégory Morel" userId="8a45a95f-50b8-483c-a5e8-a1e278167fe3" providerId="ADAL" clId="{31854E27-B614-4327-966B-6416A0EF626D}" dt="2023-04-21T09:58:02.518" v="3"/>
        <pc:sldMkLst>
          <pc:docMk/>
          <pc:sldMk cId="2831559021" sldId="306"/>
        </pc:sldMkLst>
      </pc:sldChg>
      <pc:sldChg chg="add del">
        <pc:chgData name="Grégory Morel" userId="8a45a95f-50b8-483c-a5e8-a1e278167fe3" providerId="ADAL" clId="{31854E27-B614-4327-966B-6416A0EF626D}" dt="2023-04-21T09:58:02.518" v="3"/>
        <pc:sldMkLst>
          <pc:docMk/>
          <pc:sldMk cId="2261669671" sldId="309"/>
        </pc:sldMkLst>
      </pc:sldChg>
      <pc:sldChg chg="del">
        <pc:chgData name="Grégory Morel" userId="8a45a95f-50b8-483c-a5e8-a1e278167fe3" providerId="ADAL" clId="{31854E27-B614-4327-966B-6416A0EF626D}" dt="2023-04-21T09:55:24.771" v="0" actId="47"/>
        <pc:sldMkLst>
          <pc:docMk/>
          <pc:sldMk cId="2705027249" sldId="310"/>
        </pc:sldMkLst>
      </pc:sldChg>
      <pc:sldChg chg="add">
        <pc:chgData name="Grégory Morel" userId="8a45a95f-50b8-483c-a5e8-a1e278167fe3" providerId="ADAL" clId="{31854E27-B614-4327-966B-6416A0EF626D}" dt="2023-04-21T09:58:02.518" v="3"/>
        <pc:sldMkLst>
          <pc:docMk/>
          <pc:sldMk cId="3416936809" sldId="310"/>
        </pc:sldMkLst>
      </pc:sldChg>
      <pc:sldChg chg="del">
        <pc:chgData name="Grégory Morel" userId="8a45a95f-50b8-483c-a5e8-a1e278167fe3" providerId="ADAL" clId="{31854E27-B614-4327-966B-6416A0EF626D}" dt="2023-04-21T09:55:24.771" v="0" actId="47"/>
        <pc:sldMkLst>
          <pc:docMk/>
          <pc:sldMk cId="3098691469" sldId="311"/>
        </pc:sldMkLst>
      </pc:sldChg>
      <pc:sldChg chg="add">
        <pc:chgData name="Grégory Morel" userId="8a45a95f-50b8-483c-a5e8-a1e278167fe3" providerId="ADAL" clId="{31854E27-B614-4327-966B-6416A0EF626D}" dt="2023-04-21T09:58:02.518" v="3"/>
        <pc:sldMkLst>
          <pc:docMk/>
          <pc:sldMk cId="3814045380" sldId="311"/>
        </pc:sldMkLst>
      </pc:sldChg>
      <pc:sldChg chg="del">
        <pc:chgData name="Grégory Morel" userId="8a45a95f-50b8-483c-a5e8-a1e278167fe3" providerId="ADAL" clId="{31854E27-B614-4327-966B-6416A0EF626D}" dt="2023-04-21T09:55:24.771" v="0" actId="47"/>
        <pc:sldMkLst>
          <pc:docMk/>
          <pc:sldMk cId="111421929" sldId="312"/>
        </pc:sldMkLst>
      </pc:sldChg>
      <pc:sldChg chg="add">
        <pc:chgData name="Grégory Morel" userId="8a45a95f-50b8-483c-a5e8-a1e278167fe3" providerId="ADAL" clId="{31854E27-B614-4327-966B-6416A0EF626D}" dt="2023-04-21T09:58:02.518" v="3"/>
        <pc:sldMkLst>
          <pc:docMk/>
          <pc:sldMk cId="3477779869" sldId="312"/>
        </pc:sldMkLst>
      </pc:sldChg>
      <pc:sldChg chg="del">
        <pc:chgData name="Grégory Morel" userId="8a45a95f-50b8-483c-a5e8-a1e278167fe3" providerId="ADAL" clId="{31854E27-B614-4327-966B-6416A0EF626D}" dt="2023-04-21T09:55:24.771" v="0" actId="47"/>
        <pc:sldMkLst>
          <pc:docMk/>
          <pc:sldMk cId="1749865417" sldId="313"/>
        </pc:sldMkLst>
      </pc:sldChg>
      <pc:sldChg chg="del">
        <pc:chgData name="Grégory Morel" userId="8a45a95f-50b8-483c-a5e8-a1e278167fe3" providerId="ADAL" clId="{31854E27-B614-4327-966B-6416A0EF626D}" dt="2023-04-21T09:55:24.771" v="0" actId="47"/>
        <pc:sldMkLst>
          <pc:docMk/>
          <pc:sldMk cId="4174904796" sldId="314"/>
        </pc:sldMkLst>
      </pc:sldChg>
      <pc:sldChg chg="del">
        <pc:chgData name="Grégory Morel" userId="8a45a95f-50b8-483c-a5e8-a1e278167fe3" providerId="ADAL" clId="{31854E27-B614-4327-966B-6416A0EF626D}" dt="2023-04-21T09:57:59.909" v="2" actId="47"/>
        <pc:sldMkLst>
          <pc:docMk/>
          <pc:sldMk cId="2296107635" sldId="315"/>
        </pc:sldMkLst>
      </pc:sldChg>
      <pc:sldChg chg="del">
        <pc:chgData name="Grégory Morel" userId="8a45a95f-50b8-483c-a5e8-a1e278167fe3" providerId="ADAL" clId="{31854E27-B614-4327-966B-6416A0EF626D}" dt="2023-04-21T09:57:59.909" v="2" actId="47"/>
        <pc:sldMkLst>
          <pc:docMk/>
          <pc:sldMk cId="656500583" sldId="316"/>
        </pc:sldMkLst>
      </pc:sldChg>
      <pc:sldChg chg="del">
        <pc:chgData name="Grégory Morel" userId="8a45a95f-50b8-483c-a5e8-a1e278167fe3" providerId="ADAL" clId="{31854E27-B614-4327-966B-6416A0EF626D}" dt="2023-04-21T09:57:59.909" v="2" actId="47"/>
        <pc:sldMkLst>
          <pc:docMk/>
          <pc:sldMk cId="2192894713" sldId="317"/>
        </pc:sldMkLst>
      </pc:sldChg>
      <pc:sldChg chg="add">
        <pc:chgData name="Grégory Morel" userId="8a45a95f-50b8-483c-a5e8-a1e278167fe3" providerId="ADAL" clId="{31854E27-B614-4327-966B-6416A0EF626D}" dt="2023-04-21T09:55:27.604" v="1"/>
        <pc:sldMkLst>
          <pc:docMk/>
          <pc:sldMk cId="338451457" sldId="767"/>
        </pc:sldMkLst>
      </pc:sldChg>
      <pc:sldChg chg="add">
        <pc:chgData name="Grégory Morel" userId="8a45a95f-50b8-483c-a5e8-a1e278167fe3" providerId="ADAL" clId="{31854E27-B614-4327-966B-6416A0EF626D}" dt="2023-04-21T09:55:27.604" v="1"/>
        <pc:sldMkLst>
          <pc:docMk/>
          <pc:sldMk cId="3410426579" sldId="777"/>
        </pc:sldMkLst>
      </pc:sldChg>
      <pc:sldChg chg="add">
        <pc:chgData name="Grégory Morel" userId="8a45a95f-50b8-483c-a5e8-a1e278167fe3" providerId="ADAL" clId="{31854E27-B614-4327-966B-6416A0EF626D}" dt="2023-04-21T09:55:27.604" v="1"/>
        <pc:sldMkLst>
          <pc:docMk/>
          <pc:sldMk cId="3573295575" sldId="778"/>
        </pc:sldMkLst>
      </pc:sldChg>
      <pc:sldChg chg="add">
        <pc:chgData name="Grégory Morel" userId="8a45a95f-50b8-483c-a5e8-a1e278167fe3" providerId="ADAL" clId="{31854E27-B614-4327-966B-6416A0EF626D}" dt="2023-04-21T09:55:27.604" v="1"/>
        <pc:sldMkLst>
          <pc:docMk/>
          <pc:sldMk cId="2502107395" sldId="779"/>
        </pc:sldMkLst>
      </pc:sldChg>
      <pc:sldChg chg="addSp delSp modSp add mod">
        <pc:chgData name="Grégory Morel" userId="8a45a95f-50b8-483c-a5e8-a1e278167fe3" providerId="ADAL" clId="{31854E27-B614-4327-966B-6416A0EF626D}" dt="2023-04-21T10:19:55.341" v="196" actId="22"/>
        <pc:sldMkLst>
          <pc:docMk/>
          <pc:sldMk cId="1284075217" sldId="780"/>
        </pc:sldMkLst>
        <pc:picChg chg="add">
          <ac:chgData name="Grégory Morel" userId="8a45a95f-50b8-483c-a5e8-a1e278167fe3" providerId="ADAL" clId="{31854E27-B614-4327-966B-6416A0EF626D}" dt="2023-04-21T10:19:55.341" v="196" actId="22"/>
          <ac:picMkLst>
            <pc:docMk/>
            <pc:sldMk cId="1284075217" sldId="780"/>
            <ac:picMk id="4" creationId="{884251EB-B2FB-D5A4-2386-8A38466A22AF}"/>
          </ac:picMkLst>
        </pc:picChg>
        <pc:picChg chg="del mod">
          <ac:chgData name="Grégory Morel" userId="8a45a95f-50b8-483c-a5e8-a1e278167fe3" providerId="ADAL" clId="{31854E27-B614-4327-966B-6416A0EF626D}" dt="2023-04-21T10:19:54.970" v="195" actId="478"/>
          <ac:picMkLst>
            <pc:docMk/>
            <pc:sldMk cId="1284075217" sldId="780"/>
            <ac:picMk id="7" creationId="{51C21BEF-ABBE-4B27-BE81-8ADD676141A7}"/>
          </ac:picMkLst>
        </pc:picChg>
      </pc:sldChg>
      <pc:sldMasterChg chg="modSldLayout">
        <pc:chgData name="Grégory Morel" userId="8a45a95f-50b8-483c-a5e8-a1e278167fe3" providerId="ADAL" clId="{31854E27-B614-4327-966B-6416A0EF626D}" dt="2023-04-21T10:20:29.830" v="198" actId="20577"/>
        <pc:sldMasterMkLst>
          <pc:docMk/>
          <pc:sldMasterMk cId="4069053429" sldId="2147483660"/>
        </pc:sldMasterMkLst>
        <pc:sldLayoutChg chg="modSp mod">
          <pc:chgData name="Grégory Morel" userId="8a45a95f-50b8-483c-a5e8-a1e278167fe3" providerId="ADAL" clId="{31854E27-B614-4327-966B-6416A0EF626D}" dt="2023-04-21T10:20:29.830" v="198" actId="20577"/>
          <pc:sldLayoutMkLst>
            <pc:docMk/>
            <pc:sldMasterMk cId="4069053429" sldId="2147483660"/>
            <pc:sldLayoutMk cId="784650519" sldId="2147483661"/>
          </pc:sldLayoutMkLst>
          <pc:spChg chg="mod">
            <ac:chgData name="Grégory Morel" userId="8a45a95f-50b8-483c-a5e8-a1e278167fe3" providerId="ADAL" clId="{31854E27-B614-4327-966B-6416A0EF626D}" dt="2023-04-21T10:20:29.830" v="198" actId="20577"/>
            <ac:spMkLst>
              <pc:docMk/>
              <pc:sldMasterMk cId="4069053429" sldId="2147483660"/>
              <pc:sldLayoutMk cId="784650519" sldId="2147483661"/>
              <ac:spMk id="17"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5DA4D-CD80-45D6-BE73-3B278A6BF28D}" type="datetimeFigureOut">
              <a:rPr lang="fr-FR" smtClean="0"/>
              <a:t>21/04/2023</a:t>
            </a:fld>
            <a:endParaRPr lang="fr-FR"/>
          </a:p>
        </p:txBody>
      </p:sp>
      <p:sp>
        <p:nvSpPr>
          <p:cNvPr id="4" name="Espace réservé de l'image des diapositives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E6109-4F71-4FCD-B65F-0960C84135F3}" type="slidenum">
              <a:rPr lang="fr-FR" smtClean="0"/>
              <a:t>‹N°›</a:t>
            </a:fld>
            <a:endParaRPr lang="fr-FR"/>
          </a:p>
        </p:txBody>
      </p:sp>
    </p:spTree>
    <p:extLst>
      <p:ext uri="{BB962C8B-B14F-4D97-AF65-F5344CB8AC3E}">
        <p14:creationId xmlns:p14="http://schemas.microsoft.com/office/powerpoint/2010/main" val="1599474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720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997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4724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944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7773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fr-FR" sz="1200" b="1" i="0" kern="1200" dirty="0">
                <a:solidFill>
                  <a:schemeClr val="tx1"/>
                </a:solidFill>
                <a:effectLst/>
                <a:latin typeface="+mn-lt"/>
                <a:ea typeface="+mn-ea"/>
                <a:cs typeface="+mn-cs"/>
              </a:rPr>
              <a:t>Autres applications :</a:t>
            </a:r>
          </a:p>
          <a:p>
            <a:pPr marL="171450" marR="0" lvl="0" indent="-171450" algn="l" defTabSz="914309" rtl="0" eaLnBrk="1" fontAlgn="auto" latinLnBrk="0" hangingPunct="1">
              <a:lnSpc>
                <a:spcPct val="100000"/>
              </a:lnSpc>
              <a:spcBef>
                <a:spcPts val="0"/>
              </a:spcBef>
              <a:spcAft>
                <a:spcPts val="0"/>
              </a:spcAft>
              <a:buClrTx/>
              <a:buSzTx/>
              <a:buFontTx/>
              <a:buChar char="-"/>
              <a:tabLst/>
              <a:defRPr/>
            </a:pPr>
            <a:r>
              <a:rPr lang="fr-FR" sz="1200" b="0" i="0" kern="1200" dirty="0">
                <a:solidFill>
                  <a:schemeClr val="tx1"/>
                </a:solidFill>
                <a:effectLst/>
                <a:latin typeface="+mn-lt"/>
                <a:ea typeface="+mn-ea"/>
                <a:cs typeface="+mn-cs"/>
              </a:rPr>
              <a:t>tout type de réseau de distribution</a:t>
            </a:r>
          </a:p>
          <a:p>
            <a:pPr marL="171450" marR="0" lvl="0" indent="-171450" algn="l" defTabSz="914309" rtl="0" eaLnBrk="1" fontAlgn="auto" latinLnBrk="0" hangingPunct="1">
              <a:lnSpc>
                <a:spcPct val="100000"/>
              </a:lnSpc>
              <a:spcBef>
                <a:spcPts val="0"/>
              </a:spcBef>
              <a:spcAft>
                <a:spcPts val="0"/>
              </a:spcAft>
              <a:buClrTx/>
              <a:buSzTx/>
              <a:buFontTx/>
              <a:buChar char="-"/>
              <a:tabLst/>
              <a:defRPr/>
            </a:pPr>
            <a:r>
              <a:rPr lang="fr-FR" sz="1200" b="0" i="0" kern="1200" dirty="0" err="1">
                <a:solidFill>
                  <a:schemeClr val="tx1"/>
                </a:solidFill>
                <a:effectLst/>
                <a:latin typeface="+mn-lt"/>
                <a:ea typeface="+mn-ea"/>
                <a:cs typeface="+mn-cs"/>
              </a:rPr>
              <a:t>Spanning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Tree</a:t>
            </a:r>
            <a:r>
              <a:rPr lang="fr-FR" sz="1200" b="0" i="0" kern="1200" dirty="0">
                <a:solidFill>
                  <a:schemeClr val="tx1"/>
                </a:solidFill>
                <a:effectLst/>
                <a:latin typeface="+mn-lt"/>
                <a:ea typeface="+mn-ea"/>
                <a:cs typeface="+mn-cs"/>
              </a:rPr>
              <a:t> Protocol (Configuration Ethernet, pour éviter les cycles)</a:t>
            </a:r>
          </a:p>
          <a:p>
            <a:pPr marL="171450" marR="0" lvl="0" indent="-171450" algn="l" defTabSz="914309" rtl="0" eaLnBrk="1" fontAlgn="auto" latinLnBrk="0" hangingPunct="1">
              <a:lnSpc>
                <a:spcPct val="100000"/>
              </a:lnSpc>
              <a:spcBef>
                <a:spcPts val="0"/>
              </a:spcBef>
              <a:spcAft>
                <a:spcPts val="0"/>
              </a:spcAft>
              <a:buClrTx/>
              <a:buSzTx/>
              <a:buFontTx/>
              <a:buChar char="-"/>
              <a:tabLst/>
              <a:defRPr/>
            </a:pPr>
            <a:r>
              <a:rPr lang="fr-FR" noProof="0" dirty="0"/>
              <a:t>traitement d’images</a:t>
            </a:r>
          </a:p>
          <a:p>
            <a:pPr marL="171450" marR="0" lvl="0" indent="-171450" algn="l" defTabSz="914309" rtl="0" eaLnBrk="1" fontAlgn="auto" latinLnBrk="0" hangingPunct="1">
              <a:lnSpc>
                <a:spcPct val="100000"/>
              </a:lnSpc>
              <a:spcBef>
                <a:spcPts val="0"/>
              </a:spcBef>
              <a:spcAft>
                <a:spcPts val="0"/>
              </a:spcAft>
              <a:buClrTx/>
              <a:buSzTx/>
              <a:buFontTx/>
              <a:buChar char="-"/>
              <a:tabLst/>
              <a:defRPr/>
            </a:pPr>
            <a:r>
              <a:rPr lang="fr-FR" noProof="0" dirty="0"/>
              <a:t>réduction des coûts de stockage dans le séquençage des protéines</a:t>
            </a:r>
          </a:p>
          <a:p>
            <a:pPr marL="171450" marR="0" lvl="0" indent="-171450" algn="l" defTabSz="914309" rtl="0" eaLnBrk="1" fontAlgn="auto" latinLnBrk="0" hangingPunct="1">
              <a:lnSpc>
                <a:spcPct val="100000"/>
              </a:lnSpc>
              <a:spcBef>
                <a:spcPts val="0"/>
              </a:spcBef>
              <a:spcAft>
                <a:spcPts val="0"/>
              </a:spcAft>
              <a:buClrTx/>
              <a:buSzTx/>
              <a:buFontTx/>
              <a:buChar char="-"/>
              <a:tabLst/>
              <a:defRPr/>
            </a:pPr>
            <a:r>
              <a:rPr lang="fr-FR" noProof="0" dirty="0"/>
              <a:t>reconnaissance faciale temps-réel</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109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385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fr-FR" sz="1400" b="0" i="0" u="none" strike="noStrike" dirty="0">
                <a:solidFill>
                  <a:srgbClr val="1C1846"/>
                </a:solidFill>
                <a:effectLst/>
                <a:latin typeface="Museo"/>
              </a:rPr>
              <a:t>Un jour aux États-Unis une dame trouve dans son jardin une énorme masse jaune de la texture d’une éponge.</a:t>
            </a:r>
          </a:p>
          <a:p>
            <a:pPr marL="0" marR="0" lvl="0" indent="0" algn="l" defTabSz="914309" rtl="0" eaLnBrk="1" fontAlgn="auto" latinLnBrk="0" hangingPunct="1">
              <a:lnSpc>
                <a:spcPct val="100000"/>
              </a:lnSpc>
              <a:spcBef>
                <a:spcPts val="0"/>
              </a:spcBef>
              <a:spcAft>
                <a:spcPts val="0"/>
              </a:spcAft>
              <a:buClrTx/>
              <a:buSzTx/>
              <a:buFontTx/>
              <a:buNone/>
              <a:tabLst/>
              <a:defRPr/>
            </a:pPr>
            <a:r>
              <a:rPr lang="fr-FR" sz="1400" b="0" i="0" u="none" strike="noStrike" dirty="0">
                <a:solidFill>
                  <a:srgbClr val="1C1846"/>
                </a:solidFill>
                <a:effectLst/>
                <a:latin typeface="Museo"/>
              </a:rPr>
              <a:t>Les policiers sont appelés et, paniqués, lui tirent dessus, sans aucun effet, les pompiers le brûlent mais, le lendemain, la chose a doublé de taille.</a:t>
            </a:r>
          </a:p>
          <a:p>
            <a:pPr marL="0" marR="0" lvl="0" indent="0" algn="l" defTabSz="914309" rtl="0" eaLnBrk="1" fontAlgn="auto" latinLnBrk="0" hangingPunct="1">
              <a:lnSpc>
                <a:spcPct val="100000"/>
              </a:lnSpc>
              <a:spcBef>
                <a:spcPts val="0"/>
              </a:spcBef>
              <a:spcAft>
                <a:spcPts val="0"/>
              </a:spcAft>
              <a:buClrTx/>
              <a:buSzTx/>
              <a:buFontTx/>
              <a:buNone/>
              <a:tabLst/>
              <a:defRPr/>
            </a:pPr>
            <a:r>
              <a:rPr lang="fr-FR" sz="1400" b="0" i="0" u="none" strike="noStrike" dirty="0">
                <a:solidFill>
                  <a:srgbClr val="1C1846"/>
                </a:solidFill>
                <a:effectLst/>
                <a:latin typeface="Museo"/>
              </a:rPr>
              <a:t>C’est un blob</a:t>
            </a:r>
          </a:p>
          <a:p>
            <a:pPr marL="0" marR="0" lvl="0" indent="0" algn="l" defTabSz="914309" rtl="0" eaLnBrk="1" fontAlgn="auto" latinLnBrk="0" hangingPunct="1">
              <a:lnSpc>
                <a:spcPct val="100000"/>
              </a:lnSpc>
              <a:spcBef>
                <a:spcPts val="0"/>
              </a:spcBef>
              <a:spcAft>
                <a:spcPts val="0"/>
              </a:spcAft>
              <a:buClrTx/>
              <a:buSzTx/>
              <a:buFontTx/>
              <a:buNone/>
              <a:tabLst/>
              <a:defRPr/>
            </a:pPr>
            <a:r>
              <a:rPr lang="fr-FR" sz="1400" b="0" i="0" u="none" strike="noStrike" dirty="0">
                <a:solidFill>
                  <a:srgbClr val="1C1846"/>
                </a:solidFill>
                <a:effectLst/>
                <a:latin typeface="Museo"/>
                <a:sym typeface="Wingdings" pitchFamily="2" charset="2"/>
              </a:rPr>
              <a:t> </a:t>
            </a:r>
            <a:r>
              <a:rPr lang="fr-FR" sz="1400" b="0" i="0" u="none" strike="noStrike" dirty="0">
                <a:solidFill>
                  <a:srgbClr val="1C1846"/>
                </a:solidFill>
                <a:effectLst/>
                <a:latin typeface="Museo"/>
              </a:rPr>
              <a:t>film d’épouvante : « </a:t>
            </a:r>
            <a:r>
              <a:rPr lang="fr-FR" sz="1400" b="0" i="0" u="none" strike="noStrike" dirty="0" err="1">
                <a:solidFill>
                  <a:srgbClr val="1C1846"/>
                </a:solidFill>
                <a:effectLst/>
                <a:latin typeface="Museo"/>
              </a:rPr>
              <a:t>Beware</a:t>
            </a:r>
            <a:r>
              <a:rPr lang="fr-FR" sz="1400" b="0" i="0" u="none" strike="noStrike" dirty="0">
                <a:solidFill>
                  <a:srgbClr val="1C1846"/>
                </a:solidFill>
                <a:effectLst/>
                <a:latin typeface="Museo"/>
              </a:rPr>
              <a:t> of the Blob » avec Steve Mac Queen.</a:t>
            </a:r>
          </a:p>
          <a:p>
            <a:pPr marL="0" marR="0" lvl="0" indent="0" algn="l" defTabSz="914309" rtl="0" eaLnBrk="1" fontAlgn="auto" latinLnBrk="0" hangingPunct="1">
              <a:lnSpc>
                <a:spcPct val="100000"/>
              </a:lnSpc>
              <a:spcBef>
                <a:spcPts val="0"/>
              </a:spcBef>
              <a:spcAft>
                <a:spcPts val="0"/>
              </a:spcAft>
              <a:buClrTx/>
              <a:buSzTx/>
              <a:buFontTx/>
              <a:buNone/>
              <a:tabLst/>
              <a:defRPr/>
            </a:pPr>
            <a:endParaRPr lang="fr-FR" sz="1400" b="0" i="0" u="none" strike="noStrike" dirty="0">
              <a:solidFill>
                <a:srgbClr val="1C1846"/>
              </a:solidFill>
              <a:effectLst/>
              <a:latin typeface="Museo"/>
            </a:endParaRPr>
          </a:p>
          <a:p>
            <a:pPr marL="0" marR="0" lvl="0" indent="0" algn="l" defTabSz="914309" rtl="0" eaLnBrk="1" fontAlgn="auto" latinLnBrk="0" hangingPunct="1">
              <a:lnSpc>
                <a:spcPct val="100000"/>
              </a:lnSpc>
              <a:spcBef>
                <a:spcPts val="0"/>
              </a:spcBef>
              <a:spcAft>
                <a:spcPts val="0"/>
              </a:spcAft>
              <a:buClrTx/>
              <a:buSzTx/>
              <a:buFontTx/>
              <a:buNone/>
              <a:tabLst/>
              <a:defRPr/>
            </a:pPr>
            <a:r>
              <a:rPr lang="fr-FR" sz="1400" b="0" i="0" u="none" strike="noStrike" dirty="0">
                <a:solidFill>
                  <a:srgbClr val="1C1846"/>
                </a:solidFill>
                <a:effectLst/>
                <a:latin typeface="Museo"/>
              </a:rPr>
              <a:t>Coupé en morceaux, il cicatrise en deux minutes. Ses seuls ennemis sont la lumière et la sécheresse.</a:t>
            </a:r>
          </a:p>
          <a:p>
            <a:pPr marL="0" marR="0" lvl="0" indent="0" algn="l" defTabSz="914309" rtl="0" eaLnBrk="1" fontAlgn="auto" latinLnBrk="0" hangingPunct="1">
              <a:lnSpc>
                <a:spcPct val="100000"/>
              </a:lnSpc>
              <a:spcBef>
                <a:spcPts val="0"/>
              </a:spcBef>
              <a:spcAft>
                <a:spcPts val="0"/>
              </a:spcAft>
              <a:buClrTx/>
              <a:buSzTx/>
              <a:buFontTx/>
              <a:buNone/>
              <a:tabLst/>
              <a:defRPr/>
            </a:pPr>
            <a:r>
              <a:rPr lang="fr-FR" sz="1400" b="0" i="0" u="none" strike="noStrike" dirty="0">
                <a:solidFill>
                  <a:srgbClr val="1C1846"/>
                </a:solidFill>
                <a:effectLst/>
                <a:latin typeface="Museo"/>
              </a:rPr>
              <a:t>Mais il peut « hiberner», en attendant des jours meilleurs.</a:t>
            </a:r>
          </a:p>
          <a:p>
            <a:pPr marL="0" marR="0" lvl="0" indent="0" algn="l" defTabSz="914309" rtl="0" eaLnBrk="1" fontAlgn="auto" latinLnBrk="0" hangingPunct="1">
              <a:lnSpc>
                <a:spcPct val="100000"/>
              </a:lnSpc>
              <a:spcBef>
                <a:spcPts val="0"/>
              </a:spcBef>
              <a:spcAft>
                <a:spcPts val="0"/>
              </a:spcAft>
              <a:buClrTx/>
              <a:buSzTx/>
              <a:buFontTx/>
              <a:buNone/>
              <a:tabLst/>
              <a:defRPr/>
            </a:pPr>
            <a:endParaRPr lang="fr-FR" sz="1400" b="0" i="0" u="none" strike="noStrike" dirty="0">
              <a:solidFill>
                <a:srgbClr val="1C1846"/>
              </a:solidFill>
              <a:effectLst/>
              <a:latin typeface="Museo"/>
            </a:endParaRPr>
          </a:p>
          <a:p>
            <a:pPr marL="0" marR="0" lvl="0" indent="0" algn="l" defTabSz="914309" rtl="0" eaLnBrk="1" fontAlgn="auto" latinLnBrk="0" hangingPunct="1">
              <a:lnSpc>
                <a:spcPct val="100000"/>
              </a:lnSpc>
              <a:spcBef>
                <a:spcPts val="0"/>
              </a:spcBef>
              <a:spcAft>
                <a:spcPts val="0"/>
              </a:spcAft>
              <a:buClrTx/>
              <a:buSzTx/>
              <a:buFontTx/>
              <a:buNone/>
              <a:tabLst/>
              <a:defRPr/>
            </a:pPr>
            <a:r>
              <a:rPr lang="fr-FR" sz="1400" b="0" i="0" u="none" strike="noStrike" dirty="0">
                <a:solidFill>
                  <a:srgbClr val="1C1846"/>
                </a:solidFill>
                <a:effectLst/>
                <a:latin typeface="Museo"/>
              </a:rPr>
              <a:t>Il est même doté d’une personnalité.</a:t>
            </a:r>
          </a:p>
          <a:p>
            <a:pPr marL="0" marR="0" lvl="0" indent="0" algn="l" defTabSz="914309" rtl="0" eaLnBrk="1" fontAlgn="auto" latinLnBrk="0" hangingPunct="1">
              <a:lnSpc>
                <a:spcPct val="100000"/>
              </a:lnSpc>
              <a:spcBef>
                <a:spcPts val="0"/>
              </a:spcBef>
              <a:spcAft>
                <a:spcPts val="0"/>
              </a:spcAft>
              <a:buClrTx/>
              <a:buSzTx/>
              <a:buFontTx/>
              <a:buNone/>
              <a:tabLst/>
              <a:defRPr/>
            </a:pPr>
            <a:r>
              <a:rPr lang="fr-FR" sz="1400" b="0" i="0" u="none" strike="noStrike" dirty="0">
                <a:solidFill>
                  <a:srgbClr val="1C1846"/>
                </a:solidFill>
                <a:effectLst/>
                <a:latin typeface="Museo"/>
              </a:rPr>
              <a:t>En effet, les souches se comportent différemment selon leur pays d’origine :</a:t>
            </a:r>
          </a:p>
          <a:p>
            <a:pPr marL="171450" marR="0" lvl="0" indent="-171450" algn="l" defTabSz="914309" rtl="0" eaLnBrk="1" fontAlgn="auto" latinLnBrk="0" hangingPunct="1">
              <a:lnSpc>
                <a:spcPct val="100000"/>
              </a:lnSpc>
              <a:spcBef>
                <a:spcPts val="0"/>
              </a:spcBef>
              <a:spcAft>
                <a:spcPts val="0"/>
              </a:spcAft>
              <a:buClrTx/>
              <a:buSzTx/>
              <a:buFontTx/>
              <a:buChar char="-"/>
              <a:tabLst/>
              <a:defRPr/>
            </a:pPr>
            <a:r>
              <a:rPr lang="fr-FR" sz="1400" b="0" i="0" u="none" strike="noStrike" dirty="0">
                <a:solidFill>
                  <a:srgbClr val="1C1846"/>
                </a:solidFill>
                <a:effectLst/>
                <a:latin typeface="Museo"/>
              </a:rPr>
              <a:t>l’Américain est plutôt agressif</a:t>
            </a:r>
          </a:p>
          <a:p>
            <a:pPr marL="171450" marR="0" lvl="0" indent="-171450" algn="l" defTabSz="914309" rtl="0" eaLnBrk="1" fontAlgn="auto" latinLnBrk="0" hangingPunct="1">
              <a:lnSpc>
                <a:spcPct val="100000"/>
              </a:lnSpc>
              <a:spcBef>
                <a:spcPts val="0"/>
              </a:spcBef>
              <a:spcAft>
                <a:spcPts val="0"/>
              </a:spcAft>
              <a:buClrTx/>
              <a:buSzTx/>
              <a:buFontTx/>
              <a:buChar char="-"/>
              <a:tabLst/>
              <a:defRPr/>
            </a:pPr>
            <a:r>
              <a:rPr lang="fr-FR" sz="1400" b="0" i="0" u="none" strike="noStrike" dirty="0">
                <a:solidFill>
                  <a:srgbClr val="1C1846"/>
                </a:solidFill>
                <a:effectLst/>
                <a:latin typeface="Museo"/>
              </a:rPr>
              <a:t>l’Australien plus pacifique</a:t>
            </a:r>
          </a:p>
          <a:p>
            <a:pPr marL="171450" marR="0" lvl="0" indent="-171450" algn="l" defTabSz="914309" rtl="0" eaLnBrk="1" fontAlgn="auto" latinLnBrk="0" hangingPunct="1">
              <a:lnSpc>
                <a:spcPct val="100000"/>
              </a:lnSpc>
              <a:spcBef>
                <a:spcPts val="0"/>
              </a:spcBef>
              <a:spcAft>
                <a:spcPts val="0"/>
              </a:spcAft>
              <a:buClrTx/>
              <a:buSzTx/>
              <a:buFontTx/>
              <a:buChar char="-"/>
              <a:tabLst/>
              <a:defRPr/>
            </a:pPr>
            <a:r>
              <a:rPr lang="fr-FR" sz="1400" b="0" i="0" u="none" strike="noStrike" dirty="0">
                <a:solidFill>
                  <a:srgbClr val="1C1846"/>
                </a:solidFill>
                <a:effectLst/>
                <a:latin typeface="Museo"/>
              </a:rPr>
              <a:t>le Japonais a une tendance à la procrastination…</a:t>
            </a:r>
          </a:p>
          <a:p>
            <a:pPr marL="171450" marR="0" lvl="0" indent="-171450" algn="l" defTabSz="914309" rtl="0" eaLnBrk="1" fontAlgn="auto" latinLnBrk="0" hangingPunct="1">
              <a:lnSpc>
                <a:spcPct val="100000"/>
              </a:lnSpc>
              <a:spcBef>
                <a:spcPts val="0"/>
              </a:spcBef>
              <a:spcAft>
                <a:spcPts val="0"/>
              </a:spcAft>
              <a:buClrTx/>
              <a:buSzTx/>
              <a:buFontTx/>
              <a:buChar char="-"/>
              <a:tabLst/>
              <a:defRPr/>
            </a:pPr>
            <a:endParaRPr lang="fr-FR" sz="1400" b="0" i="0" u="none" strike="noStrike" dirty="0">
              <a:solidFill>
                <a:srgbClr val="1C1846"/>
              </a:solidFill>
              <a:effectLst/>
              <a:latin typeface="Museo"/>
            </a:endParaRPr>
          </a:p>
          <a:p>
            <a:pPr marL="171450" marR="0" lvl="0" indent="-171450" algn="l" defTabSz="914309" rtl="0" eaLnBrk="1" fontAlgn="auto" latinLnBrk="0" hangingPunct="1">
              <a:lnSpc>
                <a:spcPct val="100000"/>
              </a:lnSpc>
              <a:spcBef>
                <a:spcPts val="0"/>
              </a:spcBef>
              <a:spcAft>
                <a:spcPts val="0"/>
              </a:spcAft>
              <a:buClrTx/>
              <a:buSzTx/>
              <a:buFontTx/>
              <a:buChar char="-"/>
              <a:tabLst/>
              <a:defRPr/>
            </a:pPr>
            <a:r>
              <a:rPr lang="fr-FR" sz="1400" b="0" i="0" u="none" strike="noStrike" dirty="0">
                <a:solidFill>
                  <a:srgbClr val="1C1846"/>
                </a:solidFill>
                <a:effectLst/>
                <a:latin typeface="Museo"/>
              </a:rPr>
              <a:t>Il est dépourvu de membres mais il bouge, certes lentement.</a:t>
            </a:r>
          </a:p>
          <a:p>
            <a:pPr marL="171450" marR="0" lvl="0" indent="-171450" algn="l" defTabSz="914309" rtl="0" eaLnBrk="1" fontAlgn="auto" latinLnBrk="0" hangingPunct="1">
              <a:lnSpc>
                <a:spcPct val="100000"/>
              </a:lnSpc>
              <a:spcBef>
                <a:spcPts val="0"/>
              </a:spcBef>
              <a:spcAft>
                <a:spcPts val="0"/>
              </a:spcAft>
              <a:buClrTx/>
              <a:buSzTx/>
              <a:buFontTx/>
              <a:buChar char="-"/>
              <a:tabLst/>
              <a:defRPr/>
            </a:pPr>
            <a:r>
              <a:rPr lang="fr-FR" sz="1400" b="0" i="0" u="none" strike="noStrike" dirty="0">
                <a:solidFill>
                  <a:srgbClr val="1C1846"/>
                </a:solidFill>
                <a:effectLst/>
                <a:latin typeface="Museo"/>
              </a:rPr>
              <a:t>En conditions de laboratoire, il se nourrit de flocons d’avoine et de flans.</a:t>
            </a:r>
          </a:p>
          <a:p>
            <a:pPr marL="171450" marR="0" lvl="0" indent="-171450" algn="l" defTabSz="914309" rtl="0" eaLnBrk="1" fontAlgn="auto" latinLnBrk="0" hangingPunct="1">
              <a:lnSpc>
                <a:spcPct val="100000"/>
              </a:lnSpc>
              <a:spcBef>
                <a:spcPts val="0"/>
              </a:spcBef>
              <a:spcAft>
                <a:spcPts val="0"/>
              </a:spcAft>
              <a:buClrTx/>
              <a:buSzTx/>
              <a:buFontTx/>
              <a:buChar char="-"/>
              <a:tabLst/>
              <a:defRPr/>
            </a:pPr>
            <a:r>
              <a:rPr lang="fr-FR" sz="1400" b="0" i="0" u="none" strike="noStrike" dirty="0">
                <a:solidFill>
                  <a:srgbClr val="1C1846"/>
                </a:solidFill>
                <a:effectLst/>
                <a:latin typeface="Museo"/>
              </a:rPr>
              <a:t>Déteste le sel, mais a une mémoire</a:t>
            </a:r>
          </a:p>
          <a:p>
            <a:pPr marL="171450" marR="0" lvl="0" indent="-171450" algn="l" defTabSz="914309" rtl="0" eaLnBrk="1" fontAlgn="auto" latinLnBrk="0" hangingPunct="1">
              <a:lnSpc>
                <a:spcPct val="100000"/>
              </a:lnSpc>
              <a:spcBef>
                <a:spcPts val="0"/>
              </a:spcBef>
              <a:spcAft>
                <a:spcPts val="0"/>
              </a:spcAft>
              <a:buClrTx/>
              <a:buSzTx/>
              <a:buFontTx/>
              <a:buChar char="-"/>
              <a:tabLst/>
              <a:defRPr/>
            </a:pPr>
            <a:r>
              <a:rPr lang="fr-FR" sz="1400" b="0" i="0" u="none" strike="noStrike" dirty="0">
                <a:solidFill>
                  <a:srgbClr val="1C1846"/>
                </a:solidFill>
                <a:effectLst/>
                <a:latin typeface="Museo"/>
              </a:rPr>
              <a:t>Bien que dépourvu de cerveau et d’estomac, il parvient à maintenir un apport optimal de nutriments essentiels à sa survie et à sa croissance.</a:t>
            </a:r>
            <a:endParaRPr lang="fr-FR" sz="1400" i="0"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820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fr-FR" noProof="0" dirty="0"/>
              <a:t>Détection de cycles : on utilise un DFS ou une structure </a:t>
            </a:r>
            <a:r>
              <a:rPr lang="fr-FR" i="1" noProof="0" dirty="0"/>
              <a:t>union-</a:t>
            </a:r>
            <a:r>
              <a:rPr lang="fr-FR" i="1" noProof="0" dirty="0" err="1"/>
              <a:t>find</a:t>
            </a:r>
            <a:endParaRPr lang="fr-FR" i="0"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8739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1178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239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5388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6821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3286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083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0615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0600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952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1122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6284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848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70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CECA5A7-B492-48DE-AC04-28E27A2EEFEF}" type="slidenum">
              <a:rPr lang="bg-BG" smtClean="0"/>
              <a:t>3</a:t>
            </a:fld>
            <a:endParaRPr lang="bg-BG"/>
          </a:p>
        </p:txBody>
      </p:sp>
    </p:spTree>
    <p:extLst>
      <p:ext uri="{BB962C8B-B14F-4D97-AF65-F5344CB8AC3E}">
        <p14:creationId xmlns:p14="http://schemas.microsoft.com/office/powerpoint/2010/main" val="21822108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0887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970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2048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1415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9688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fld id="{8CECA5A7-B492-48DE-AC04-28E27A2EEFEF}" type="slidenum">
              <a:rPr lang="bg-BG" smtClean="0"/>
              <a:t>35</a:t>
            </a:fld>
            <a:endParaRPr lang="bg-BG"/>
          </a:p>
        </p:txBody>
      </p:sp>
    </p:spTree>
    <p:extLst>
      <p:ext uri="{BB962C8B-B14F-4D97-AF65-F5344CB8AC3E}">
        <p14:creationId xmlns:p14="http://schemas.microsoft.com/office/powerpoint/2010/main" val="37429121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fld id="{8CECA5A7-B492-48DE-AC04-28E27A2EEFEF}" type="slidenum">
              <a:rPr lang="bg-BG" smtClean="0"/>
              <a:t>36</a:t>
            </a:fld>
            <a:endParaRPr lang="bg-BG"/>
          </a:p>
        </p:txBody>
      </p:sp>
    </p:spTree>
    <p:extLst>
      <p:ext uri="{BB962C8B-B14F-4D97-AF65-F5344CB8AC3E}">
        <p14:creationId xmlns:p14="http://schemas.microsoft.com/office/powerpoint/2010/main" val="1442841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1415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fr-FR" noProof="0" dirty="0"/>
          </a:p>
        </p:txBody>
      </p:sp>
      <p:sp>
        <p:nvSpPr>
          <p:cNvPr id="4" name="Slide Number Placeholder 3"/>
          <p:cNvSpPr>
            <a:spLocks noGrp="1"/>
          </p:cNvSpPr>
          <p:nvPr>
            <p:ph type="sldNum" sz="quarter" idx="10"/>
          </p:nvPr>
        </p:nvSpPr>
        <p:spPr/>
        <p:txBody>
          <a:bodyPr/>
          <a:lstStyle/>
          <a:p>
            <a:fld id="{8CECA5A7-B492-48DE-AC04-28E27A2EEFEF}" type="slidenum">
              <a:rPr lang="bg-BG" smtClean="0"/>
              <a:t>38</a:t>
            </a:fld>
            <a:endParaRPr lang="bg-BG"/>
          </a:p>
        </p:txBody>
      </p:sp>
    </p:spTree>
    <p:extLst>
      <p:ext uri="{BB962C8B-B14F-4D97-AF65-F5344CB8AC3E}">
        <p14:creationId xmlns:p14="http://schemas.microsoft.com/office/powerpoint/2010/main" val="180706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CECA5A7-B492-48DE-AC04-28E27A2EEFEF}" type="slidenum">
              <a:rPr lang="bg-BG" smtClean="0"/>
              <a:t>4</a:t>
            </a:fld>
            <a:endParaRPr lang="bg-BG"/>
          </a:p>
        </p:txBody>
      </p:sp>
    </p:spTree>
    <p:extLst>
      <p:ext uri="{BB962C8B-B14F-4D97-AF65-F5344CB8AC3E}">
        <p14:creationId xmlns:p14="http://schemas.microsoft.com/office/powerpoint/2010/main" val="204722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CECA5A7-B492-48DE-AC04-28E27A2EEFEF}" type="slidenum">
              <a:rPr lang="bg-BG" smtClean="0"/>
              <a:t>5</a:t>
            </a:fld>
            <a:endParaRPr lang="bg-BG"/>
          </a:p>
        </p:txBody>
      </p:sp>
    </p:spTree>
    <p:extLst>
      <p:ext uri="{BB962C8B-B14F-4D97-AF65-F5344CB8AC3E}">
        <p14:creationId xmlns:p14="http://schemas.microsoft.com/office/powerpoint/2010/main" val="485873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fr-FR" noProof="0" dirty="0"/>
              <a:t>Très nombreuses applications du parcours </a:t>
            </a:r>
            <a:r>
              <a:rPr lang="fr-FR" noProof="0"/>
              <a:t>en profondeur</a:t>
            </a:r>
          </a:p>
          <a:p>
            <a:pPr marL="0" marR="0" lvl="0" indent="0" algn="l" defTabSz="914309" rtl="0" eaLnBrk="1" fontAlgn="auto" latinLnBrk="0" hangingPunct="1">
              <a:lnSpc>
                <a:spcPct val="100000"/>
              </a:lnSpc>
              <a:spcBef>
                <a:spcPts val="0"/>
              </a:spcBef>
              <a:spcAft>
                <a:spcPts val="0"/>
              </a:spcAft>
              <a:buClrTx/>
              <a:buSzTx/>
              <a:buFontTx/>
              <a:buNone/>
              <a:tabLst/>
              <a:defRPr/>
            </a:pPr>
            <a:r>
              <a:rPr lang="en-US"/>
              <a:t>d</a:t>
            </a:r>
            <a:endParaRPr lang="en-US" dirty="0"/>
          </a:p>
        </p:txBody>
      </p:sp>
      <p:sp>
        <p:nvSpPr>
          <p:cNvPr id="4" name="Slide Number Placeholder 3"/>
          <p:cNvSpPr>
            <a:spLocks noGrp="1"/>
          </p:cNvSpPr>
          <p:nvPr>
            <p:ph type="sldNum" sz="quarter" idx="10"/>
          </p:nvPr>
        </p:nvSpPr>
        <p:spPr/>
        <p:txBody>
          <a:bodyPr/>
          <a:lstStyle/>
          <a:p>
            <a:fld id="{8CECA5A7-B492-48DE-AC04-28E27A2EEFEF}" type="slidenum">
              <a:rPr lang="bg-BG" smtClean="0"/>
              <a:t>6</a:t>
            </a:fld>
            <a:endParaRPr lang="bg-BG"/>
          </a:p>
        </p:txBody>
      </p:sp>
    </p:spTree>
    <p:extLst>
      <p:ext uri="{BB962C8B-B14F-4D97-AF65-F5344CB8AC3E}">
        <p14:creationId xmlns:p14="http://schemas.microsoft.com/office/powerpoint/2010/main" val="891865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dirty="0"/>
              <a:t>0	&lt;= à distance 0</a:t>
            </a:r>
          </a:p>
          <a:p>
            <a:pPr marL="0" marR="0" lvl="0" indent="0" algn="l" defTabSz="914309" rtl="0" eaLnBrk="1" fontAlgn="auto" latinLnBrk="0" hangingPunct="1">
              <a:lnSpc>
                <a:spcPct val="100000"/>
              </a:lnSpc>
              <a:spcBef>
                <a:spcPts val="0"/>
              </a:spcBef>
              <a:spcAft>
                <a:spcPts val="0"/>
              </a:spcAft>
              <a:buClrTx/>
              <a:buSzTx/>
              <a:buFontTx/>
              <a:buNone/>
              <a:tabLst/>
              <a:defRPr/>
            </a:pPr>
            <a:r>
              <a:rPr lang="en-US" dirty="0"/>
              <a:t>1 4 5	&lt;= à distance 1</a:t>
            </a:r>
          </a:p>
          <a:p>
            <a:pPr marL="0" marR="0" lvl="0" indent="0" algn="l" defTabSz="914309" rtl="0" eaLnBrk="1" fontAlgn="auto" latinLnBrk="0" hangingPunct="1">
              <a:lnSpc>
                <a:spcPct val="100000"/>
              </a:lnSpc>
              <a:spcBef>
                <a:spcPts val="0"/>
              </a:spcBef>
              <a:spcAft>
                <a:spcPts val="0"/>
              </a:spcAft>
              <a:buClrTx/>
              <a:buSzTx/>
              <a:buFontTx/>
              <a:buNone/>
              <a:tabLst/>
              <a:defRPr/>
            </a:pPr>
            <a:r>
              <a:rPr lang="en-US" dirty="0"/>
              <a:t>2 3, 6	&lt;= à distance 2</a:t>
            </a:r>
          </a:p>
          <a:p>
            <a:pPr marL="0" marR="0" lvl="0" indent="0" algn="l" defTabSz="914309" rtl="0" eaLnBrk="1" fontAlgn="auto" latinLnBrk="0" hangingPunct="1">
              <a:lnSpc>
                <a:spcPct val="100000"/>
              </a:lnSpc>
              <a:spcBef>
                <a:spcPts val="0"/>
              </a:spcBef>
              <a:spcAft>
                <a:spcPts val="0"/>
              </a:spcAft>
              <a:buClrTx/>
              <a:buSzTx/>
              <a:buFontTx/>
              <a:buNone/>
              <a:tabLst/>
              <a:defRPr/>
            </a:pPr>
            <a:r>
              <a:rPr lang="en-US" dirty="0"/>
              <a:t>7	&lt;= à distance 3</a:t>
            </a:r>
          </a:p>
          <a:p>
            <a:pPr marL="0" marR="0" lvl="0" indent="0" algn="l" defTabSz="91430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09" rtl="0" eaLnBrk="1" fontAlgn="auto" latinLnBrk="0" hangingPunct="1">
              <a:lnSpc>
                <a:spcPct val="100000"/>
              </a:lnSpc>
              <a:spcBef>
                <a:spcPts val="0"/>
              </a:spcBef>
              <a:spcAft>
                <a:spcPts val="0"/>
              </a:spcAft>
              <a:buClrTx/>
              <a:buSzTx/>
              <a:buFontTx/>
              <a:buNone/>
              <a:tabLst/>
              <a:defRPr/>
            </a:pPr>
            <a:r>
              <a:rPr lang="en-US" dirty="0"/>
              <a:t>Faire le </a:t>
            </a:r>
            <a:r>
              <a:rPr lang="en-US" dirty="0" err="1"/>
              <a:t>cas</a:t>
            </a:r>
            <a:r>
              <a:rPr lang="en-US" dirty="0"/>
              <a:t> </a:t>
            </a:r>
            <a:r>
              <a:rPr lang="en-US" dirty="0" err="1"/>
              <a:t>orienté</a:t>
            </a:r>
            <a:r>
              <a:rPr lang="en-US" dirty="0"/>
              <a:t> </a:t>
            </a:r>
            <a:r>
              <a:rPr lang="en-US" dirty="0" err="1"/>
              <a:t>aussi</a:t>
            </a:r>
            <a:r>
              <a:rPr lang="en-US" dirty="0"/>
              <a:t> !</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916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2852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CECA5A7-B492-48DE-AC04-28E27A2EEFEF}" type="slidenum">
              <a:rPr kumimoji="0" lang="bg-BG"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bg-BG"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928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247070"/>
            <a:ext cx="9144000" cy="2652889"/>
          </a:xfrm>
        </p:spPr>
        <p:txBody>
          <a:bodyPr anchor="b"/>
          <a:lstStyle>
            <a:lvl1pPr algn="ctr">
              <a:defRPr sz="6667"/>
            </a:lvl1pPr>
          </a:lstStyle>
          <a:p>
            <a:r>
              <a:rPr lang="fr-FR"/>
              <a:t>Modifiez le style du titre</a:t>
            </a:r>
          </a:p>
        </p:txBody>
      </p:sp>
      <p:sp>
        <p:nvSpPr>
          <p:cNvPr id="3" name="Sous-titre 2"/>
          <p:cNvSpPr>
            <a:spLocks noGrp="1"/>
          </p:cNvSpPr>
          <p:nvPr>
            <p:ph type="subTitle" idx="1"/>
          </p:nvPr>
        </p:nvSpPr>
        <p:spPr>
          <a:xfrm>
            <a:off x="1524000" y="4002264"/>
            <a:ext cx="9144000" cy="1839736"/>
          </a:xfrm>
        </p:spPr>
        <p:txBody>
          <a:bodyPr/>
          <a:lstStyle>
            <a:lvl1pPr marL="0" indent="0" algn="ctr">
              <a:buNone/>
              <a:defRPr sz="2667"/>
            </a:lvl1pPr>
            <a:lvl2pPr marL="507995" indent="0" algn="ctr">
              <a:buNone/>
              <a:defRPr sz="2222"/>
            </a:lvl2pPr>
            <a:lvl3pPr marL="1015990" indent="0" algn="ctr">
              <a:buNone/>
              <a:defRPr sz="2000"/>
            </a:lvl3pPr>
            <a:lvl4pPr marL="1523985" indent="0" algn="ctr">
              <a:buNone/>
              <a:defRPr sz="1778"/>
            </a:lvl4pPr>
            <a:lvl5pPr marL="2031980" indent="0" algn="ctr">
              <a:buNone/>
              <a:defRPr sz="1778"/>
            </a:lvl5pPr>
            <a:lvl6pPr marL="2539975" indent="0" algn="ctr">
              <a:buNone/>
              <a:defRPr sz="1778"/>
            </a:lvl6pPr>
            <a:lvl7pPr marL="3047970" indent="0" algn="ctr">
              <a:buNone/>
              <a:defRPr sz="1778"/>
            </a:lvl7pPr>
            <a:lvl8pPr marL="3555964" indent="0" algn="ctr">
              <a:buNone/>
              <a:defRPr sz="1778"/>
            </a:lvl8pPr>
            <a:lvl9pPr marL="4063959" indent="0" algn="ctr">
              <a:buNone/>
              <a:defRPr sz="1778"/>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2EFBAE5B-120B-41BE-A010-FB07943510C0}" type="datetimeFigureOut">
              <a:rPr lang="fr-FR" smtClean="0"/>
              <a:t>21/04/2023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C12E03-33E3-489D-B0D8-949074164753}" type="slidenum">
              <a:rPr lang="fr-FR" smtClean="0"/>
              <a:t>‹N°›</a:t>
            </a:fld>
            <a:endParaRPr lang="fr-FR"/>
          </a:p>
        </p:txBody>
      </p:sp>
    </p:spTree>
    <p:extLst>
      <p:ext uri="{BB962C8B-B14F-4D97-AF65-F5344CB8AC3E}">
        <p14:creationId xmlns:p14="http://schemas.microsoft.com/office/powerpoint/2010/main" val="342570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2EFBAE5B-120B-41BE-A010-FB07943510C0}" type="datetimeFigureOut">
              <a:rPr lang="fr-FR" smtClean="0"/>
              <a:t>21/04/2023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C12E03-33E3-489D-B0D8-949074164753}" type="slidenum">
              <a:rPr lang="fr-FR" smtClean="0"/>
              <a:t>‹N°›</a:t>
            </a:fld>
            <a:endParaRPr lang="fr-FR"/>
          </a:p>
        </p:txBody>
      </p:sp>
    </p:spTree>
    <p:extLst>
      <p:ext uri="{BB962C8B-B14F-4D97-AF65-F5344CB8AC3E}">
        <p14:creationId xmlns:p14="http://schemas.microsoft.com/office/powerpoint/2010/main" val="425403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405694"/>
            <a:ext cx="2628900" cy="645759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405694"/>
            <a:ext cx="7734300" cy="645759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2EFBAE5B-120B-41BE-A010-FB07943510C0}" type="datetimeFigureOut">
              <a:rPr lang="fr-FR" smtClean="0"/>
              <a:t>21/04/2023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C12E03-33E3-489D-B0D8-949074164753}" type="slidenum">
              <a:rPr lang="fr-FR" smtClean="0"/>
              <a:t>‹N°›</a:t>
            </a:fld>
            <a:endParaRPr lang="fr-FR"/>
          </a:p>
        </p:txBody>
      </p:sp>
    </p:spTree>
    <p:extLst>
      <p:ext uri="{BB962C8B-B14F-4D97-AF65-F5344CB8AC3E}">
        <p14:creationId xmlns:p14="http://schemas.microsoft.com/office/powerpoint/2010/main" val="1476589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963938" y="119285"/>
            <a:ext cx="9144001" cy="900747"/>
          </a:xfrm>
          <a:prstGeom prst="rect">
            <a:avLst/>
          </a:prstGeom>
        </p:spPr>
        <p:txBody>
          <a:bodyPr anchor="b"/>
          <a:lstStyle>
            <a:lvl1pPr algn="l">
              <a:defRPr sz="4000" baseline="0">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stStyle>
          <a:p>
            <a:r>
              <a:rPr lang="en-US" dirty="0"/>
              <a:t>Click to Edit Title</a:t>
            </a:r>
            <a:endParaRPr lang="bg-BG" dirty="0"/>
          </a:p>
        </p:txBody>
      </p:sp>
      <p:sp>
        <p:nvSpPr>
          <p:cNvPr id="5" name="Subtitle 2"/>
          <p:cNvSpPr>
            <a:spLocks noGrp="1"/>
          </p:cNvSpPr>
          <p:nvPr>
            <p:ph type="subTitle" idx="1"/>
          </p:nvPr>
        </p:nvSpPr>
        <p:spPr>
          <a:xfrm>
            <a:off x="986798" y="882873"/>
            <a:ext cx="9144001" cy="445771"/>
          </a:xfrm>
          <a:prstGeom prst="rect">
            <a:avLst/>
          </a:prstGeom>
        </p:spPr>
        <p:txBody>
          <a:bodyPr/>
          <a:lstStyle>
            <a:lvl1pPr marL="0" indent="0" algn="l">
              <a:buNone/>
              <a:defRPr sz="1400">
                <a:solidFill>
                  <a:schemeClr val="accent2"/>
                </a:solidFill>
                <a:latin typeface="Myriad Pro Light" panose="020B0403030403020204" pitchFamily="34" charset="0"/>
              </a:defRPr>
            </a:lvl1pPr>
            <a:lvl2pPr marL="457151" indent="0" algn="ctr">
              <a:buNone/>
              <a:defRPr sz="2000"/>
            </a:lvl2pPr>
            <a:lvl3pPr marL="914300" indent="0" algn="ctr">
              <a:buNone/>
              <a:defRPr sz="1800"/>
            </a:lvl3pPr>
            <a:lvl4pPr marL="1371451" indent="0" algn="ctr">
              <a:buNone/>
              <a:defRPr sz="1600"/>
            </a:lvl4pPr>
            <a:lvl5pPr marL="1828599" indent="0" algn="ctr">
              <a:buNone/>
              <a:defRPr sz="1600"/>
            </a:lvl5pPr>
            <a:lvl6pPr marL="2285751" indent="0" algn="ctr">
              <a:buNone/>
              <a:defRPr sz="1600"/>
            </a:lvl6pPr>
            <a:lvl7pPr marL="2742899" indent="0" algn="ctr">
              <a:buNone/>
              <a:defRPr sz="1600"/>
            </a:lvl7pPr>
            <a:lvl8pPr marL="3200048" indent="0" algn="ctr">
              <a:buNone/>
              <a:defRPr sz="1600"/>
            </a:lvl8pPr>
            <a:lvl9pPr marL="3657199" indent="0" algn="ctr">
              <a:buNone/>
              <a:defRPr sz="1600"/>
            </a:lvl9pPr>
          </a:lstStyle>
          <a:p>
            <a:r>
              <a:rPr lang="en-US" dirty="0"/>
              <a:t>Click to edit Master subtitle style</a:t>
            </a:r>
            <a:endParaRPr lang="bg-BG" dirty="0"/>
          </a:p>
        </p:txBody>
      </p:sp>
      <p:sp>
        <p:nvSpPr>
          <p:cNvPr id="7" name="Rectangle 6"/>
          <p:cNvSpPr/>
          <p:nvPr userDrawn="1"/>
        </p:nvSpPr>
        <p:spPr>
          <a:xfrm>
            <a:off x="-7618" y="471393"/>
            <a:ext cx="937260" cy="600075"/>
          </a:xfrm>
          <a:prstGeom prst="rect">
            <a:avLst/>
          </a:pr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1351"/>
          </a:p>
        </p:txBody>
      </p:sp>
      <p:sp>
        <p:nvSpPr>
          <p:cNvPr id="8" name="Slide Number Placeholder 5"/>
          <p:cNvSpPr>
            <a:spLocks noGrp="1"/>
          </p:cNvSpPr>
          <p:nvPr>
            <p:ph type="sldNum" sz="quarter" idx="4"/>
          </p:nvPr>
        </p:nvSpPr>
        <p:spPr>
          <a:xfrm>
            <a:off x="84595" y="520663"/>
            <a:ext cx="729985" cy="465076"/>
          </a:xfrm>
          <a:prstGeom prst="rect">
            <a:avLst/>
          </a:prstGeom>
          <a:noFill/>
        </p:spPr>
        <p:txBody>
          <a:bodyPr/>
          <a:lstStyle>
            <a:lvl1pPr algn="ctr">
              <a:defRPr sz="2800">
                <a:solidFill>
                  <a:schemeClr val="accent5"/>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defRPr>
            </a:lvl1pPr>
          </a:lstStyle>
          <a:p>
            <a:fld id="{CCB13F18-A32D-40F8-92A2-4CABB04772E8}" type="slidenum">
              <a:rPr lang="bg-BG" smtClean="0"/>
              <a:pPr/>
              <a:t>‹N°›</a:t>
            </a:fld>
            <a:endParaRPr lang="bg-BG" dirty="0"/>
          </a:p>
        </p:txBody>
      </p:sp>
      <p:sp>
        <p:nvSpPr>
          <p:cNvPr id="15" name="Freeform 5"/>
          <p:cNvSpPr>
            <a:spLocks/>
          </p:cNvSpPr>
          <p:nvPr userDrawn="1"/>
        </p:nvSpPr>
        <p:spPr bwMode="auto">
          <a:xfrm>
            <a:off x="11561329" y="7234321"/>
            <a:ext cx="311009" cy="194979"/>
          </a:xfrm>
          <a:custGeom>
            <a:avLst/>
            <a:gdLst>
              <a:gd name="T0" fmla="*/ 2677 w 3900"/>
              <a:gd name="T1" fmla="*/ 521 h 2445"/>
              <a:gd name="T2" fmla="*/ 2677 w 3900"/>
              <a:gd name="T3" fmla="*/ 0 h 2445"/>
              <a:gd name="T4" fmla="*/ 3900 w 3900"/>
              <a:gd name="T5" fmla="*/ 1222 h 2445"/>
              <a:gd name="T6" fmla="*/ 2677 w 3900"/>
              <a:gd name="T7" fmla="*/ 2445 h 2445"/>
              <a:gd name="T8" fmla="*/ 2677 w 3900"/>
              <a:gd name="T9" fmla="*/ 1923 h 2445"/>
              <a:gd name="T10" fmla="*/ 0 w 3900"/>
              <a:gd name="T11" fmla="*/ 1923 h 2445"/>
              <a:gd name="T12" fmla="*/ 1401 w 3900"/>
              <a:gd name="T13" fmla="*/ 521 h 2445"/>
              <a:gd name="T14" fmla="*/ 2677 w 3900"/>
              <a:gd name="T15" fmla="*/ 521 h 24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00" h="2445">
                <a:moveTo>
                  <a:pt x="2677" y="521"/>
                </a:moveTo>
                <a:lnTo>
                  <a:pt x="2677" y="0"/>
                </a:lnTo>
                <a:lnTo>
                  <a:pt x="3900" y="1222"/>
                </a:lnTo>
                <a:lnTo>
                  <a:pt x="2677" y="2445"/>
                </a:lnTo>
                <a:lnTo>
                  <a:pt x="2677" y="1923"/>
                </a:lnTo>
                <a:lnTo>
                  <a:pt x="0" y="1923"/>
                </a:lnTo>
                <a:lnTo>
                  <a:pt x="1401" y="521"/>
                </a:lnTo>
                <a:lnTo>
                  <a:pt x="2677" y="52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bg-BG" sz="1351"/>
          </a:p>
        </p:txBody>
      </p:sp>
      <p:sp>
        <p:nvSpPr>
          <p:cNvPr id="16" name="Freeform 5"/>
          <p:cNvSpPr>
            <a:spLocks/>
          </p:cNvSpPr>
          <p:nvPr userDrawn="1"/>
        </p:nvSpPr>
        <p:spPr bwMode="auto">
          <a:xfrm rot="10800000">
            <a:off x="11306194" y="7234321"/>
            <a:ext cx="311009" cy="194979"/>
          </a:xfrm>
          <a:custGeom>
            <a:avLst/>
            <a:gdLst>
              <a:gd name="T0" fmla="*/ 2677 w 3900"/>
              <a:gd name="T1" fmla="*/ 521 h 2445"/>
              <a:gd name="T2" fmla="*/ 2677 w 3900"/>
              <a:gd name="T3" fmla="*/ 0 h 2445"/>
              <a:gd name="T4" fmla="*/ 3900 w 3900"/>
              <a:gd name="T5" fmla="*/ 1222 h 2445"/>
              <a:gd name="T6" fmla="*/ 2677 w 3900"/>
              <a:gd name="T7" fmla="*/ 2445 h 2445"/>
              <a:gd name="T8" fmla="*/ 2677 w 3900"/>
              <a:gd name="T9" fmla="*/ 1923 h 2445"/>
              <a:gd name="T10" fmla="*/ 0 w 3900"/>
              <a:gd name="T11" fmla="*/ 1923 h 2445"/>
              <a:gd name="T12" fmla="*/ 1401 w 3900"/>
              <a:gd name="T13" fmla="*/ 521 h 2445"/>
              <a:gd name="T14" fmla="*/ 2677 w 3900"/>
              <a:gd name="T15" fmla="*/ 521 h 24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00" h="2445">
                <a:moveTo>
                  <a:pt x="2677" y="521"/>
                </a:moveTo>
                <a:lnTo>
                  <a:pt x="2677" y="0"/>
                </a:lnTo>
                <a:lnTo>
                  <a:pt x="3900" y="1222"/>
                </a:lnTo>
                <a:lnTo>
                  <a:pt x="2677" y="2445"/>
                </a:lnTo>
                <a:lnTo>
                  <a:pt x="2677" y="1923"/>
                </a:lnTo>
                <a:lnTo>
                  <a:pt x="0" y="1923"/>
                </a:lnTo>
                <a:lnTo>
                  <a:pt x="1401" y="521"/>
                </a:lnTo>
                <a:lnTo>
                  <a:pt x="2677" y="52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bg-BG" sz="1351"/>
          </a:p>
        </p:txBody>
      </p:sp>
      <p:sp>
        <p:nvSpPr>
          <p:cNvPr id="17" name="Rectangle 16"/>
          <p:cNvSpPr/>
          <p:nvPr userDrawn="1"/>
        </p:nvSpPr>
        <p:spPr>
          <a:xfrm>
            <a:off x="1760101" y="7136912"/>
            <a:ext cx="8671798" cy="292388"/>
          </a:xfrm>
          <a:prstGeom prst="rect">
            <a:avLst/>
          </a:prstGeom>
        </p:spPr>
        <p:txBody>
          <a:bodyPr wrap="none">
            <a:spAutoFit/>
          </a:bodyPr>
          <a:lstStyle/>
          <a:p>
            <a:pPr algn="l"/>
            <a:r>
              <a:rPr lang="en-US" sz="1300" dirty="0">
                <a:solidFill>
                  <a:schemeClr val="accent2">
                    <a:alpha val="79000"/>
                  </a:schemeClr>
                </a:solidFill>
                <a:latin typeface="Titillium Lt" panose="00000400000000000000" pitchFamily="50" charset="0"/>
                <a:ea typeface="Open Sans Condensed Light" panose="020B0306030504020204" pitchFamily="34" charset="0"/>
                <a:cs typeface="Open Sans Condensed Light" panose="020B0306030504020204" pitchFamily="34" charset="0"/>
              </a:rPr>
              <a:t>GREGORY MOREL 	        STRUCTURES DE DONNEES ET ALGORITHMES AVANCES		CPE LYON 2023</a:t>
            </a:r>
            <a:endParaRPr lang="bg-BG" sz="1300" dirty="0">
              <a:solidFill>
                <a:schemeClr val="accent2">
                  <a:alpha val="79000"/>
                </a:schemeClr>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Tree>
    <p:extLst>
      <p:ext uri="{BB962C8B-B14F-4D97-AF65-F5344CB8AC3E}">
        <p14:creationId xmlns:p14="http://schemas.microsoft.com/office/powerpoint/2010/main" val="784650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620000"/>
          </a:xfrm>
          <a:prstGeom prst="rect">
            <a:avLst/>
          </a:prstGeom>
        </p:spPr>
        <p:txBody>
          <a:bodyPr/>
          <a:lstStyle/>
          <a:p>
            <a:endParaRPr lang="bg-BG"/>
          </a:p>
        </p:txBody>
      </p:sp>
    </p:spTree>
    <p:extLst>
      <p:ext uri="{BB962C8B-B14F-4D97-AF65-F5344CB8AC3E}">
        <p14:creationId xmlns:p14="http://schemas.microsoft.com/office/powerpoint/2010/main" val="2931713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1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2EFBAE5B-120B-41BE-A010-FB07943510C0}" type="datetimeFigureOut">
              <a:rPr lang="fr-FR" smtClean="0"/>
              <a:t>21/04/2023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C12E03-33E3-489D-B0D8-949074164753}" type="slidenum">
              <a:rPr lang="fr-FR" smtClean="0"/>
              <a:t>‹N°›</a:t>
            </a:fld>
            <a:endParaRPr lang="fr-FR"/>
          </a:p>
        </p:txBody>
      </p:sp>
    </p:spTree>
    <p:extLst>
      <p:ext uri="{BB962C8B-B14F-4D97-AF65-F5344CB8AC3E}">
        <p14:creationId xmlns:p14="http://schemas.microsoft.com/office/powerpoint/2010/main" val="379210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899709"/>
            <a:ext cx="10515600" cy="3169708"/>
          </a:xfrm>
        </p:spPr>
        <p:txBody>
          <a:bodyPr anchor="b"/>
          <a:lstStyle>
            <a:lvl1pPr>
              <a:defRPr sz="6667"/>
            </a:lvl1pPr>
          </a:lstStyle>
          <a:p>
            <a:r>
              <a:rPr lang="fr-FR"/>
              <a:t>Modifiez le style du titre</a:t>
            </a:r>
          </a:p>
        </p:txBody>
      </p:sp>
      <p:sp>
        <p:nvSpPr>
          <p:cNvPr id="3" name="Espace réservé du texte 2"/>
          <p:cNvSpPr>
            <a:spLocks noGrp="1"/>
          </p:cNvSpPr>
          <p:nvPr>
            <p:ph type="body" idx="1"/>
          </p:nvPr>
        </p:nvSpPr>
        <p:spPr>
          <a:xfrm>
            <a:off x="831850" y="5099404"/>
            <a:ext cx="10515600" cy="1666874"/>
          </a:xfrm>
        </p:spPr>
        <p:txBody>
          <a:bodyPr/>
          <a:lstStyle>
            <a:lvl1pPr marL="0" indent="0">
              <a:buNone/>
              <a:defRPr sz="2667">
                <a:solidFill>
                  <a:schemeClr val="tx1">
                    <a:tint val="75000"/>
                  </a:schemeClr>
                </a:solidFill>
              </a:defRPr>
            </a:lvl1pPr>
            <a:lvl2pPr marL="507995" indent="0">
              <a:buNone/>
              <a:defRPr sz="2222">
                <a:solidFill>
                  <a:schemeClr val="tx1">
                    <a:tint val="75000"/>
                  </a:schemeClr>
                </a:solidFill>
              </a:defRPr>
            </a:lvl2pPr>
            <a:lvl3pPr marL="1015990" indent="0">
              <a:buNone/>
              <a:defRPr sz="2000">
                <a:solidFill>
                  <a:schemeClr val="tx1">
                    <a:tint val="75000"/>
                  </a:schemeClr>
                </a:solidFill>
              </a:defRPr>
            </a:lvl3pPr>
            <a:lvl4pPr marL="1523985" indent="0">
              <a:buNone/>
              <a:defRPr sz="1778">
                <a:solidFill>
                  <a:schemeClr val="tx1">
                    <a:tint val="75000"/>
                  </a:schemeClr>
                </a:solidFill>
              </a:defRPr>
            </a:lvl4pPr>
            <a:lvl5pPr marL="2031980" indent="0">
              <a:buNone/>
              <a:defRPr sz="1778">
                <a:solidFill>
                  <a:schemeClr val="tx1">
                    <a:tint val="75000"/>
                  </a:schemeClr>
                </a:solidFill>
              </a:defRPr>
            </a:lvl5pPr>
            <a:lvl6pPr marL="2539975" indent="0">
              <a:buNone/>
              <a:defRPr sz="1778">
                <a:solidFill>
                  <a:schemeClr val="tx1">
                    <a:tint val="75000"/>
                  </a:schemeClr>
                </a:solidFill>
              </a:defRPr>
            </a:lvl6pPr>
            <a:lvl7pPr marL="3047970" indent="0">
              <a:buNone/>
              <a:defRPr sz="1778">
                <a:solidFill>
                  <a:schemeClr val="tx1">
                    <a:tint val="75000"/>
                  </a:schemeClr>
                </a:solidFill>
              </a:defRPr>
            </a:lvl7pPr>
            <a:lvl8pPr marL="3555964" indent="0">
              <a:buNone/>
              <a:defRPr sz="1778">
                <a:solidFill>
                  <a:schemeClr val="tx1">
                    <a:tint val="75000"/>
                  </a:schemeClr>
                </a:solidFill>
              </a:defRPr>
            </a:lvl8pPr>
            <a:lvl9pPr marL="4063959" indent="0">
              <a:buNone/>
              <a:defRPr sz="1778">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2EFBAE5B-120B-41BE-A010-FB07943510C0}" type="datetimeFigureOut">
              <a:rPr lang="fr-FR" smtClean="0"/>
              <a:t>21/04/2023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C12E03-33E3-489D-B0D8-949074164753}" type="slidenum">
              <a:rPr lang="fr-FR" smtClean="0"/>
              <a:t>‹N°›</a:t>
            </a:fld>
            <a:endParaRPr lang="fr-FR"/>
          </a:p>
        </p:txBody>
      </p:sp>
    </p:spTree>
    <p:extLst>
      <p:ext uri="{BB962C8B-B14F-4D97-AF65-F5344CB8AC3E}">
        <p14:creationId xmlns:p14="http://schemas.microsoft.com/office/powerpoint/2010/main" val="25792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2028472"/>
            <a:ext cx="5181600" cy="48348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2028472"/>
            <a:ext cx="5181600" cy="48348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2EFBAE5B-120B-41BE-A010-FB07943510C0}" type="datetimeFigureOut">
              <a:rPr lang="fr-FR" smtClean="0"/>
              <a:t>21/04/2023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C12E03-33E3-489D-B0D8-949074164753}" type="slidenum">
              <a:rPr lang="fr-FR" smtClean="0"/>
              <a:t>‹N°›</a:t>
            </a:fld>
            <a:endParaRPr lang="fr-FR"/>
          </a:p>
        </p:txBody>
      </p:sp>
    </p:spTree>
    <p:extLst>
      <p:ext uri="{BB962C8B-B14F-4D97-AF65-F5344CB8AC3E}">
        <p14:creationId xmlns:p14="http://schemas.microsoft.com/office/powerpoint/2010/main" val="2235661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405695"/>
            <a:ext cx="10515600" cy="1472848"/>
          </a:xfrm>
        </p:spPr>
        <p:txBody>
          <a:bodyPr/>
          <a:lstStyle/>
          <a:p>
            <a:r>
              <a:rPr lang="fr-FR"/>
              <a:t>Modifiez le style du titre</a:t>
            </a:r>
          </a:p>
        </p:txBody>
      </p:sp>
      <p:sp>
        <p:nvSpPr>
          <p:cNvPr id="3" name="Espace réservé du texte 2"/>
          <p:cNvSpPr>
            <a:spLocks noGrp="1"/>
          </p:cNvSpPr>
          <p:nvPr>
            <p:ph type="body" idx="1"/>
          </p:nvPr>
        </p:nvSpPr>
        <p:spPr>
          <a:xfrm>
            <a:off x="839789" y="1867959"/>
            <a:ext cx="5157787" cy="915458"/>
          </a:xfrm>
        </p:spPr>
        <p:txBody>
          <a:bodyPr anchor="b"/>
          <a:lstStyle>
            <a:lvl1pPr marL="0" indent="0">
              <a:buNone/>
              <a:defRPr sz="2667"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fr-FR"/>
              <a:t>Modifier les styles du texte du masque</a:t>
            </a:r>
          </a:p>
        </p:txBody>
      </p:sp>
      <p:sp>
        <p:nvSpPr>
          <p:cNvPr id="4" name="Espace réservé du contenu 3"/>
          <p:cNvSpPr>
            <a:spLocks noGrp="1"/>
          </p:cNvSpPr>
          <p:nvPr>
            <p:ph sz="half" idx="2"/>
          </p:nvPr>
        </p:nvSpPr>
        <p:spPr>
          <a:xfrm>
            <a:off x="839789" y="2783417"/>
            <a:ext cx="5157787" cy="40939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867959"/>
            <a:ext cx="5183188" cy="915458"/>
          </a:xfrm>
        </p:spPr>
        <p:txBody>
          <a:bodyPr anchor="b"/>
          <a:lstStyle>
            <a:lvl1pPr marL="0" indent="0">
              <a:buNone/>
              <a:defRPr sz="2667" b="1"/>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fr-FR"/>
              <a:t>Modifier les styles du texte du masque</a:t>
            </a:r>
          </a:p>
        </p:txBody>
      </p:sp>
      <p:sp>
        <p:nvSpPr>
          <p:cNvPr id="6" name="Espace réservé du contenu 5"/>
          <p:cNvSpPr>
            <a:spLocks noGrp="1"/>
          </p:cNvSpPr>
          <p:nvPr>
            <p:ph sz="quarter" idx="4"/>
          </p:nvPr>
        </p:nvSpPr>
        <p:spPr>
          <a:xfrm>
            <a:off x="6172200" y="2783417"/>
            <a:ext cx="5183188" cy="40939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2EFBAE5B-120B-41BE-A010-FB07943510C0}" type="datetimeFigureOut">
              <a:rPr lang="fr-FR" smtClean="0"/>
              <a:t>21/04/2023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C12E03-33E3-489D-B0D8-949074164753}" type="slidenum">
              <a:rPr lang="fr-FR" smtClean="0"/>
              <a:t>‹N°›</a:t>
            </a:fld>
            <a:endParaRPr lang="fr-FR"/>
          </a:p>
        </p:txBody>
      </p:sp>
    </p:spTree>
    <p:extLst>
      <p:ext uri="{BB962C8B-B14F-4D97-AF65-F5344CB8AC3E}">
        <p14:creationId xmlns:p14="http://schemas.microsoft.com/office/powerpoint/2010/main" val="17855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2EFBAE5B-120B-41BE-A010-FB07943510C0}" type="datetimeFigureOut">
              <a:rPr lang="fr-FR" smtClean="0"/>
              <a:t>21/04/2023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C12E03-33E3-489D-B0D8-949074164753}" type="slidenum">
              <a:rPr lang="fr-FR" smtClean="0"/>
              <a:t>‹N°›</a:t>
            </a:fld>
            <a:endParaRPr lang="fr-FR"/>
          </a:p>
        </p:txBody>
      </p:sp>
    </p:spTree>
    <p:extLst>
      <p:ext uri="{BB962C8B-B14F-4D97-AF65-F5344CB8AC3E}">
        <p14:creationId xmlns:p14="http://schemas.microsoft.com/office/powerpoint/2010/main" val="358166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FBAE5B-120B-41BE-A010-FB07943510C0}" type="datetimeFigureOut">
              <a:rPr lang="fr-FR" smtClean="0"/>
              <a:t>21/04/2023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C12E03-33E3-489D-B0D8-949074164753}" type="slidenum">
              <a:rPr lang="fr-FR" smtClean="0"/>
              <a:t>‹N°›</a:t>
            </a:fld>
            <a:endParaRPr lang="fr-FR"/>
          </a:p>
        </p:txBody>
      </p:sp>
    </p:spTree>
    <p:extLst>
      <p:ext uri="{BB962C8B-B14F-4D97-AF65-F5344CB8AC3E}">
        <p14:creationId xmlns:p14="http://schemas.microsoft.com/office/powerpoint/2010/main" val="1811810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508000"/>
            <a:ext cx="3932237" cy="1778000"/>
          </a:xfrm>
        </p:spPr>
        <p:txBody>
          <a:bodyPr anchor="b"/>
          <a:lstStyle>
            <a:lvl1pPr>
              <a:defRPr sz="3556"/>
            </a:lvl1pPr>
          </a:lstStyle>
          <a:p>
            <a:r>
              <a:rPr lang="fr-FR"/>
              <a:t>Modifiez le style du titre</a:t>
            </a:r>
          </a:p>
        </p:txBody>
      </p:sp>
      <p:sp>
        <p:nvSpPr>
          <p:cNvPr id="3" name="Espace réservé du contenu 2"/>
          <p:cNvSpPr>
            <a:spLocks noGrp="1"/>
          </p:cNvSpPr>
          <p:nvPr>
            <p:ph idx="1"/>
          </p:nvPr>
        </p:nvSpPr>
        <p:spPr>
          <a:xfrm>
            <a:off x="5183188" y="1097139"/>
            <a:ext cx="6172200" cy="5415139"/>
          </a:xfrm>
        </p:spPr>
        <p:txBody>
          <a:bodyPr/>
          <a:lstStyle>
            <a:lvl1pPr>
              <a:defRPr sz="3556"/>
            </a:lvl1pPr>
            <a:lvl2pPr>
              <a:defRPr sz="3111"/>
            </a:lvl2pPr>
            <a:lvl3pPr>
              <a:defRPr sz="2667"/>
            </a:lvl3pPr>
            <a:lvl4pPr>
              <a:defRPr sz="2222"/>
            </a:lvl4pPr>
            <a:lvl5pPr>
              <a:defRPr sz="2222"/>
            </a:lvl5pPr>
            <a:lvl6pPr>
              <a:defRPr sz="2222"/>
            </a:lvl6pPr>
            <a:lvl7pPr>
              <a:defRPr sz="2222"/>
            </a:lvl7pPr>
            <a:lvl8pPr>
              <a:defRPr sz="2222"/>
            </a:lvl8pPr>
            <a:lvl9pPr>
              <a:defRPr sz="2222"/>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9" y="2286000"/>
            <a:ext cx="3932237" cy="4235098"/>
          </a:xfrm>
        </p:spPr>
        <p:txBody>
          <a:bodyPr/>
          <a:lstStyle>
            <a:lvl1pPr marL="0" indent="0">
              <a:buNone/>
              <a:defRPr sz="1778"/>
            </a:lvl1pPr>
            <a:lvl2pPr marL="507995" indent="0">
              <a:buNone/>
              <a:defRPr sz="1556"/>
            </a:lvl2pPr>
            <a:lvl3pPr marL="1015990" indent="0">
              <a:buNone/>
              <a:defRPr sz="1333"/>
            </a:lvl3pPr>
            <a:lvl4pPr marL="1523985" indent="0">
              <a:buNone/>
              <a:defRPr sz="1111"/>
            </a:lvl4pPr>
            <a:lvl5pPr marL="2031980" indent="0">
              <a:buNone/>
              <a:defRPr sz="1111"/>
            </a:lvl5pPr>
            <a:lvl6pPr marL="2539975" indent="0">
              <a:buNone/>
              <a:defRPr sz="1111"/>
            </a:lvl6pPr>
            <a:lvl7pPr marL="3047970" indent="0">
              <a:buNone/>
              <a:defRPr sz="1111"/>
            </a:lvl7pPr>
            <a:lvl8pPr marL="3555964" indent="0">
              <a:buNone/>
              <a:defRPr sz="1111"/>
            </a:lvl8pPr>
            <a:lvl9pPr marL="4063959" indent="0">
              <a:buNone/>
              <a:defRPr sz="1111"/>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2EFBAE5B-120B-41BE-A010-FB07943510C0}" type="datetimeFigureOut">
              <a:rPr lang="fr-FR" smtClean="0"/>
              <a:t>21/04/2023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C12E03-33E3-489D-B0D8-949074164753}" type="slidenum">
              <a:rPr lang="fr-FR" smtClean="0"/>
              <a:t>‹N°›</a:t>
            </a:fld>
            <a:endParaRPr lang="fr-FR"/>
          </a:p>
        </p:txBody>
      </p:sp>
    </p:spTree>
    <p:extLst>
      <p:ext uri="{BB962C8B-B14F-4D97-AF65-F5344CB8AC3E}">
        <p14:creationId xmlns:p14="http://schemas.microsoft.com/office/powerpoint/2010/main" val="4697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508000"/>
            <a:ext cx="3932237" cy="1778000"/>
          </a:xfrm>
        </p:spPr>
        <p:txBody>
          <a:bodyPr anchor="b"/>
          <a:lstStyle>
            <a:lvl1pPr>
              <a:defRPr sz="3556"/>
            </a:lvl1pPr>
          </a:lstStyle>
          <a:p>
            <a:r>
              <a:rPr lang="fr-FR"/>
              <a:t>Modifiez le style du titre</a:t>
            </a:r>
          </a:p>
        </p:txBody>
      </p:sp>
      <p:sp>
        <p:nvSpPr>
          <p:cNvPr id="3" name="Espace réservé pour une image  2"/>
          <p:cNvSpPr>
            <a:spLocks noGrp="1"/>
          </p:cNvSpPr>
          <p:nvPr>
            <p:ph type="pic" idx="1"/>
          </p:nvPr>
        </p:nvSpPr>
        <p:spPr>
          <a:xfrm>
            <a:off x="5183188" y="1097139"/>
            <a:ext cx="6172200" cy="5415139"/>
          </a:xfrm>
        </p:spPr>
        <p:txBody>
          <a:bodyPr/>
          <a:lstStyle>
            <a:lvl1pPr marL="0" indent="0">
              <a:buNone/>
              <a:defRPr sz="3556"/>
            </a:lvl1pPr>
            <a:lvl2pPr marL="507995" indent="0">
              <a:buNone/>
              <a:defRPr sz="3111"/>
            </a:lvl2pPr>
            <a:lvl3pPr marL="1015990" indent="0">
              <a:buNone/>
              <a:defRPr sz="2667"/>
            </a:lvl3pPr>
            <a:lvl4pPr marL="1523985" indent="0">
              <a:buNone/>
              <a:defRPr sz="2222"/>
            </a:lvl4pPr>
            <a:lvl5pPr marL="2031980" indent="0">
              <a:buNone/>
              <a:defRPr sz="2222"/>
            </a:lvl5pPr>
            <a:lvl6pPr marL="2539975" indent="0">
              <a:buNone/>
              <a:defRPr sz="2222"/>
            </a:lvl6pPr>
            <a:lvl7pPr marL="3047970" indent="0">
              <a:buNone/>
              <a:defRPr sz="2222"/>
            </a:lvl7pPr>
            <a:lvl8pPr marL="3555964" indent="0">
              <a:buNone/>
              <a:defRPr sz="2222"/>
            </a:lvl8pPr>
            <a:lvl9pPr marL="4063959" indent="0">
              <a:buNone/>
              <a:defRPr sz="2222"/>
            </a:lvl9pPr>
          </a:lstStyle>
          <a:p>
            <a:endParaRPr lang="fr-FR"/>
          </a:p>
        </p:txBody>
      </p:sp>
      <p:sp>
        <p:nvSpPr>
          <p:cNvPr id="4" name="Espace réservé du texte 3"/>
          <p:cNvSpPr>
            <a:spLocks noGrp="1"/>
          </p:cNvSpPr>
          <p:nvPr>
            <p:ph type="body" sz="half" idx="2"/>
          </p:nvPr>
        </p:nvSpPr>
        <p:spPr>
          <a:xfrm>
            <a:off x="839789" y="2286000"/>
            <a:ext cx="3932237" cy="4235098"/>
          </a:xfrm>
        </p:spPr>
        <p:txBody>
          <a:bodyPr/>
          <a:lstStyle>
            <a:lvl1pPr marL="0" indent="0">
              <a:buNone/>
              <a:defRPr sz="1778"/>
            </a:lvl1pPr>
            <a:lvl2pPr marL="507995" indent="0">
              <a:buNone/>
              <a:defRPr sz="1556"/>
            </a:lvl2pPr>
            <a:lvl3pPr marL="1015990" indent="0">
              <a:buNone/>
              <a:defRPr sz="1333"/>
            </a:lvl3pPr>
            <a:lvl4pPr marL="1523985" indent="0">
              <a:buNone/>
              <a:defRPr sz="1111"/>
            </a:lvl4pPr>
            <a:lvl5pPr marL="2031980" indent="0">
              <a:buNone/>
              <a:defRPr sz="1111"/>
            </a:lvl5pPr>
            <a:lvl6pPr marL="2539975" indent="0">
              <a:buNone/>
              <a:defRPr sz="1111"/>
            </a:lvl6pPr>
            <a:lvl7pPr marL="3047970" indent="0">
              <a:buNone/>
              <a:defRPr sz="1111"/>
            </a:lvl7pPr>
            <a:lvl8pPr marL="3555964" indent="0">
              <a:buNone/>
              <a:defRPr sz="1111"/>
            </a:lvl8pPr>
            <a:lvl9pPr marL="4063959" indent="0">
              <a:buNone/>
              <a:defRPr sz="1111"/>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2EFBAE5B-120B-41BE-A010-FB07943510C0}" type="datetimeFigureOut">
              <a:rPr lang="fr-FR" smtClean="0"/>
              <a:t>21/04/2023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C12E03-33E3-489D-B0D8-949074164753}" type="slidenum">
              <a:rPr lang="fr-FR" smtClean="0"/>
              <a:t>‹N°›</a:t>
            </a:fld>
            <a:endParaRPr lang="fr-FR"/>
          </a:p>
        </p:txBody>
      </p:sp>
    </p:spTree>
    <p:extLst>
      <p:ext uri="{BB962C8B-B14F-4D97-AF65-F5344CB8AC3E}">
        <p14:creationId xmlns:p14="http://schemas.microsoft.com/office/powerpoint/2010/main" val="262094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405695"/>
            <a:ext cx="10515600" cy="1472848"/>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2028472"/>
            <a:ext cx="10515600" cy="483482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7062612"/>
            <a:ext cx="2743200" cy="405694"/>
          </a:xfrm>
          <a:prstGeom prst="rect">
            <a:avLst/>
          </a:prstGeom>
        </p:spPr>
        <p:txBody>
          <a:bodyPr vert="horz" lIns="91440" tIns="45720" rIns="91440" bIns="45720" rtlCol="0" anchor="ctr"/>
          <a:lstStyle>
            <a:lvl1pPr algn="l">
              <a:defRPr sz="1333">
                <a:solidFill>
                  <a:schemeClr val="tx1">
                    <a:tint val="75000"/>
                  </a:schemeClr>
                </a:solidFill>
              </a:defRPr>
            </a:lvl1pPr>
          </a:lstStyle>
          <a:p>
            <a:fld id="{2EFBAE5B-120B-41BE-A010-FB07943510C0}" type="datetimeFigureOut">
              <a:rPr lang="fr-FR" smtClean="0"/>
              <a:t>21/04/2023</a:t>
            </a:fld>
            <a:endParaRPr lang="fr-FR"/>
          </a:p>
        </p:txBody>
      </p:sp>
      <p:sp>
        <p:nvSpPr>
          <p:cNvPr id="5" name="Espace réservé du pied de page 4"/>
          <p:cNvSpPr>
            <a:spLocks noGrp="1"/>
          </p:cNvSpPr>
          <p:nvPr>
            <p:ph type="ftr" sz="quarter" idx="3"/>
          </p:nvPr>
        </p:nvSpPr>
        <p:spPr>
          <a:xfrm>
            <a:off x="4038600" y="7062612"/>
            <a:ext cx="4114800" cy="405694"/>
          </a:xfrm>
          <a:prstGeom prst="rect">
            <a:avLst/>
          </a:prstGeom>
        </p:spPr>
        <p:txBody>
          <a:bodyPr vert="horz" lIns="91440" tIns="45720" rIns="91440" bIns="45720" rtlCol="0" anchor="ctr"/>
          <a:lstStyle>
            <a:lvl1pPr algn="ctr">
              <a:defRPr sz="1333">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7062612"/>
            <a:ext cx="2743200" cy="405694"/>
          </a:xfrm>
          <a:prstGeom prst="rect">
            <a:avLst/>
          </a:prstGeom>
        </p:spPr>
        <p:txBody>
          <a:bodyPr vert="horz" lIns="91440" tIns="45720" rIns="91440" bIns="45720" rtlCol="0" anchor="ctr"/>
          <a:lstStyle>
            <a:lvl1pPr algn="r">
              <a:defRPr sz="1333">
                <a:solidFill>
                  <a:schemeClr val="tx1">
                    <a:tint val="75000"/>
                  </a:schemeClr>
                </a:solidFill>
              </a:defRPr>
            </a:lvl1pPr>
          </a:lstStyle>
          <a:p>
            <a:fld id="{3FC12E03-33E3-489D-B0D8-949074164753}" type="slidenum">
              <a:rPr lang="fr-FR" smtClean="0"/>
              <a:t>‹N°›</a:t>
            </a:fld>
            <a:endParaRPr lang="fr-FR"/>
          </a:p>
        </p:txBody>
      </p:sp>
    </p:spTree>
    <p:extLst>
      <p:ext uri="{BB962C8B-B14F-4D97-AF65-F5344CB8AC3E}">
        <p14:creationId xmlns:p14="http://schemas.microsoft.com/office/powerpoint/2010/main" val="1964523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015990" rtl="0" eaLnBrk="1" latinLnBrk="0" hangingPunct="1">
        <a:lnSpc>
          <a:spcPct val="90000"/>
        </a:lnSpc>
        <a:spcBef>
          <a:spcPct val="0"/>
        </a:spcBef>
        <a:buNone/>
        <a:defRPr sz="4889" kern="1200">
          <a:solidFill>
            <a:schemeClr val="tx1"/>
          </a:solidFill>
          <a:latin typeface="+mj-lt"/>
          <a:ea typeface="+mj-ea"/>
          <a:cs typeface="+mj-cs"/>
        </a:defRPr>
      </a:lvl1pPr>
    </p:titleStyle>
    <p:bodyStyle>
      <a:lvl1pPr marL="253997" indent="-253997" algn="l" defTabSz="1015990" rtl="0" eaLnBrk="1" latinLnBrk="0" hangingPunct="1">
        <a:lnSpc>
          <a:spcPct val="90000"/>
        </a:lnSpc>
        <a:spcBef>
          <a:spcPts val="1111"/>
        </a:spcBef>
        <a:buFont typeface="Arial" panose="020B0604020202020204" pitchFamily="34" charset="0"/>
        <a:buChar char="•"/>
        <a:defRPr sz="3111" kern="1200">
          <a:solidFill>
            <a:schemeClr val="tx1"/>
          </a:solidFill>
          <a:latin typeface="+mn-lt"/>
          <a:ea typeface="+mn-ea"/>
          <a:cs typeface="+mn-cs"/>
        </a:defRPr>
      </a:lvl1pPr>
      <a:lvl2pPr marL="761992" indent="-253997" algn="l" defTabSz="1015990" rtl="0" eaLnBrk="1" latinLnBrk="0" hangingPunct="1">
        <a:lnSpc>
          <a:spcPct val="90000"/>
        </a:lnSpc>
        <a:spcBef>
          <a:spcPts val="556"/>
        </a:spcBef>
        <a:buFont typeface="Arial" panose="020B0604020202020204" pitchFamily="34" charset="0"/>
        <a:buChar char="•"/>
        <a:defRPr sz="2667" kern="1200">
          <a:solidFill>
            <a:schemeClr val="tx1"/>
          </a:solidFill>
          <a:latin typeface="+mn-lt"/>
          <a:ea typeface="+mn-ea"/>
          <a:cs typeface="+mn-cs"/>
        </a:defRPr>
      </a:lvl2pPr>
      <a:lvl3pPr marL="1269987" indent="-253997" algn="l" defTabSz="1015990" rtl="0" eaLnBrk="1" latinLnBrk="0" hangingPunct="1">
        <a:lnSpc>
          <a:spcPct val="90000"/>
        </a:lnSpc>
        <a:spcBef>
          <a:spcPts val="556"/>
        </a:spcBef>
        <a:buFont typeface="Arial" panose="020B0604020202020204" pitchFamily="34" charset="0"/>
        <a:buChar char="•"/>
        <a:defRPr sz="2222" kern="1200">
          <a:solidFill>
            <a:schemeClr val="tx1"/>
          </a:solidFill>
          <a:latin typeface="+mn-lt"/>
          <a:ea typeface="+mn-ea"/>
          <a:cs typeface="+mn-cs"/>
        </a:defRPr>
      </a:lvl3pPr>
      <a:lvl4pPr marL="1777982" indent="-253997" algn="l" defTabSz="1015990" rtl="0" eaLnBrk="1" latinLnBrk="0" hangingPunct="1">
        <a:lnSpc>
          <a:spcPct val="90000"/>
        </a:lnSpc>
        <a:spcBef>
          <a:spcPts val="556"/>
        </a:spcBef>
        <a:buFont typeface="Arial" panose="020B0604020202020204" pitchFamily="34" charset="0"/>
        <a:buChar char="•"/>
        <a:defRPr sz="2000" kern="1200">
          <a:solidFill>
            <a:schemeClr val="tx1"/>
          </a:solidFill>
          <a:latin typeface="+mn-lt"/>
          <a:ea typeface="+mn-ea"/>
          <a:cs typeface="+mn-cs"/>
        </a:defRPr>
      </a:lvl4pPr>
      <a:lvl5pPr marL="2285977" indent="-253997" algn="l" defTabSz="1015990" rtl="0" eaLnBrk="1" latinLnBrk="0" hangingPunct="1">
        <a:lnSpc>
          <a:spcPct val="90000"/>
        </a:lnSpc>
        <a:spcBef>
          <a:spcPts val="556"/>
        </a:spcBef>
        <a:buFont typeface="Arial" panose="020B0604020202020204" pitchFamily="34" charset="0"/>
        <a:buChar char="•"/>
        <a:defRPr sz="2000" kern="1200">
          <a:solidFill>
            <a:schemeClr val="tx1"/>
          </a:solidFill>
          <a:latin typeface="+mn-lt"/>
          <a:ea typeface="+mn-ea"/>
          <a:cs typeface="+mn-cs"/>
        </a:defRPr>
      </a:lvl5pPr>
      <a:lvl6pPr marL="2793972" indent="-253997" algn="l" defTabSz="1015990" rtl="0" eaLnBrk="1" latinLnBrk="0" hangingPunct="1">
        <a:lnSpc>
          <a:spcPct val="90000"/>
        </a:lnSpc>
        <a:spcBef>
          <a:spcPts val="556"/>
        </a:spcBef>
        <a:buFont typeface="Arial" panose="020B0604020202020204" pitchFamily="34" charset="0"/>
        <a:buChar char="•"/>
        <a:defRPr sz="2000" kern="1200">
          <a:solidFill>
            <a:schemeClr val="tx1"/>
          </a:solidFill>
          <a:latin typeface="+mn-lt"/>
          <a:ea typeface="+mn-ea"/>
          <a:cs typeface="+mn-cs"/>
        </a:defRPr>
      </a:lvl6pPr>
      <a:lvl7pPr marL="3301967" indent="-253997" algn="l" defTabSz="1015990" rtl="0" eaLnBrk="1" latinLnBrk="0" hangingPunct="1">
        <a:lnSpc>
          <a:spcPct val="90000"/>
        </a:lnSpc>
        <a:spcBef>
          <a:spcPts val="556"/>
        </a:spcBef>
        <a:buFont typeface="Arial" panose="020B0604020202020204" pitchFamily="34" charset="0"/>
        <a:buChar char="•"/>
        <a:defRPr sz="2000" kern="1200">
          <a:solidFill>
            <a:schemeClr val="tx1"/>
          </a:solidFill>
          <a:latin typeface="+mn-lt"/>
          <a:ea typeface="+mn-ea"/>
          <a:cs typeface="+mn-cs"/>
        </a:defRPr>
      </a:lvl7pPr>
      <a:lvl8pPr marL="3809962" indent="-253997" algn="l" defTabSz="1015990" rtl="0" eaLnBrk="1" latinLnBrk="0" hangingPunct="1">
        <a:lnSpc>
          <a:spcPct val="90000"/>
        </a:lnSpc>
        <a:spcBef>
          <a:spcPts val="556"/>
        </a:spcBef>
        <a:buFont typeface="Arial" panose="020B0604020202020204" pitchFamily="34" charset="0"/>
        <a:buChar char="•"/>
        <a:defRPr sz="2000" kern="1200">
          <a:solidFill>
            <a:schemeClr val="tx1"/>
          </a:solidFill>
          <a:latin typeface="+mn-lt"/>
          <a:ea typeface="+mn-ea"/>
          <a:cs typeface="+mn-cs"/>
        </a:defRPr>
      </a:lvl8pPr>
      <a:lvl9pPr marL="4317957" indent="-253997" algn="l" defTabSz="1015990" rtl="0" eaLnBrk="1" latinLnBrk="0" hangingPunct="1">
        <a:lnSpc>
          <a:spcPct val="90000"/>
        </a:lnSpc>
        <a:spcBef>
          <a:spcPts val="556"/>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053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3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6" indent="-228576" algn="l" defTabSz="9143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27" indent="-228576" algn="l" defTabSz="9143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75" indent="-228576" algn="l" defTabSz="9143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24" indent="-228576" algn="l" defTabSz="9143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74" indent="-228576" algn="l" defTabSz="9143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24" indent="-228576" algn="l" defTabSz="9143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474" indent="-228576" algn="l" defTabSz="9143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24" indent="-228576" algn="l" defTabSz="9143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775" indent="-228576" algn="l" defTabSz="9143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0" rtl="0" eaLnBrk="1" latinLnBrk="0" hangingPunct="1">
        <a:defRPr sz="1800" kern="1200">
          <a:solidFill>
            <a:schemeClr val="tx1"/>
          </a:solidFill>
          <a:latin typeface="+mn-lt"/>
          <a:ea typeface="+mn-ea"/>
          <a:cs typeface="+mn-cs"/>
        </a:defRPr>
      </a:lvl1pPr>
      <a:lvl2pPr marL="457151" algn="l" defTabSz="914300" rtl="0" eaLnBrk="1" latinLnBrk="0" hangingPunct="1">
        <a:defRPr sz="1800" kern="1200">
          <a:solidFill>
            <a:schemeClr val="tx1"/>
          </a:solidFill>
          <a:latin typeface="+mn-lt"/>
          <a:ea typeface="+mn-ea"/>
          <a:cs typeface="+mn-cs"/>
        </a:defRPr>
      </a:lvl2pPr>
      <a:lvl3pPr marL="914300" algn="l" defTabSz="914300" rtl="0" eaLnBrk="1" latinLnBrk="0" hangingPunct="1">
        <a:defRPr sz="1800" kern="1200">
          <a:solidFill>
            <a:schemeClr val="tx1"/>
          </a:solidFill>
          <a:latin typeface="+mn-lt"/>
          <a:ea typeface="+mn-ea"/>
          <a:cs typeface="+mn-cs"/>
        </a:defRPr>
      </a:lvl3pPr>
      <a:lvl4pPr marL="1371451" algn="l" defTabSz="914300" rtl="0" eaLnBrk="1" latinLnBrk="0" hangingPunct="1">
        <a:defRPr sz="1800" kern="1200">
          <a:solidFill>
            <a:schemeClr val="tx1"/>
          </a:solidFill>
          <a:latin typeface="+mn-lt"/>
          <a:ea typeface="+mn-ea"/>
          <a:cs typeface="+mn-cs"/>
        </a:defRPr>
      </a:lvl4pPr>
      <a:lvl5pPr marL="1828599" algn="l" defTabSz="914300" rtl="0" eaLnBrk="1" latinLnBrk="0" hangingPunct="1">
        <a:defRPr sz="1800" kern="1200">
          <a:solidFill>
            <a:schemeClr val="tx1"/>
          </a:solidFill>
          <a:latin typeface="+mn-lt"/>
          <a:ea typeface="+mn-ea"/>
          <a:cs typeface="+mn-cs"/>
        </a:defRPr>
      </a:lvl5pPr>
      <a:lvl6pPr marL="2285751" algn="l" defTabSz="914300" rtl="0" eaLnBrk="1" latinLnBrk="0" hangingPunct="1">
        <a:defRPr sz="1800" kern="1200">
          <a:solidFill>
            <a:schemeClr val="tx1"/>
          </a:solidFill>
          <a:latin typeface="+mn-lt"/>
          <a:ea typeface="+mn-ea"/>
          <a:cs typeface="+mn-cs"/>
        </a:defRPr>
      </a:lvl6pPr>
      <a:lvl7pPr marL="2742899" algn="l" defTabSz="914300" rtl="0" eaLnBrk="1" latinLnBrk="0" hangingPunct="1">
        <a:defRPr sz="1800" kern="1200">
          <a:solidFill>
            <a:schemeClr val="tx1"/>
          </a:solidFill>
          <a:latin typeface="+mn-lt"/>
          <a:ea typeface="+mn-ea"/>
          <a:cs typeface="+mn-cs"/>
        </a:defRPr>
      </a:lvl7pPr>
      <a:lvl8pPr marL="3200048" algn="l" defTabSz="914300" rtl="0" eaLnBrk="1" latinLnBrk="0" hangingPunct="1">
        <a:defRPr sz="1800" kern="1200">
          <a:solidFill>
            <a:schemeClr val="tx1"/>
          </a:solidFill>
          <a:latin typeface="+mn-lt"/>
          <a:ea typeface="+mn-ea"/>
          <a:cs typeface="+mn-cs"/>
        </a:defRPr>
      </a:lvl8pPr>
      <a:lvl9pPr marL="3657199" algn="l" defTabSz="9143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ideo" Target="https://www.youtube.com/embed/BZUQQmcR5-g?feature=oembed" TargetMode="Externa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428977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1CBB9F"/>
              </a:solidFill>
              <a:effectLst/>
              <a:uLnTx/>
              <a:uFillTx/>
              <a:latin typeface="Calibri" panose="020F0502020204030204"/>
              <a:ea typeface="+mn-ea"/>
              <a:cs typeface="+mn-cs"/>
            </a:endParaRPr>
          </a:p>
        </p:txBody>
      </p:sp>
      <p:sp>
        <p:nvSpPr>
          <p:cNvPr id="82" name="Freeform 5"/>
          <p:cNvSpPr>
            <a:spLocks noEditPoints="1"/>
          </p:cNvSpPr>
          <p:nvPr/>
        </p:nvSpPr>
        <p:spPr bwMode="auto">
          <a:xfrm>
            <a:off x="1200831" y="1915749"/>
            <a:ext cx="9790339" cy="2374029"/>
          </a:xfrm>
          <a:custGeom>
            <a:avLst/>
            <a:gdLst>
              <a:gd name="T0" fmla="*/ 10828 w 11635"/>
              <a:gd name="T1" fmla="*/ 718 h 2818"/>
              <a:gd name="T2" fmla="*/ 10188 w 11635"/>
              <a:gd name="T3" fmla="*/ 754 h 2818"/>
              <a:gd name="T4" fmla="*/ 9592 w 11635"/>
              <a:gd name="T5" fmla="*/ 1294 h 2818"/>
              <a:gd name="T6" fmla="*/ 8364 w 11635"/>
              <a:gd name="T7" fmla="*/ 1162 h 2818"/>
              <a:gd name="T8" fmla="*/ 8092 w 11635"/>
              <a:gd name="T9" fmla="*/ 350 h 2818"/>
              <a:gd name="T10" fmla="*/ 7564 w 11635"/>
              <a:gd name="T11" fmla="*/ 586 h 2818"/>
              <a:gd name="T12" fmla="*/ 7484 w 11635"/>
              <a:gd name="T13" fmla="*/ 642 h 2818"/>
              <a:gd name="T14" fmla="*/ 6692 w 11635"/>
              <a:gd name="T15" fmla="*/ 1450 h 2818"/>
              <a:gd name="T16" fmla="*/ 4340 w 11635"/>
              <a:gd name="T17" fmla="*/ 1650 h 2818"/>
              <a:gd name="T18" fmla="*/ 4000 w 11635"/>
              <a:gd name="T19" fmla="*/ 594 h 2818"/>
              <a:gd name="T20" fmla="*/ 3616 w 11635"/>
              <a:gd name="T21" fmla="*/ 1114 h 2818"/>
              <a:gd name="T22" fmla="*/ 2956 w 11635"/>
              <a:gd name="T23" fmla="*/ 866 h 2818"/>
              <a:gd name="T24" fmla="*/ 2404 w 11635"/>
              <a:gd name="T25" fmla="*/ 142 h 2818"/>
              <a:gd name="T26" fmla="*/ 2384 w 11635"/>
              <a:gd name="T27" fmla="*/ 562 h 2818"/>
              <a:gd name="T28" fmla="*/ 1704 w 11635"/>
              <a:gd name="T29" fmla="*/ 806 h 2818"/>
              <a:gd name="T30" fmla="*/ 536 w 11635"/>
              <a:gd name="T31" fmla="*/ 434 h 2818"/>
              <a:gd name="T32" fmla="*/ 668 w 11635"/>
              <a:gd name="T33" fmla="*/ 834 h 2818"/>
              <a:gd name="T34" fmla="*/ 736 w 11635"/>
              <a:gd name="T35" fmla="*/ 1558 h 2818"/>
              <a:gd name="T36" fmla="*/ 1160 w 11635"/>
              <a:gd name="T37" fmla="*/ 1390 h 2818"/>
              <a:gd name="T38" fmla="*/ 2172 w 11635"/>
              <a:gd name="T39" fmla="*/ 1346 h 2818"/>
              <a:gd name="T40" fmla="*/ 2768 w 11635"/>
              <a:gd name="T41" fmla="*/ 1038 h 2818"/>
              <a:gd name="T42" fmla="*/ 3136 w 11635"/>
              <a:gd name="T43" fmla="*/ 1714 h 2818"/>
              <a:gd name="T44" fmla="*/ 3972 w 11635"/>
              <a:gd name="T45" fmla="*/ 2042 h 2818"/>
              <a:gd name="T46" fmla="*/ 4148 w 11635"/>
              <a:gd name="T47" fmla="*/ 1662 h 2818"/>
              <a:gd name="T48" fmla="*/ 5308 w 11635"/>
              <a:gd name="T49" fmla="*/ 2782 h 2818"/>
              <a:gd name="T50" fmla="*/ 6804 w 11635"/>
              <a:gd name="T51" fmla="*/ 2094 h 2818"/>
              <a:gd name="T52" fmla="*/ 7844 w 11635"/>
              <a:gd name="T53" fmla="*/ 1430 h 2818"/>
              <a:gd name="T54" fmla="*/ 8224 w 11635"/>
              <a:gd name="T55" fmla="*/ 1626 h 2818"/>
              <a:gd name="T56" fmla="*/ 8484 w 11635"/>
              <a:gd name="T57" fmla="*/ 1242 h 2818"/>
              <a:gd name="T58" fmla="*/ 8788 w 11635"/>
              <a:gd name="T59" fmla="*/ 2366 h 2818"/>
              <a:gd name="T60" fmla="*/ 9168 w 11635"/>
              <a:gd name="T61" fmla="*/ 1902 h 2818"/>
              <a:gd name="T62" fmla="*/ 10460 w 11635"/>
              <a:gd name="T63" fmla="*/ 2122 h 2818"/>
              <a:gd name="T64" fmla="*/ 9600 w 11635"/>
              <a:gd name="T65" fmla="*/ 1338 h 2818"/>
              <a:gd name="T66" fmla="*/ 10260 w 11635"/>
              <a:gd name="T67" fmla="*/ 910 h 2818"/>
              <a:gd name="T68" fmla="*/ 10800 w 11635"/>
              <a:gd name="T69" fmla="*/ 754 h 2818"/>
              <a:gd name="T70" fmla="*/ 8180 w 11635"/>
              <a:gd name="T71" fmla="*/ 206 h 2818"/>
              <a:gd name="T72" fmla="*/ 7368 w 11635"/>
              <a:gd name="T73" fmla="*/ 410 h 2818"/>
              <a:gd name="T74" fmla="*/ 4024 w 11635"/>
              <a:gd name="T75" fmla="*/ 646 h 2818"/>
              <a:gd name="T76" fmla="*/ 2336 w 11635"/>
              <a:gd name="T77" fmla="*/ 198 h 2818"/>
              <a:gd name="T78" fmla="*/ 328 w 11635"/>
              <a:gd name="T79" fmla="*/ 522 h 2818"/>
              <a:gd name="T80" fmla="*/ 600 w 11635"/>
              <a:gd name="T81" fmla="*/ 1730 h 2818"/>
              <a:gd name="T82" fmla="*/ 1216 w 11635"/>
              <a:gd name="T83" fmla="*/ 1138 h 2818"/>
              <a:gd name="T84" fmla="*/ 1440 w 11635"/>
              <a:gd name="T85" fmla="*/ 966 h 2818"/>
              <a:gd name="T86" fmla="*/ 2148 w 11635"/>
              <a:gd name="T87" fmla="*/ 1270 h 2818"/>
              <a:gd name="T88" fmla="*/ 3088 w 11635"/>
              <a:gd name="T89" fmla="*/ 1802 h 2818"/>
              <a:gd name="T90" fmla="*/ 3088 w 11635"/>
              <a:gd name="T91" fmla="*/ 1802 h 2818"/>
              <a:gd name="T92" fmla="*/ 3996 w 11635"/>
              <a:gd name="T93" fmla="*/ 2150 h 2818"/>
              <a:gd name="T94" fmla="*/ 3980 w 11635"/>
              <a:gd name="T95" fmla="*/ 1430 h 2818"/>
              <a:gd name="T96" fmla="*/ 5200 w 11635"/>
              <a:gd name="T97" fmla="*/ 1830 h 2818"/>
              <a:gd name="T98" fmla="*/ 6440 w 11635"/>
              <a:gd name="T99" fmla="*/ 2046 h 2818"/>
              <a:gd name="T100" fmla="*/ 7528 w 11635"/>
              <a:gd name="T101" fmla="*/ 906 h 2818"/>
              <a:gd name="T102" fmla="*/ 8788 w 11635"/>
              <a:gd name="T103" fmla="*/ 2582 h 2818"/>
              <a:gd name="T104" fmla="*/ 9172 w 11635"/>
              <a:gd name="T105" fmla="*/ 1678 h 2818"/>
              <a:gd name="T106" fmla="*/ 10144 w 11635"/>
              <a:gd name="T107" fmla="*/ 2010 h 2818"/>
              <a:gd name="T108" fmla="*/ 9920 w 11635"/>
              <a:gd name="T109" fmla="*/ 1266 h 2818"/>
              <a:gd name="T110" fmla="*/ 10400 w 11635"/>
              <a:gd name="T111" fmla="*/ 314 h 2818"/>
              <a:gd name="T112" fmla="*/ 11408 w 11635"/>
              <a:gd name="T113" fmla="*/ 1230 h 2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635" h="2818">
                <a:moveTo>
                  <a:pt x="11432" y="934"/>
                </a:moveTo>
                <a:cubicBezTo>
                  <a:pt x="11418" y="929"/>
                  <a:pt x="11387" y="919"/>
                  <a:pt x="11368" y="922"/>
                </a:cubicBezTo>
                <a:cubicBezTo>
                  <a:pt x="11322" y="930"/>
                  <a:pt x="11283" y="940"/>
                  <a:pt x="11252" y="962"/>
                </a:cubicBezTo>
                <a:cubicBezTo>
                  <a:pt x="11237" y="973"/>
                  <a:pt x="11231" y="991"/>
                  <a:pt x="11212" y="998"/>
                </a:cubicBezTo>
                <a:cubicBezTo>
                  <a:pt x="11183" y="967"/>
                  <a:pt x="11140" y="947"/>
                  <a:pt x="11104" y="922"/>
                </a:cubicBezTo>
                <a:cubicBezTo>
                  <a:pt x="11043" y="879"/>
                  <a:pt x="10985" y="829"/>
                  <a:pt x="10924" y="786"/>
                </a:cubicBezTo>
                <a:cubicBezTo>
                  <a:pt x="10893" y="764"/>
                  <a:pt x="10851" y="747"/>
                  <a:pt x="10828" y="718"/>
                </a:cubicBezTo>
                <a:cubicBezTo>
                  <a:pt x="10824" y="713"/>
                  <a:pt x="10846" y="671"/>
                  <a:pt x="10852" y="658"/>
                </a:cubicBezTo>
                <a:cubicBezTo>
                  <a:pt x="10872" y="616"/>
                  <a:pt x="10901" y="530"/>
                  <a:pt x="10884" y="458"/>
                </a:cubicBezTo>
                <a:cubicBezTo>
                  <a:pt x="10843" y="288"/>
                  <a:pt x="10761" y="177"/>
                  <a:pt x="10604" y="126"/>
                </a:cubicBezTo>
                <a:cubicBezTo>
                  <a:pt x="10572" y="121"/>
                  <a:pt x="10540" y="115"/>
                  <a:pt x="10508" y="110"/>
                </a:cubicBezTo>
                <a:cubicBezTo>
                  <a:pt x="10453" y="98"/>
                  <a:pt x="10370" y="132"/>
                  <a:pt x="10336" y="146"/>
                </a:cubicBezTo>
                <a:cubicBezTo>
                  <a:pt x="10218" y="197"/>
                  <a:pt x="10140" y="286"/>
                  <a:pt x="10104" y="418"/>
                </a:cubicBezTo>
                <a:cubicBezTo>
                  <a:pt x="10066" y="558"/>
                  <a:pt x="10133" y="680"/>
                  <a:pt x="10188" y="754"/>
                </a:cubicBezTo>
                <a:cubicBezTo>
                  <a:pt x="10206" y="779"/>
                  <a:pt x="10229" y="811"/>
                  <a:pt x="10260" y="822"/>
                </a:cubicBezTo>
                <a:cubicBezTo>
                  <a:pt x="10247" y="860"/>
                  <a:pt x="10210" y="891"/>
                  <a:pt x="10188" y="922"/>
                </a:cubicBezTo>
                <a:cubicBezTo>
                  <a:pt x="10149" y="977"/>
                  <a:pt x="10115" y="1031"/>
                  <a:pt x="10076" y="1086"/>
                </a:cubicBezTo>
                <a:cubicBezTo>
                  <a:pt x="10063" y="1104"/>
                  <a:pt x="10043" y="1118"/>
                  <a:pt x="10036" y="1142"/>
                </a:cubicBezTo>
                <a:cubicBezTo>
                  <a:pt x="9945" y="1117"/>
                  <a:pt x="9860" y="1150"/>
                  <a:pt x="9860" y="1250"/>
                </a:cubicBezTo>
                <a:cubicBezTo>
                  <a:pt x="9794" y="1252"/>
                  <a:pt x="9724" y="1267"/>
                  <a:pt x="9664" y="1282"/>
                </a:cubicBezTo>
                <a:cubicBezTo>
                  <a:pt x="9639" y="1288"/>
                  <a:pt x="9611" y="1282"/>
                  <a:pt x="9592" y="1294"/>
                </a:cubicBezTo>
                <a:cubicBezTo>
                  <a:pt x="9580" y="1279"/>
                  <a:pt x="9580" y="1257"/>
                  <a:pt x="9572" y="1238"/>
                </a:cubicBezTo>
                <a:cubicBezTo>
                  <a:pt x="9553" y="1194"/>
                  <a:pt x="9524" y="1151"/>
                  <a:pt x="9496" y="1114"/>
                </a:cubicBezTo>
                <a:cubicBezTo>
                  <a:pt x="9370" y="946"/>
                  <a:pt x="9064" y="887"/>
                  <a:pt x="8860" y="1022"/>
                </a:cubicBezTo>
                <a:cubicBezTo>
                  <a:pt x="8805" y="1058"/>
                  <a:pt x="8751" y="1114"/>
                  <a:pt x="8716" y="1170"/>
                </a:cubicBezTo>
                <a:cubicBezTo>
                  <a:pt x="8701" y="1194"/>
                  <a:pt x="8695" y="1229"/>
                  <a:pt x="8676" y="1250"/>
                </a:cubicBezTo>
                <a:cubicBezTo>
                  <a:pt x="8653" y="1259"/>
                  <a:pt x="8590" y="1227"/>
                  <a:pt x="8564" y="1218"/>
                </a:cubicBezTo>
                <a:cubicBezTo>
                  <a:pt x="8496" y="1195"/>
                  <a:pt x="8432" y="1185"/>
                  <a:pt x="8364" y="1162"/>
                </a:cubicBezTo>
                <a:cubicBezTo>
                  <a:pt x="8320" y="1147"/>
                  <a:pt x="8273" y="1127"/>
                  <a:pt x="8224" y="1118"/>
                </a:cubicBezTo>
                <a:cubicBezTo>
                  <a:pt x="8228" y="1086"/>
                  <a:pt x="8237" y="1050"/>
                  <a:pt x="8244" y="1018"/>
                </a:cubicBezTo>
                <a:cubicBezTo>
                  <a:pt x="8254" y="974"/>
                  <a:pt x="8240" y="917"/>
                  <a:pt x="8232" y="886"/>
                </a:cubicBezTo>
                <a:cubicBezTo>
                  <a:pt x="8203" y="778"/>
                  <a:pt x="8161" y="688"/>
                  <a:pt x="8084" y="630"/>
                </a:cubicBezTo>
                <a:cubicBezTo>
                  <a:pt x="8061" y="613"/>
                  <a:pt x="8026" y="600"/>
                  <a:pt x="8008" y="578"/>
                </a:cubicBezTo>
                <a:cubicBezTo>
                  <a:pt x="8003" y="572"/>
                  <a:pt x="8042" y="485"/>
                  <a:pt x="8048" y="470"/>
                </a:cubicBezTo>
                <a:cubicBezTo>
                  <a:pt x="8055" y="453"/>
                  <a:pt x="8083" y="354"/>
                  <a:pt x="8092" y="350"/>
                </a:cubicBezTo>
                <a:cubicBezTo>
                  <a:pt x="8104" y="344"/>
                  <a:pt x="8130" y="356"/>
                  <a:pt x="8148" y="350"/>
                </a:cubicBezTo>
                <a:cubicBezTo>
                  <a:pt x="8201" y="333"/>
                  <a:pt x="8272" y="267"/>
                  <a:pt x="8240" y="182"/>
                </a:cubicBezTo>
                <a:cubicBezTo>
                  <a:pt x="8205" y="90"/>
                  <a:pt x="8068" y="61"/>
                  <a:pt x="8008" y="150"/>
                </a:cubicBezTo>
                <a:cubicBezTo>
                  <a:pt x="7970" y="206"/>
                  <a:pt x="7991" y="311"/>
                  <a:pt x="8048" y="330"/>
                </a:cubicBezTo>
                <a:cubicBezTo>
                  <a:pt x="8020" y="406"/>
                  <a:pt x="7992" y="482"/>
                  <a:pt x="7964" y="558"/>
                </a:cubicBezTo>
                <a:cubicBezTo>
                  <a:pt x="7925" y="549"/>
                  <a:pt x="7883" y="536"/>
                  <a:pt x="7840" y="526"/>
                </a:cubicBezTo>
                <a:cubicBezTo>
                  <a:pt x="7735" y="503"/>
                  <a:pt x="7624" y="558"/>
                  <a:pt x="7564" y="586"/>
                </a:cubicBezTo>
                <a:cubicBezTo>
                  <a:pt x="7542" y="550"/>
                  <a:pt x="7498" y="522"/>
                  <a:pt x="7484" y="482"/>
                </a:cubicBezTo>
                <a:cubicBezTo>
                  <a:pt x="7478" y="466"/>
                  <a:pt x="7503" y="443"/>
                  <a:pt x="7496" y="414"/>
                </a:cubicBezTo>
                <a:cubicBezTo>
                  <a:pt x="7485" y="367"/>
                  <a:pt x="7457" y="363"/>
                  <a:pt x="7424" y="338"/>
                </a:cubicBezTo>
                <a:cubicBezTo>
                  <a:pt x="7347" y="336"/>
                  <a:pt x="7318" y="375"/>
                  <a:pt x="7320" y="454"/>
                </a:cubicBezTo>
                <a:cubicBezTo>
                  <a:pt x="7337" y="473"/>
                  <a:pt x="7376" y="545"/>
                  <a:pt x="7428" y="510"/>
                </a:cubicBezTo>
                <a:cubicBezTo>
                  <a:pt x="7468" y="515"/>
                  <a:pt x="7495" y="583"/>
                  <a:pt x="7524" y="606"/>
                </a:cubicBezTo>
                <a:cubicBezTo>
                  <a:pt x="7516" y="625"/>
                  <a:pt x="7499" y="631"/>
                  <a:pt x="7484" y="642"/>
                </a:cubicBezTo>
                <a:cubicBezTo>
                  <a:pt x="7458" y="661"/>
                  <a:pt x="7430" y="700"/>
                  <a:pt x="7412" y="726"/>
                </a:cubicBezTo>
                <a:cubicBezTo>
                  <a:pt x="7333" y="840"/>
                  <a:pt x="7319" y="1020"/>
                  <a:pt x="7380" y="1162"/>
                </a:cubicBezTo>
                <a:cubicBezTo>
                  <a:pt x="7390" y="1185"/>
                  <a:pt x="7394" y="1208"/>
                  <a:pt x="7412" y="1222"/>
                </a:cubicBezTo>
                <a:cubicBezTo>
                  <a:pt x="7386" y="1260"/>
                  <a:pt x="7268" y="1317"/>
                  <a:pt x="7224" y="1346"/>
                </a:cubicBezTo>
                <a:cubicBezTo>
                  <a:pt x="7123" y="1414"/>
                  <a:pt x="7021" y="1480"/>
                  <a:pt x="6916" y="1546"/>
                </a:cubicBezTo>
                <a:cubicBezTo>
                  <a:pt x="6869" y="1576"/>
                  <a:pt x="6824" y="1617"/>
                  <a:pt x="6772" y="1642"/>
                </a:cubicBezTo>
                <a:cubicBezTo>
                  <a:pt x="6745" y="1576"/>
                  <a:pt x="6727" y="1508"/>
                  <a:pt x="6692" y="1450"/>
                </a:cubicBezTo>
                <a:cubicBezTo>
                  <a:pt x="6557" y="1228"/>
                  <a:pt x="6373" y="1066"/>
                  <a:pt x="6104" y="978"/>
                </a:cubicBezTo>
                <a:cubicBezTo>
                  <a:pt x="6053" y="967"/>
                  <a:pt x="6003" y="957"/>
                  <a:pt x="5952" y="946"/>
                </a:cubicBezTo>
                <a:cubicBezTo>
                  <a:pt x="5854" y="924"/>
                  <a:pt x="5702" y="940"/>
                  <a:pt x="5620" y="962"/>
                </a:cubicBezTo>
                <a:cubicBezTo>
                  <a:pt x="5315" y="1042"/>
                  <a:pt x="5132" y="1167"/>
                  <a:pt x="4984" y="1402"/>
                </a:cubicBezTo>
                <a:cubicBezTo>
                  <a:pt x="4935" y="1480"/>
                  <a:pt x="4852" y="1621"/>
                  <a:pt x="4848" y="1738"/>
                </a:cubicBezTo>
                <a:cubicBezTo>
                  <a:pt x="4747" y="1730"/>
                  <a:pt x="4638" y="1706"/>
                  <a:pt x="4544" y="1682"/>
                </a:cubicBezTo>
                <a:cubicBezTo>
                  <a:pt x="4474" y="1664"/>
                  <a:pt x="4410" y="1668"/>
                  <a:pt x="4340" y="1650"/>
                </a:cubicBezTo>
                <a:cubicBezTo>
                  <a:pt x="4287" y="1636"/>
                  <a:pt x="4224" y="1618"/>
                  <a:pt x="4164" y="1618"/>
                </a:cubicBezTo>
                <a:cubicBezTo>
                  <a:pt x="4160" y="1614"/>
                  <a:pt x="4164" y="1618"/>
                  <a:pt x="4160" y="1614"/>
                </a:cubicBezTo>
                <a:cubicBezTo>
                  <a:pt x="4175" y="1416"/>
                  <a:pt x="4126" y="1286"/>
                  <a:pt x="4008" y="1198"/>
                </a:cubicBezTo>
                <a:cubicBezTo>
                  <a:pt x="3976" y="1174"/>
                  <a:pt x="3945" y="1142"/>
                  <a:pt x="3900" y="1130"/>
                </a:cubicBezTo>
                <a:cubicBezTo>
                  <a:pt x="3928" y="1019"/>
                  <a:pt x="4002" y="925"/>
                  <a:pt x="4028" y="814"/>
                </a:cubicBezTo>
                <a:cubicBezTo>
                  <a:pt x="4125" y="816"/>
                  <a:pt x="4193" y="718"/>
                  <a:pt x="4136" y="634"/>
                </a:cubicBezTo>
                <a:cubicBezTo>
                  <a:pt x="4107" y="592"/>
                  <a:pt x="4057" y="588"/>
                  <a:pt x="4000" y="594"/>
                </a:cubicBezTo>
                <a:cubicBezTo>
                  <a:pt x="3977" y="615"/>
                  <a:pt x="3949" y="626"/>
                  <a:pt x="3936" y="658"/>
                </a:cubicBezTo>
                <a:cubicBezTo>
                  <a:pt x="3913" y="714"/>
                  <a:pt x="3948" y="782"/>
                  <a:pt x="3984" y="794"/>
                </a:cubicBezTo>
                <a:cubicBezTo>
                  <a:pt x="3979" y="828"/>
                  <a:pt x="3960" y="855"/>
                  <a:pt x="3948" y="882"/>
                </a:cubicBezTo>
                <a:cubicBezTo>
                  <a:pt x="3926" y="933"/>
                  <a:pt x="3913" y="979"/>
                  <a:pt x="3892" y="1030"/>
                </a:cubicBezTo>
                <a:cubicBezTo>
                  <a:pt x="3881" y="1056"/>
                  <a:pt x="3863" y="1084"/>
                  <a:pt x="3856" y="1114"/>
                </a:cubicBezTo>
                <a:cubicBezTo>
                  <a:pt x="3827" y="1107"/>
                  <a:pt x="3789" y="1101"/>
                  <a:pt x="3756" y="1094"/>
                </a:cubicBezTo>
                <a:cubicBezTo>
                  <a:pt x="3708" y="1084"/>
                  <a:pt x="3648" y="1104"/>
                  <a:pt x="3616" y="1114"/>
                </a:cubicBezTo>
                <a:cubicBezTo>
                  <a:pt x="3526" y="1143"/>
                  <a:pt x="3446" y="1182"/>
                  <a:pt x="3396" y="1250"/>
                </a:cubicBezTo>
                <a:cubicBezTo>
                  <a:pt x="3386" y="1264"/>
                  <a:pt x="3380" y="1278"/>
                  <a:pt x="3368" y="1290"/>
                </a:cubicBezTo>
                <a:cubicBezTo>
                  <a:pt x="3368" y="1291"/>
                  <a:pt x="3368" y="1293"/>
                  <a:pt x="3368" y="1294"/>
                </a:cubicBezTo>
                <a:cubicBezTo>
                  <a:pt x="3318" y="1276"/>
                  <a:pt x="3284" y="1216"/>
                  <a:pt x="3244" y="1186"/>
                </a:cubicBezTo>
                <a:cubicBezTo>
                  <a:pt x="3170" y="1130"/>
                  <a:pt x="3109" y="1057"/>
                  <a:pt x="3036" y="1002"/>
                </a:cubicBezTo>
                <a:cubicBezTo>
                  <a:pt x="3003" y="977"/>
                  <a:pt x="2959" y="949"/>
                  <a:pt x="2936" y="914"/>
                </a:cubicBezTo>
                <a:cubicBezTo>
                  <a:pt x="2933" y="911"/>
                  <a:pt x="2950" y="877"/>
                  <a:pt x="2956" y="866"/>
                </a:cubicBezTo>
                <a:cubicBezTo>
                  <a:pt x="2976" y="828"/>
                  <a:pt x="3006" y="751"/>
                  <a:pt x="2988" y="682"/>
                </a:cubicBezTo>
                <a:cubicBezTo>
                  <a:pt x="2948" y="525"/>
                  <a:pt x="2873" y="452"/>
                  <a:pt x="2716" y="410"/>
                </a:cubicBezTo>
                <a:cubicBezTo>
                  <a:pt x="2681" y="401"/>
                  <a:pt x="2630" y="399"/>
                  <a:pt x="2592" y="410"/>
                </a:cubicBezTo>
                <a:cubicBezTo>
                  <a:pt x="2554" y="421"/>
                  <a:pt x="2522" y="443"/>
                  <a:pt x="2488" y="454"/>
                </a:cubicBezTo>
                <a:cubicBezTo>
                  <a:pt x="2469" y="417"/>
                  <a:pt x="2439" y="387"/>
                  <a:pt x="2416" y="354"/>
                </a:cubicBezTo>
                <a:cubicBezTo>
                  <a:pt x="2398" y="328"/>
                  <a:pt x="2386" y="299"/>
                  <a:pt x="2364" y="278"/>
                </a:cubicBezTo>
                <a:cubicBezTo>
                  <a:pt x="2374" y="237"/>
                  <a:pt x="2421" y="212"/>
                  <a:pt x="2404" y="142"/>
                </a:cubicBezTo>
                <a:cubicBezTo>
                  <a:pt x="2386" y="71"/>
                  <a:pt x="2288" y="0"/>
                  <a:pt x="2200" y="54"/>
                </a:cubicBezTo>
                <a:cubicBezTo>
                  <a:pt x="2117" y="105"/>
                  <a:pt x="2116" y="227"/>
                  <a:pt x="2196" y="282"/>
                </a:cubicBezTo>
                <a:cubicBezTo>
                  <a:pt x="2216" y="296"/>
                  <a:pt x="2279" y="324"/>
                  <a:pt x="2312" y="298"/>
                </a:cubicBezTo>
                <a:cubicBezTo>
                  <a:pt x="2336" y="303"/>
                  <a:pt x="2336" y="321"/>
                  <a:pt x="2348" y="338"/>
                </a:cubicBezTo>
                <a:cubicBezTo>
                  <a:pt x="2366" y="363"/>
                  <a:pt x="2390" y="389"/>
                  <a:pt x="2408" y="414"/>
                </a:cubicBezTo>
                <a:cubicBezTo>
                  <a:pt x="2423" y="436"/>
                  <a:pt x="2432" y="462"/>
                  <a:pt x="2452" y="478"/>
                </a:cubicBezTo>
                <a:cubicBezTo>
                  <a:pt x="2440" y="510"/>
                  <a:pt x="2402" y="533"/>
                  <a:pt x="2384" y="562"/>
                </a:cubicBezTo>
                <a:cubicBezTo>
                  <a:pt x="2337" y="639"/>
                  <a:pt x="2316" y="824"/>
                  <a:pt x="2388" y="894"/>
                </a:cubicBezTo>
                <a:cubicBezTo>
                  <a:pt x="2381" y="915"/>
                  <a:pt x="2362" y="924"/>
                  <a:pt x="2348" y="938"/>
                </a:cubicBezTo>
                <a:cubicBezTo>
                  <a:pt x="2302" y="984"/>
                  <a:pt x="2240" y="1028"/>
                  <a:pt x="2204" y="1082"/>
                </a:cubicBezTo>
                <a:cubicBezTo>
                  <a:pt x="2182" y="1074"/>
                  <a:pt x="2164" y="1057"/>
                  <a:pt x="2140" y="1050"/>
                </a:cubicBezTo>
                <a:cubicBezTo>
                  <a:pt x="2068" y="1028"/>
                  <a:pt x="1983" y="1077"/>
                  <a:pt x="1968" y="1126"/>
                </a:cubicBezTo>
                <a:cubicBezTo>
                  <a:pt x="1876" y="1082"/>
                  <a:pt x="1784" y="1038"/>
                  <a:pt x="1692" y="994"/>
                </a:cubicBezTo>
                <a:cubicBezTo>
                  <a:pt x="1696" y="943"/>
                  <a:pt x="1718" y="871"/>
                  <a:pt x="1704" y="806"/>
                </a:cubicBezTo>
                <a:cubicBezTo>
                  <a:pt x="1658" y="598"/>
                  <a:pt x="1558" y="460"/>
                  <a:pt x="1380" y="386"/>
                </a:cubicBezTo>
                <a:cubicBezTo>
                  <a:pt x="1243" y="329"/>
                  <a:pt x="1038" y="350"/>
                  <a:pt x="928" y="418"/>
                </a:cubicBezTo>
                <a:cubicBezTo>
                  <a:pt x="899" y="436"/>
                  <a:pt x="874" y="462"/>
                  <a:pt x="848" y="482"/>
                </a:cubicBezTo>
                <a:cubicBezTo>
                  <a:pt x="806" y="513"/>
                  <a:pt x="753" y="564"/>
                  <a:pt x="736" y="618"/>
                </a:cubicBezTo>
                <a:cubicBezTo>
                  <a:pt x="682" y="602"/>
                  <a:pt x="633" y="554"/>
                  <a:pt x="588" y="526"/>
                </a:cubicBezTo>
                <a:cubicBezTo>
                  <a:pt x="566" y="512"/>
                  <a:pt x="540" y="506"/>
                  <a:pt x="524" y="486"/>
                </a:cubicBezTo>
                <a:cubicBezTo>
                  <a:pt x="520" y="480"/>
                  <a:pt x="533" y="447"/>
                  <a:pt x="536" y="434"/>
                </a:cubicBezTo>
                <a:cubicBezTo>
                  <a:pt x="546" y="391"/>
                  <a:pt x="532" y="337"/>
                  <a:pt x="520" y="310"/>
                </a:cubicBezTo>
                <a:cubicBezTo>
                  <a:pt x="447" y="142"/>
                  <a:pt x="202" y="109"/>
                  <a:pt x="96" y="270"/>
                </a:cubicBezTo>
                <a:cubicBezTo>
                  <a:pt x="0" y="416"/>
                  <a:pt x="100" y="588"/>
                  <a:pt x="224" y="630"/>
                </a:cubicBezTo>
                <a:cubicBezTo>
                  <a:pt x="331" y="666"/>
                  <a:pt x="473" y="601"/>
                  <a:pt x="496" y="530"/>
                </a:cubicBezTo>
                <a:cubicBezTo>
                  <a:pt x="570" y="551"/>
                  <a:pt x="639" y="636"/>
                  <a:pt x="712" y="658"/>
                </a:cubicBezTo>
                <a:cubicBezTo>
                  <a:pt x="707" y="681"/>
                  <a:pt x="695" y="701"/>
                  <a:pt x="688" y="722"/>
                </a:cubicBezTo>
                <a:cubicBezTo>
                  <a:pt x="681" y="759"/>
                  <a:pt x="675" y="797"/>
                  <a:pt x="668" y="834"/>
                </a:cubicBezTo>
                <a:cubicBezTo>
                  <a:pt x="663" y="855"/>
                  <a:pt x="669" y="891"/>
                  <a:pt x="672" y="906"/>
                </a:cubicBezTo>
                <a:cubicBezTo>
                  <a:pt x="675" y="933"/>
                  <a:pt x="677" y="959"/>
                  <a:pt x="680" y="986"/>
                </a:cubicBezTo>
                <a:cubicBezTo>
                  <a:pt x="705" y="1079"/>
                  <a:pt x="747" y="1140"/>
                  <a:pt x="796" y="1206"/>
                </a:cubicBezTo>
                <a:cubicBezTo>
                  <a:pt x="818" y="1236"/>
                  <a:pt x="850" y="1277"/>
                  <a:pt x="888" y="1290"/>
                </a:cubicBezTo>
                <a:cubicBezTo>
                  <a:pt x="875" y="1330"/>
                  <a:pt x="845" y="1364"/>
                  <a:pt x="824" y="1398"/>
                </a:cubicBezTo>
                <a:cubicBezTo>
                  <a:pt x="805" y="1429"/>
                  <a:pt x="795" y="1460"/>
                  <a:pt x="776" y="1490"/>
                </a:cubicBezTo>
                <a:cubicBezTo>
                  <a:pt x="763" y="1511"/>
                  <a:pt x="743" y="1532"/>
                  <a:pt x="736" y="1558"/>
                </a:cubicBezTo>
                <a:cubicBezTo>
                  <a:pt x="646" y="1545"/>
                  <a:pt x="584" y="1558"/>
                  <a:pt x="544" y="1618"/>
                </a:cubicBezTo>
                <a:cubicBezTo>
                  <a:pt x="492" y="1697"/>
                  <a:pt x="536" y="1805"/>
                  <a:pt x="596" y="1842"/>
                </a:cubicBezTo>
                <a:cubicBezTo>
                  <a:pt x="767" y="1948"/>
                  <a:pt x="924" y="1679"/>
                  <a:pt x="776" y="1586"/>
                </a:cubicBezTo>
                <a:cubicBezTo>
                  <a:pt x="782" y="1553"/>
                  <a:pt x="805" y="1530"/>
                  <a:pt x="820" y="1506"/>
                </a:cubicBezTo>
                <a:cubicBezTo>
                  <a:pt x="857" y="1447"/>
                  <a:pt x="895" y="1385"/>
                  <a:pt x="924" y="1322"/>
                </a:cubicBezTo>
                <a:cubicBezTo>
                  <a:pt x="962" y="1328"/>
                  <a:pt x="993" y="1354"/>
                  <a:pt x="1028" y="1366"/>
                </a:cubicBezTo>
                <a:cubicBezTo>
                  <a:pt x="1069" y="1380"/>
                  <a:pt x="1116" y="1380"/>
                  <a:pt x="1160" y="1390"/>
                </a:cubicBezTo>
                <a:cubicBezTo>
                  <a:pt x="1210" y="1401"/>
                  <a:pt x="1298" y="1378"/>
                  <a:pt x="1332" y="1366"/>
                </a:cubicBezTo>
                <a:cubicBezTo>
                  <a:pt x="1471" y="1319"/>
                  <a:pt x="1557" y="1252"/>
                  <a:pt x="1628" y="1138"/>
                </a:cubicBezTo>
                <a:cubicBezTo>
                  <a:pt x="1646" y="1110"/>
                  <a:pt x="1670" y="1077"/>
                  <a:pt x="1676" y="1038"/>
                </a:cubicBezTo>
                <a:cubicBezTo>
                  <a:pt x="1730" y="1065"/>
                  <a:pt x="1785" y="1086"/>
                  <a:pt x="1840" y="1114"/>
                </a:cubicBezTo>
                <a:cubicBezTo>
                  <a:pt x="1873" y="1131"/>
                  <a:pt x="1909" y="1157"/>
                  <a:pt x="1948" y="1166"/>
                </a:cubicBezTo>
                <a:cubicBezTo>
                  <a:pt x="1946" y="1203"/>
                  <a:pt x="1943" y="1235"/>
                  <a:pt x="1956" y="1266"/>
                </a:cubicBezTo>
                <a:cubicBezTo>
                  <a:pt x="1984" y="1332"/>
                  <a:pt x="2084" y="1391"/>
                  <a:pt x="2172" y="1346"/>
                </a:cubicBezTo>
                <a:cubicBezTo>
                  <a:pt x="2221" y="1321"/>
                  <a:pt x="2274" y="1253"/>
                  <a:pt x="2252" y="1170"/>
                </a:cubicBezTo>
                <a:cubicBezTo>
                  <a:pt x="2246" y="1148"/>
                  <a:pt x="2247" y="1134"/>
                  <a:pt x="2232" y="1122"/>
                </a:cubicBezTo>
                <a:cubicBezTo>
                  <a:pt x="2241" y="1097"/>
                  <a:pt x="2268" y="1081"/>
                  <a:pt x="2288" y="1066"/>
                </a:cubicBezTo>
                <a:cubicBezTo>
                  <a:pt x="2335" y="1031"/>
                  <a:pt x="2366" y="975"/>
                  <a:pt x="2416" y="942"/>
                </a:cubicBezTo>
                <a:cubicBezTo>
                  <a:pt x="2416" y="941"/>
                  <a:pt x="2416" y="939"/>
                  <a:pt x="2416" y="938"/>
                </a:cubicBezTo>
                <a:cubicBezTo>
                  <a:pt x="2417" y="938"/>
                  <a:pt x="2419" y="938"/>
                  <a:pt x="2420" y="938"/>
                </a:cubicBezTo>
                <a:cubicBezTo>
                  <a:pt x="2471" y="1023"/>
                  <a:pt x="2637" y="1086"/>
                  <a:pt x="2768" y="1038"/>
                </a:cubicBezTo>
                <a:cubicBezTo>
                  <a:pt x="2822" y="1018"/>
                  <a:pt x="2857" y="983"/>
                  <a:pt x="2900" y="954"/>
                </a:cubicBezTo>
                <a:cubicBezTo>
                  <a:pt x="2908" y="946"/>
                  <a:pt x="2989" y="1028"/>
                  <a:pt x="3004" y="1042"/>
                </a:cubicBezTo>
                <a:cubicBezTo>
                  <a:pt x="3076" y="1106"/>
                  <a:pt x="3147" y="1172"/>
                  <a:pt x="3224" y="1230"/>
                </a:cubicBezTo>
                <a:cubicBezTo>
                  <a:pt x="3265" y="1261"/>
                  <a:pt x="3296" y="1306"/>
                  <a:pt x="3340" y="1334"/>
                </a:cubicBezTo>
                <a:cubicBezTo>
                  <a:pt x="3328" y="1370"/>
                  <a:pt x="3316" y="1406"/>
                  <a:pt x="3304" y="1442"/>
                </a:cubicBezTo>
                <a:cubicBezTo>
                  <a:pt x="3286" y="1511"/>
                  <a:pt x="3304" y="1588"/>
                  <a:pt x="3312" y="1650"/>
                </a:cubicBezTo>
                <a:cubicBezTo>
                  <a:pt x="3253" y="1671"/>
                  <a:pt x="3195" y="1693"/>
                  <a:pt x="3136" y="1714"/>
                </a:cubicBezTo>
                <a:cubicBezTo>
                  <a:pt x="3074" y="1588"/>
                  <a:pt x="2837" y="1665"/>
                  <a:pt x="2896" y="1826"/>
                </a:cubicBezTo>
                <a:cubicBezTo>
                  <a:pt x="2912" y="1869"/>
                  <a:pt x="2953" y="1902"/>
                  <a:pt x="3000" y="1914"/>
                </a:cubicBezTo>
                <a:cubicBezTo>
                  <a:pt x="3084" y="1936"/>
                  <a:pt x="3180" y="1835"/>
                  <a:pt x="3152" y="1758"/>
                </a:cubicBezTo>
                <a:cubicBezTo>
                  <a:pt x="3195" y="1738"/>
                  <a:pt x="3283" y="1723"/>
                  <a:pt x="3316" y="1694"/>
                </a:cubicBezTo>
                <a:cubicBezTo>
                  <a:pt x="3339" y="1700"/>
                  <a:pt x="3386" y="1800"/>
                  <a:pt x="3408" y="1822"/>
                </a:cubicBezTo>
                <a:cubicBezTo>
                  <a:pt x="3515" y="1931"/>
                  <a:pt x="3709" y="2019"/>
                  <a:pt x="3904" y="1930"/>
                </a:cubicBezTo>
                <a:cubicBezTo>
                  <a:pt x="3925" y="1965"/>
                  <a:pt x="3960" y="2002"/>
                  <a:pt x="3972" y="2042"/>
                </a:cubicBezTo>
                <a:cubicBezTo>
                  <a:pt x="3971" y="2066"/>
                  <a:pt x="3920" y="2099"/>
                  <a:pt x="3936" y="2158"/>
                </a:cubicBezTo>
                <a:cubicBezTo>
                  <a:pt x="3954" y="2224"/>
                  <a:pt x="4040" y="2288"/>
                  <a:pt x="4120" y="2238"/>
                </a:cubicBezTo>
                <a:cubicBezTo>
                  <a:pt x="4192" y="2193"/>
                  <a:pt x="4195" y="2078"/>
                  <a:pt x="4120" y="2034"/>
                </a:cubicBezTo>
                <a:cubicBezTo>
                  <a:pt x="4105" y="2025"/>
                  <a:pt x="4057" y="1998"/>
                  <a:pt x="4028" y="2018"/>
                </a:cubicBezTo>
                <a:cubicBezTo>
                  <a:pt x="3992" y="2013"/>
                  <a:pt x="3974" y="1940"/>
                  <a:pt x="3948" y="1918"/>
                </a:cubicBezTo>
                <a:cubicBezTo>
                  <a:pt x="3954" y="1896"/>
                  <a:pt x="4018" y="1860"/>
                  <a:pt x="4036" y="1842"/>
                </a:cubicBezTo>
                <a:cubicBezTo>
                  <a:pt x="4086" y="1792"/>
                  <a:pt x="4119" y="1734"/>
                  <a:pt x="4148" y="1662"/>
                </a:cubicBezTo>
                <a:cubicBezTo>
                  <a:pt x="4232" y="1667"/>
                  <a:pt x="4334" y="1690"/>
                  <a:pt x="4412" y="1710"/>
                </a:cubicBezTo>
                <a:cubicBezTo>
                  <a:pt x="4502" y="1733"/>
                  <a:pt x="4590" y="1731"/>
                  <a:pt x="4680" y="1754"/>
                </a:cubicBezTo>
                <a:cubicBezTo>
                  <a:pt x="4727" y="1766"/>
                  <a:pt x="4783" y="1782"/>
                  <a:pt x="4836" y="1782"/>
                </a:cubicBezTo>
                <a:cubicBezTo>
                  <a:pt x="4835" y="1864"/>
                  <a:pt x="4813" y="1969"/>
                  <a:pt x="4832" y="2054"/>
                </a:cubicBezTo>
                <a:cubicBezTo>
                  <a:pt x="4846" y="2117"/>
                  <a:pt x="4853" y="2180"/>
                  <a:pt x="4872" y="2238"/>
                </a:cubicBezTo>
                <a:cubicBezTo>
                  <a:pt x="4925" y="2400"/>
                  <a:pt x="5016" y="2537"/>
                  <a:pt x="5128" y="2642"/>
                </a:cubicBezTo>
                <a:cubicBezTo>
                  <a:pt x="5185" y="2695"/>
                  <a:pt x="5239" y="2739"/>
                  <a:pt x="5308" y="2782"/>
                </a:cubicBezTo>
                <a:cubicBezTo>
                  <a:pt x="5324" y="2792"/>
                  <a:pt x="5345" y="2812"/>
                  <a:pt x="5364" y="2818"/>
                </a:cubicBezTo>
                <a:cubicBezTo>
                  <a:pt x="5509" y="2818"/>
                  <a:pt x="5655" y="2818"/>
                  <a:pt x="5800" y="2818"/>
                </a:cubicBezTo>
                <a:cubicBezTo>
                  <a:pt x="5959" y="2818"/>
                  <a:pt x="6117" y="2818"/>
                  <a:pt x="6276" y="2818"/>
                </a:cubicBezTo>
                <a:cubicBezTo>
                  <a:pt x="6290" y="2813"/>
                  <a:pt x="6308" y="2798"/>
                  <a:pt x="6320" y="2790"/>
                </a:cubicBezTo>
                <a:cubicBezTo>
                  <a:pt x="6356" y="2768"/>
                  <a:pt x="6391" y="2751"/>
                  <a:pt x="6424" y="2726"/>
                </a:cubicBezTo>
                <a:cubicBezTo>
                  <a:pt x="6447" y="2709"/>
                  <a:pt x="6466" y="2683"/>
                  <a:pt x="6488" y="2666"/>
                </a:cubicBezTo>
                <a:cubicBezTo>
                  <a:pt x="6657" y="2538"/>
                  <a:pt x="6745" y="2334"/>
                  <a:pt x="6804" y="2094"/>
                </a:cubicBezTo>
                <a:cubicBezTo>
                  <a:pt x="6831" y="1984"/>
                  <a:pt x="6817" y="1781"/>
                  <a:pt x="6784" y="1690"/>
                </a:cubicBezTo>
                <a:cubicBezTo>
                  <a:pt x="6816" y="1673"/>
                  <a:pt x="6843" y="1649"/>
                  <a:pt x="6872" y="1630"/>
                </a:cubicBezTo>
                <a:cubicBezTo>
                  <a:pt x="6993" y="1554"/>
                  <a:pt x="7109" y="1473"/>
                  <a:pt x="7228" y="1398"/>
                </a:cubicBezTo>
                <a:cubicBezTo>
                  <a:pt x="7279" y="1366"/>
                  <a:pt x="7327" y="1334"/>
                  <a:pt x="7376" y="1302"/>
                </a:cubicBezTo>
                <a:cubicBezTo>
                  <a:pt x="7395" y="1289"/>
                  <a:pt x="7418" y="1283"/>
                  <a:pt x="7432" y="1266"/>
                </a:cubicBezTo>
                <a:cubicBezTo>
                  <a:pt x="7456" y="1271"/>
                  <a:pt x="7513" y="1341"/>
                  <a:pt x="7540" y="1358"/>
                </a:cubicBezTo>
                <a:cubicBezTo>
                  <a:pt x="7594" y="1392"/>
                  <a:pt x="7738" y="1453"/>
                  <a:pt x="7844" y="1430"/>
                </a:cubicBezTo>
                <a:cubicBezTo>
                  <a:pt x="7868" y="1425"/>
                  <a:pt x="7892" y="1419"/>
                  <a:pt x="7916" y="1414"/>
                </a:cubicBezTo>
                <a:cubicBezTo>
                  <a:pt x="7921" y="1444"/>
                  <a:pt x="7983" y="1591"/>
                  <a:pt x="8000" y="1610"/>
                </a:cubicBezTo>
                <a:cubicBezTo>
                  <a:pt x="7992" y="1637"/>
                  <a:pt x="7946" y="1648"/>
                  <a:pt x="7928" y="1666"/>
                </a:cubicBezTo>
                <a:cubicBezTo>
                  <a:pt x="7904" y="1690"/>
                  <a:pt x="7880" y="1729"/>
                  <a:pt x="7868" y="1762"/>
                </a:cubicBezTo>
                <a:cubicBezTo>
                  <a:pt x="7798" y="1953"/>
                  <a:pt x="7993" y="2139"/>
                  <a:pt x="8180" y="2078"/>
                </a:cubicBezTo>
                <a:cubicBezTo>
                  <a:pt x="8349" y="2023"/>
                  <a:pt x="8417" y="1771"/>
                  <a:pt x="8256" y="1654"/>
                </a:cubicBezTo>
                <a:cubicBezTo>
                  <a:pt x="8246" y="1646"/>
                  <a:pt x="8235" y="1633"/>
                  <a:pt x="8224" y="1626"/>
                </a:cubicBezTo>
                <a:cubicBezTo>
                  <a:pt x="8205" y="1615"/>
                  <a:pt x="8098" y="1580"/>
                  <a:pt x="8064" y="1602"/>
                </a:cubicBezTo>
                <a:cubicBezTo>
                  <a:pt x="8031" y="1600"/>
                  <a:pt x="8038" y="1582"/>
                  <a:pt x="8028" y="1558"/>
                </a:cubicBezTo>
                <a:cubicBezTo>
                  <a:pt x="8013" y="1524"/>
                  <a:pt x="7981" y="1435"/>
                  <a:pt x="7960" y="1410"/>
                </a:cubicBezTo>
                <a:cubicBezTo>
                  <a:pt x="7966" y="1387"/>
                  <a:pt x="8027" y="1368"/>
                  <a:pt x="8048" y="1354"/>
                </a:cubicBezTo>
                <a:cubicBezTo>
                  <a:pt x="8101" y="1318"/>
                  <a:pt x="8186" y="1230"/>
                  <a:pt x="8204" y="1162"/>
                </a:cubicBezTo>
                <a:cubicBezTo>
                  <a:pt x="8251" y="1167"/>
                  <a:pt x="8296" y="1189"/>
                  <a:pt x="8336" y="1202"/>
                </a:cubicBezTo>
                <a:cubicBezTo>
                  <a:pt x="8387" y="1219"/>
                  <a:pt x="8433" y="1225"/>
                  <a:pt x="8484" y="1242"/>
                </a:cubicBezTo>
                <a:cubicBezTo>
                  <a:pt x="8539" y="1260"/>
                  <a:pt x="8601" y="1286"/>
                  <a:pt x="8660" y="1298"/>
                </a:cubicBezTo>
                <a:cubicBezTo>
                  <a:pt x="8657" y="1358"/>
                  <a:pt x="8633" y="1422"/>
                  <a:pt x="8648" y="1490"/>
                </a:cubicBezTo>
                <a:cubicBezTo>
                  <a:pt x="8683" y="1646"/>
                  <a:pt x="8746" y="1746"/>
                  <a:pt x="8860" y="1822"/>
                </a:cubicBezTo>
                <a:cubicBezTo>
                  <a:pt x="8885" y="1838"/>
                  <a:pt x="8906" y="1858"/>
                  <a:pt x="8940" y="1866"/>
                </a:cubicBezTo>
                <a:cubicBezTo>
                  <a:pt x="8937" y="1914"/>
                  <a:pt x="8915" y="1958"/>
                  <a:pt x="8900" y="1998"/>
                </a:cubicBezTo>
                <a:cubicBezTo>
                  <a:pt x="8870" y="2080"/>
                  <a:pt x="8856" y="2159"/>
                  <a:pt x="8828" y="2242"/>
                </a:cubicBezTo>
                <a:cubicBezTo>
                  <a:pt x="8815" y="2280"/>
                  <a:pt x="8793" y="2323"/>
                  <a:pt x="8788" y="2366"/>
                </a:cubicBezTo>
                <a:cubicBezTo>
                  <a:pt x="8605" y="2342"/>
                  <a:pt x="8554" y="2586"/>
                  <a:pt x="8696" y="2650"/>
                </a:cubicBezTo>
                <a:cubicBezTo>
                  <a:pt x="8886" y="2736"/>
                  <a:pt x="8994" y="2455"/>
                  <a:pt x="8832" y="2382"/>
                </a:cubicBezTo>
                <a:cubicBezTo>
                  <a:pt x="8841" y="2324"/>
                  <a:pt x="8867" y="2269"/>
                  <a:pt x="8884" y="2218"/>
                </a:cubicBezTo>
                <a:cubicBezTo>
                  <a:pt x="8910" y="2139"/>
                  <a:pt x="8925" y="2065"/>
                  <a:pt x="8952" y="1986"/>
                </a:cubicBezTo>
                <a:cubicBezTo>
                  <a:pt x="8962" y="1955"/>
                  <a:pt x="8980" y="1923"/>
                  <a:pt x="8984" y="1886"/>
                </a:cubicBezTo>
                <a:cubicBezTo>
                  <a:pt x="9017" y="1889"/>
                  <a:pt x="9051" y="1899"/>
                  <a:pt x="9084" y="1906"/>
                </a:cubicBezTo>
                <a:cubicBezTo>
                  <a:pt x="9108" y="1911"/>
                  <a:pt x="9150" y="1906"/>
                  <a:pt x="9168" y="1902"/>
                </a:cubicBezTo>
                <a:cubicBezTo>
                  <a:pt x="9202" y="1895"/>
                  <a:pt x="9227" y="1900"/>
                  <a:pt x="9256" y="1890"/>
                </a:cubicBezTo>
                <a:cubicBezTo>
                  <a:pt x="9356" y="1858"/>
                  <a:pt x="9420" y="1805"/>
                  <a:pt x="9488" y="1742"/>
                </a:cubicBezTo>
                <a:cubicBezTo>
                  <a:pt x="9491" y="1740"/>
                  <a:pt x="9606" y="1789"/>
                  <a:pt x="9624" y="1798"/>
                </a:cubicBezTo>
                <a:cubicBezTo>
                  <a:pt x="9702" y="1838"/>
                  <a:pt x="9782" y="1869"/>
                  <a:pt x="9864" y="1906"/>
                </a:cubicBezTo>
                <a:cubicBezTo>
                  <a:pt x="9920" y="1931"/>
                  <a:pt x="9977" y="1964"/>
                  <a:pt x="10036" y="1986"/>
                </a:cubicBezTo>
                <a:cubicBezTo>
                  <a:pt x="10034" y="2104"/>
                  <a:pt x="10063" y="2178"/>
                  <a:pt x="10140" y="2226"/>
                </a:cubicBezTo>
                <a:cubicBezTo>
                  <a:pt x="10263" y="2302"/>
                  <a:pt x="10417" y="2223"/>
                  <a:pt x="10460" y="2122"/>
                </a:cubicBezTo>
                <a:cubicBezTo>
                  <a:pt x="10520" y="1981"/>
                  <a:pt x="10419" y="1858"/>
                  <a:pt x="10320" y="1822"/>
                </a:cubicBezTo>
                <a:cubicBezTo>
                  <a:pt x="10211" y="1782"/>
                  <a:pt x="10076" y="1867"/>
                  <a:pt x="10056" y="1942"/>
                </a:cubicBezTo>
                <a:cubicBezTo>
                  <a:pt x="9993" y="1932"/>
                  <a:pt x="9902" y="1872"/>
                  <a:pt x="9844" y="1846"/>
                </a:cubicBezTo>
                <a:cubicBezTo>
                  <a:pt x="9769" y="1813"/>
                  <a:pt x="9696" y="1778"/>
                  <a:pt x="9624" y="1746"/>
                </a:cubicBezTo>
                <a:cubicBezTo>
                  <a:pt x="9590" y="1731"/>
                  <a:pt x="9552" y="1723"/>
                  <a:pt x="9524" y="1702"/>
                </a:cubicBezTo>
                <a:cubicBezTo>
                  <a:pt x="9521" y="1700"/>
                  <a:pt x="9561" y="1633"/>
                  <a:pt x="9568" y="1618"/>
                </a:cubicBezTo>
                <a:cubicBezTo>
                  <a:pt x="9604" y="1540"/>
                  <a:pt x="9608" y="1442"/>
                  <a:pt x="9600" y="1338"/>
                </a:cubicBezTo>
                <a:cubicBezTo>
                  <a:pt x="9659" y="1330"/>
                  <a:pt x="9724" y="1320"/>
                  <a:pt x="9780" y="1306"/>
                </a:cubicBezTo>
                <a:cubicBezTo>
                  <a:pt x="9805" y="1300"/>
                  <a:pt x="9833" y="1306"/>
                  <a:pt x="9852" y="1294"/>
                </a:cubicBezTo>
                <a:cubicBezTo>
                  <a:pt x="9892" y="1301"/>
                  <a:pt x="9911" y="1391"/>
                  <a:pt x="10000" y="1370"/>
                </a:cubicBezTo>
                <a:cubicBezTo>
                  <a:pt x="10057" y="1356"/>
                  <a:pt x="10117" y="1303"/>
                  <a:pt x="10096" y="1226"/>
                </a:cubicBezTo>
                <a:cubicBezTo>
                  <a:pt x="10090" y="1203"/>
                  <a:pt x="10088" y="1186"/>
                  <a:pt x="10072" y="1174"/>
                </a:cubicBezTo>
                <a:cubicBezTo>
                  <a:pt x="10080" y="1137"/>
                  <a:pt x="10117" y="1110"/>
                  <a:pt x="10136" y="1082"/>
                </a:cubicBezTo>
                <a:cubicBezTo>
                  <a:pt x="10177" y="1024"/>
                  <a:pt x="10220" y="967"/>
                  <a:pt x="10260" y="910"/>
                </a:cubicBezTo>
                <a:cubicBezTo>
                  <a:pt x="10274" y="891"/>
                  <a:pt x="10281" y="868"/>
                  <a:pt x="10300" y="854"/>
                </a:cubicBezTo>
                <a:cubicBezTo>
                  <a:pt x="10304" y="850"/>
                  <a:pt x="10342" y="869"/>
                  <a:pt x="10356" y="874"/>
                </a:cubicBezTo>
                <a:cubicBezTo>
                  <a:pt x="10397" y="890"/>
                  <a:pt x="10477" y="914"/>
                  <a:pt x="10544" y="898"/>
                </a:cubicBezTo>
                <a:cubicBezTo>
                  <a:pt x="10622" y="880"/>
                  <a:pt x="10685" y="855"/>
                  <a:pt x="10740" y="814"/>
                </a:cubicBezTo>
                <a:cubicBezTo>
                  <a:pt x="10761" y="799"/>
                  <a:pt x="10774" y="773"/>
                  <a:pt x="10796" y="758"/>
                </a:cubicBezTo>
                <a:cubicBezTo>
                  <a:pt x="10796" y="757"/>
                  <a:pt x="10796" y="755"/>
                  <a:pt x="10796" y="754"/>
                </a:cubicBezTo>
                <a:cubicBezTo>
                  <a:pt x="10797" y="754"/>
                  <a:pt x="10799" y="754"/>
                  <a:pt x="10800" y="754"/>
                </a:cubicBezTo>
                <a:cubicBezTo>
                  <a:pt x="10824" y="788"/>
                  <a:pt x="10892" y="821"/>
                  <a:pt x="10928" y="846"/>
                </a:cubicBezTo>
                <a:cubicBezTo>
                  <a:pt x="11015" y="908"/>
                  <a:pt x="11098" y="984"/>
                  <a:pt x="11192" y="1038"/>
                </a:cubicBezTo>
                <a:cubicBezTo>
                  <a:pt x="11073" y="1285"/>
                  <a:pt x="11424" y="1443"/>
                  <a:pt x="11552" y="1238"/>
                </a:cubicBezTo>
                <a:cubicBezTo>
                  <a:pt x="11635" y="1105"/>
                  <a:pt x="11540" y="971"/>
                  <a:pt x="11432" y="934"/>
                </a:cubicBezTo>
                <a:close/>
                <a:moveTo>
                  <a:pt x="8076" y="170"/>
                </a:moveTo>
                <a:cubicBezTo>
                  <a:pt x="8088" y="166"/>
                  <a:pt x="8100" y="162"/>
                  <a:pt x="8112" y="158"/>
                </a:cubicBezTo>
                <a:cubicBezTo>
                  <a:pt x="8162" y="168"/>
                  <a:pt x="8154" y="177"/>
                  <a:pt x="8180" y="206"/>
                </a:cubicBezTo>
                <a:cubicBezTo>
                  <a:pt x="8180" y="246"/>
                  <a:pt x="8170" y="256"/>
                  <a:pt x="8156" y="278"/>
                </a:cubicBezTo>
                <a:cubicBezTo>
                  <a:pt x="8131" y="284"/>
                  <a:pt x="8121" y="287"/>
                  <a:pt x="8092" y="286"/>
                </a:cubicBezTo>
                <a:cubicBezTo>
                  <a:pt x="8083" y="279"/>
                  <a:pt x="8073" y="273"/>
                  <a:pt x="8064" y="266"/>
                </a:cubicBezTo>
                <a:cubicBezTo>
                  <a:pt x="8058" y="258"/>
                  <a:pt x="8059" y="249"/>
                  <a:pt x="8052" y="242"/>
                </a:cubicBezTo>
                <a:cubicBezTo>
                  <a:pt x="8052" y="202"/>
                  <a:pt x="8062" y="192"/>
                  <a:pt x="8076" y="170"/>
                </a:cubicBezTo>
                <a:close/>
                <a:moveTo>
                  <a:pt x="7372" y="458"/>
                </a:moveTo>
                <a:cubicBezTo>
                  <a:pt x="7368" y="445"/>
                  <a:pt x="7358" y="425"/>
                  <a:pt x="7368" y="410"/>
                </a:cubicBezTo>
                <a:cubicBezTo>
                  <a:pt x="7372" y="398"/>
                  <a:pt x="7378" y="396"/>
                  <a:pt x="7384" y="386"/>
                </a:cubicBezTo>
                <a:cubicBezTo>
                  <a:pt x="7392" y="384"/>
                  <a:pt x="7392" y="385"/>
                  <a:pt x="7396" y="382"/>
                </a:cubicBezTo>
                <a:cubicBezTo>
                  <a:pt x="7413" y="382"/>
                  <a:pt x="7420" y="382"/>
                  <a:pt x="7428" y="390"/>
                </a:cubicBezTo>
                <a:cubicBezTo>
                  <a:pt x="7444" y="396"/>
                  <a:pt x="7443" y="406"/>
                  <a:pt x="7452" y="418"/>
                </a:cubicBezTo>
                <a:cubicBezTo>
                  <a:pt x="7450" y="469"/>
                  <a:pt x="7411" y="478"/>
                  <a:pt x="7372" y="458"/>
                </a:cubicBezTo>
                <a:close/>
                <a:moveTo>
                  <a:pt x="3988" y="682"/>
                </a:moveTo>
                <a:cubicBezTo>
                  <a:pt x="4000" y="670"/>
                  <a:pt x="4012" y="658"/>
                  <a:pt x="4024" y="646"/>
                </a:cubicBezTo>
                <a:cubicBezTo>
                  <a:pt x="4037" y="646"/>
                  <a:pt x="4051" y="646"/>
                  <a:pt x="4064" y="646"/>
                </a:cubicBezTo>
                <a:cubicBezTo>
                  <a:pt x="4073" y="654"/>
                  <a:pt x="4083" y="662"/>
                  <a:pt x="4092" y="670"/>
                </a:cubicBezTo>
                <a:cubicBezTo>
                  <a:pt x="4094" y="679"/>
                  <a:pt x="4096" y="684"/>
                  <a:pt x="4100" y="690"/>
                </a:cubicBezTo>
                <a:cubicBezTo>
                  <a:pt x="4099" y="718"/>
                  <a:pt x="4090" y="729"/>
                  <a:pt x="4080" y="746"/>
                </a:cubicBezTo>
                <a:cubicBezTo>
                  <a:pt x="4028" y="760"/>
                  <a:pt x="4031" y="757"/>
                  <a:pt x="3992" y="730"/>
                </a:cubicBezTo>
                <a:cubicBezTo>
                  <a:pt x="3989" y="717"/>
                  <a:pt x="3988" y="700"/>
                  <a:pt x="3988" y="682"/>
                </a:cubicBezTo>
                <a:close/>
                <a:moveTo>
                  <a:pt x="2336" y="198"/>
                </a:moveTo>
                <a:cubicBezTo>
                  <a:pt x="2310" y="224"/>
                  <a:pt x="2304" y="239"/>
                  <a:pt x="2248" y="238"/>
                </a:cubicBezTo>
                <a:cubicBezTo>
                  <a:pt x="2233" y="223"/>
                  <a:pt x="2219" y="209"/>
                  <a:pt x="2204" y="194"/>
                </a:cubicBezTo>
                <a:cubicBezTo>
                  <a:pt x="2204" y="179"/>
                  <a:pt x="2204" y="165"/>
                  <a:pt x="2204" y="150"/>
                </a:cubicBezTo>
                <a:cubicBezTo>
                  <a:pt x="2219" y="135"/>
                  <a:pt x="2233" y="121"/>
                  <a:pt x="2248" y="106"/>
                </a:cubicBezTo>
                <a:cubicBezTo>
                  <a:pt x="2294" y="104"/>
                  <a:pt x="2322" y="112"/>
                  <a:pt x="2332" y="146"/>
                </a:cubicBezTo>
                <a:cubicBezTo>
                  <a:pt x="2343" y="161"/>
                  <a:pt x="2338" y="178"/>
                  <a:pt x="2336" y="198"/>
                </a:cubicBezTo>
                <a:close/>
                <a:moveTo>
                  <a:pt x="328" y="522"/>
                </a:moveTo>
                <a:cubicBezTo>
                  <a:pt x="242" y="546"/>
                  <a:pt x="154" y="458"/>
                  <a:pt x="176" y="374"/>
                </a:cubicBezTo>
                <a:cubicBezTo>
                  <a:pt x="194" y="305"/>
                  <a:pt x="230" y="311"/>
                  <a:pt x="280" y="278"/>
                </a:cubicBezTo>
                <a:cubicBezTo>
                  <a:pt x="449" y="274"/>
                  <a:pt x="464" y="484"/>
                  <a:pt x="328" y="522"/>
                </a:cubicBezTo>
                <a:close/>
                <a:moveTo>
                  <a:pt x="720" y="1774"/>
                </a:moveTo>
                <a:cubicBezTo>
                  <a:pt x="700" y="1779"/>
                  <a:pt x="680" y="1783"/>
                  <a:pt x="652" y="1782"/>
                </a:cubicBezTo>
                <a:cubicBezTo>
                  <a:pt x="645" y="1775"/>
                  <a:pt x="637" y="1776"/>
                  <a:pt x="628" y="1770"/>
                </a:cubicBezTo>
                <a:cubicBezTo>
                  <a:pt x="615" y="1761"/>
                  <a:pt x="611" y="1741"/>
                  <a:pt x="600" y="1730"/>
                </a:cubicBezTo>
                <a:cubicBezTo>
                  <a:pt x="599" y="1707"/>
                  <a:pt x="598" y="1682"/>
                  <a:pt x="608" y="1670"/>
                </a:cubicBezTo>
                <a:cubicBezTo>
                  <a:pt x="614" y="1652"/>
                  <a:pt x="629" y="1639"/>
                  <a:pt x="648" y="1634"/>
                </a:cubicBezTo>
                <a:cubicBezTo>
                  <a:pt x="651" y="1631"/>
                  <a:pt x="661" y="1629"/>
                  <a:pt x="664" y="1626"/>
                </a:cubicBezTo>
                <a:cubicBezTo>
                  <a:pt x="706" y="1625"/>
                  <a:pt x="738" y="1642"/>
                  <a:pt x="748" y="1674"/>
                </a:cubicBezTo>
                <a:cubicBezTo>
                  <a:pt x="777" y="1713"/>
                  <a:pt x="735" y="1753"/>
                  <a:pt x="720" y="1774"/>
                </a:cubicBezTo>
                <a:close/>
                <a:moveTo>
                  <a:pt x="1440" y="966"/>
                </a:moveTo>
                <a:cubicBezTo>
                  <a:pt x="1401" y="1061"/>
                  <a:pt x="1327" y="1113"/>
                  <a:pt x="1216" y="1138"/>
                </a:cubicBezTo>
                <a:cubicBezTo>
                  <a:pt x="1169" y="1149"/>
                  <a:pt x="1121" y="1129"/>
                  <a:pt x="1092" y="1118"/>
                </a:cubicBezTo>
                <a:cubicBezTo>
                  <a:pt x="982" y="1076"/>
                  <a:pt x="869" y="932"/>
                  <a:pt x="936" y="770"/>
                </a:cubicBezTo>
                <a:cubicBezTo>
                  <a:pt x="962" y="708"/>
                  <a:pt x="1019" y="648"/>
                  <a:pt x="1080" y="622"/>
                </a:cubicBezTo>
                <a:cubicBezTo>
                  <a:pt x="1103" y="612"/>
                  <a:pt x="1135" y="615"/>
                  <a:pt x="1156" y="602"/>
                </a:cubicBezTo>
                <a:cubicBezTo>
                  <a:pt x="1308" y="600"/>
                  <a:pt x="1396" y="669"/>
                  <a:pt x="1440" y="774"/>
                </a:cubicBezTo>
                <a:cubicBezTo>
                  <a:pt x="1450" y="798"/>
                  <a:pt x="1446" y="818"/>
                  <a:pt x="1452" y="846"/>
                </a:cubicBezTo>
                <a:cubicBezTo>
                  <a:pt x="1460" y="882"/>
                  <a:pt x="1453" y="935"/>
                  <a:pt x="1440" y="966"/>
                </a:cubicBezTo>
                <a:close/>
                <a:moveTo>
                  <a:pt x="2148" y="1270"/>
                </a:moveTo>
                <a:cubicBezTo>
                  <a:pt x="2081" y="1288"/>
                  <a:pt x="2078" y="1278"/>
                  <a:pt x="2032" y="1246"/>
                </a:cubicBezTo>
                <a:cubicBezTo>
                  <a:pt x="2027" y="1226"/>
                  <a:pt x="2017" y="1189"/>
                  <a:pt x="2032" y="1170"/>
                </a:cubicBezTo>
                <a:cubicBezTo>
                  <a:pt x="2039" y="1150"/>
                  <a:pt x="2055" y="1144"/>
                  <a:pt x="2068" y="1130"/>
                </a:cubicBezTo>
                <a:cubicBezTo>
                  <a:pt x="2076" y="1128"/>
                  <a:pt x="2076" y="1129"/>
                  <a:pt x="2080" y="1126"/>
                </a:cubicBezTo>
                <a:cubicBezTo>
                  <a:pt x="2131" y="1126"/>
                  <a:pt x="2140" y="1139"/>
                  <a:pt x="2168" y="1158"/>
                </a:cubicBezTo>
                <a:cubicBezTo>
                  <a:pt x="2185" y="1220"/>
                  <a:pt x="2179" y="1226"/>
                  <a:pt x="2148" y="1270"/>
                </a:cubicBezTo>
                <a:close/>
                <a:moveTo>
                  <a:pt x="2852" y="818"/>
                </a:moveTo>
                <a:cubicBezTo>
                  <a:pt x="2820" y="882"/>
                  <a:pt x="2764" y="916"/>
                  <a:pt x="2684" y="934"/>
                </a:cubicBezTo>
                <a:cubicBezTo>
                  <a:pt x="2552" y="964"/>
                  <a:pt x="2421" y="795"/>
                  <a:pt x="2468" y="662"/>
                </a:cubicBezTo>
                <a:cubicBezTo>
                  <a:pt x="2488" y="605"/>
                  <a:pt x="2537" y="557"/>
                  <a:pt x="2592" y="534"/>
                </a:cubicBezTo>
                <a:cubicBezTo>
                  <a:pt x="2610" y="527"/>
                  <a:pt x="2639" y="532"/>
                  <a:pt x="2656" y="522"/>
                </a:cubicBezTo>
                <a:cubicBezTo>
                  <a:pt x="2794" y="526"/>
                  <a:pt x="2929" y="667"/>
                  <a:pt x="2852" y="818"/>
                </a:cubicBezTo>
                <a:close/>
                <a:moveTo>
                  <a:pt x="3088" y="1802"/>
                </a:moveTo>
                <a:cubicBezTo>
                  <a:pt x="3073" y="1817"/>
                  <a:pt x="3059" y="1831"/>
                  <a:pt x="3044" y="1846"/>
                </a:cubicBezTo>
                <a:cubicBezTo>
                  <a:pt x="3029" y="1846"/>
                  <a:pt x="3015" y="1846"/>
                  <a:pt x="3000" y="1846"/>
                </a:cubicBezTo>
                <a:cubicBezTo>
                  <a:pt x="2982" y="1829"/>
                  <a:pt x="2932" y="1793"/>
                  <a:pt x="2964" y="1754"/>
                </a:cubicBezTo>
                <a:cubicBezTo>
                  <a:pt x="2969" y="1739"/>
                  <a:pt x="2981" y="1727"/>
                  <a:pt x="2996" y="1722"/>
                </a:cubicBezTo>
                <a:cubicBezTo>
                  <a:pt x="2999" y="1719"/>
                  <a:pt x="3009" y="1717"/>
                  <a:pt x="3012" y="1714"/>
                </a:cubicBezTo>
                <a:cubicBezTo>
                  <a:pt x="3048" y="1715"/>
                  <a:pt x="3059" y="1728"/>
                  <a:pt x="3080" y="1742"/>
                </a:cubicBezTo>
                <a:cubicBezTo>
                  <a:pt x="3084" y="1760"/>
                  <a:pt x="3088" y="1776"/>
                  <a:pt x="3088" y="1802"/>
                </a:cubicBezTo>
                <a:close/>
                <a:moveTo>
                  <a:pt x="4004" y="2106"/>
                </a:moveTo>
                <a:cubicBezTo>
                  <a:pt x="4011" y="2087"/>
                  <a:pt x="4023" y="2086"/>
                  <a:pt x="4036" y="2074"/>
                </a:cubicBezTo>
                <a:cubicBezTo>
                  <a:pt x="4078" y="2074"/>
                  <a:pt x="4085" y="2083"/>
                  <a:pt x="4108" y="2098"/>
                </a:cubicBezTo>
                <a:cubicBezTo>
                  <a:pt x="4110" y="2107"/>
                  <a:pt x="4112" y="2112"/>
                  <a:pt x="4116" y="2118"/>
                </a:cubicBezTo>
                <a:cubicBezTo>
                  <a:pt x="4117" y="2171"/>
                  <a:pt x="4098" y="2171"/>
                  <a:pt x="4072" y="2194"/>
                </a:cubicBezTo>
                <a:cubicBezTo>
                  <a:pt x="4049" y="2194"/>
                  <a:pt x="4035" y="2193"/>
                  <a:pt x="4024" y="2182"/>
                </a:cubicBezTo>
                <a:cubicBezTo>
                  <a:pt x="4006" y="2176"/>
                  <a:pt x="4006" y="2163"/>
                  <a:pt x="3996" y="2150"/>
                </a:cubicBezTo>
                <a:cubicBezTo>
                  <a:pt x="3996" y="2131"/>
                  <a:pt x="3996" y="2116"/>
                  <a:pt x="4004" y="2106"/>
                </a:cubicBezTo>
                <a:close/>
                <a:moveTo>
                  <a:pt x="3780" y="1794"/>
                </a:moveTo>
                <a:cubicBezTo>
                  <a:pt x="3632" y="1830"/>
                  <a:pt x="3508" y="1708"/>
                  <a:pt x="3476" y="1610"/>
                </a:cubicBezTo>
                <a:cubicBezTo>
                  <a:pt x="3463" y="1570"/>
                  <a:pt x="3462" y="1490"/>
                  <a:pt x="3476" y="1450"/>
                </a:cubicBezTo>
                <a:cubicBezTo>
                  <a:pt x="3501" y="1380"/>
                  <a:pt x="3552" y="1323"/>
                  <a:pt x="3616" y="1290"/>
                </a:cubicBezTo>
                <a:cubicBezTo>
                  <a:pt x="3638" y="1279"/>
                  <a:pt x="3671" y="1280"/>
                  <a:pt x="3692" y="1266"/>
                </a:cubicBezTo>
                <a:cubicBezTo>
                  <a:pt x="3848" y="1264"/>
                  <a:pt x="3934" y="1324"/>
                  <a:pt x="3980" y="1430"/>
                </a:cubicBezTo>
                <a:cubicBezTo>
                  <a:pt x="4059" y="1612"/>
                  <a:pt x="3913" y="1762"/>
                  <a:pt x="3780" y="1794"/>
                </a:cubicBezTo>
                <a:close/>
                <a:moveTo>
                  <a:pt x="6440" y="2046"/>
                </a:moveTo>
                <a:cubicBezTo>
                  <a:pt x="6429" y="2092"/>
                  <a:pt x="6418" y="2140"/>
                  <a:pt x="6400" y="2182"/>
                </a:cubicBezTo>
                <a:cubicBezTo>
                  <a:pt x="6310" y="2391"/>
                  <a:pt x="6143" y="2503"/>
                  <a:pt x="5896" y="2558"/>
                </a:cubicBezTo>
                <a:cubicBezTo>
                  <a:pt x="5792" y="2581"/>
                  <a:pt x="5657" y="2543"/>
                  <a:pt x="5588" y="2514"/>
                </a:cubicBezTo>
                <a:cubicBezTo>
                  <a:pt x="5396" y="2433"/>
                  <a:pt x="5280" y="2304"/>
                  <a:pt x="5216" y="2094"/>
                </a:cubicBezTo>
                <a:cubicBezTo>
                  <a:pt x="5195" y="2025"/>
                  <a:pt x="5180" y="1914"/>
                  <a:pt x="5200" y="1830"/>
                </a:cubicBezTo>
                <a:cubicBezTo>
                  <a:pt x="5210" y="1790"/>
                  <a:pt x="5217" y="1747"/>
                  <a:pt x="5232" y="1710"/>
                </a:cubicBezTo>
                <a:cubicBezTo>
                  <a:pt x="5301" y="1541"/>
                  <a:pt x="5425" y="1416"/>
                  <a:pt x="5592" y="1346"/>
                </a:cubicBezTo>
                <a:cubicBezTo>
                  <a:pt x="5631" y="1335"/>
                  <a:pt x="5669" y="1325"/>
                  <a:pt x="5708" y="1314"/>
                </a:cubicBezTo>
                <a:cubicBezTo>
                  <a:pt x="5728" y="1309"/>
                  <a:pt x="5756" y="1316"/>
                  <a:pt x="5772" y="1306"/>
                </a:cubicBezTo>
                <a:cubicBezTo>
                  <a:pt x="5839" y="1306"/>
                  <a:pt x="5901" y="1303"/>
                  <a:pt x="5956" y="1318"/>
                </a:cubicBezTo>
                <a:cubicBezTo>
                  <a:pt x="6194" y="1380"/>
                  <a:pt x="6335" y="1521"/>
                  <a:pt x="6416" y="1742"/>
                </a:cubicBezTo>
                <a:cubicBezTo>
                  <a:pt x="6443" y="1816"/>
                  <a:pt x="6465" y="1947"/>
                  <a:pt x="6440" y="2046"/>
                </a:cubicBezTo>
                <a:close/>
                <a:moveTo>
                  <a:pt x="8084" y="1718"/>
                </a:moveTo>
                <a:cubicBezTo>
                  <a:pt x="8258" y="1714"/>
                  <a:pt x="8271" y="1929"/>
                  <a:pt x="8128" y="1966"/>
                </a:cubicBezTo>
                <a:cubicBezTo>
                  <a:pt x="8045" y="1988"/>
                  <a:pt x="7957" y="1899"/>
                  <a:pt x="7980" y="1814"/>
                </a:cubicBezTo>
                <a:cubicBezTo>
                  <a:pt x="7998" y="1746"/>
                  <a:pt x="8035" y="1751"/>
                  <a:pt x="8084" y="1718"/>
                </a:cubicBezTo>
                <a:close/>
                <a:moveTo>
                  <a:pt x="7840" y="1246"/>
                </a:moveTo>
                <a:cubicBezTo>
                  <a:pt x="7799" y="1256"/>
                  <a:pt x="7744" y="1250"/>
                  <a:pt x="7708" y="1238"/>
                </a:cubicBezTo>
                <a:cubicBezTo>
                  <a:pt x="7604" y="1204"/>
                  <a:pt x="7478" y="1065"/>
                  <a:pt x="7528" y="906"/>
                </a:cubicBezTo>
                <a:cubicBezTo>
                  <a:pt x="7549" y="839"/>
                  <a:pt x="7594" y="780"/>
                  <a:pt x="7648" y="746"/>
                </a:cubicBezTo>
                <a:cubicBezTo>
                  <a:pt x="7676" y="729"/>
                  <a:pt x="7715" y="729"/>
                  <a:pt x="7744" y="710"/>
                </a:cubicBezTo>
                <a:cubicBezTo>
                  <a:pt x="7899" y="708"/>
                  <a:pt x="7977" y="755"/>
                  <a:pt x="8032" y="850"/>
                </a:cubicBezTo>
                <a:cubicBezTo>
                  <a:pt x="8047" y="876"/>
                  <a:pt x="8048" y="901"/>
                  <a:pt x="8056" y="934"/>
                </a:cubicBezTo>
                <a:cubicBezTo>
                  <a:pt x="8098" y="1101"/>
                  <a:pt x="7956" y="1218"/>
                  <a:pt x="7840" y="1246"/>
                </a:cubicBezTo>
                <a:close/>
                <a:moveTo>
                  <a:pt x="8836" y="2538"/>
                </a:moveTo>
                <a:cubicBezTo>
                  <a:pt x="8819" y="2556"/>
                  <a:pt x="8817" y="2574"/>
                  <a:pt x="8788" y="2582"/>
                </a:cubicBezTo>
                <a:cubicBezTo>
                  <a:pt x="8773" y="2593"/>
                  <a:pt x="8757" y="2588"/>
                  <a:pt x="8736" y="2586"/>
                </a:cubicBezTo>
                <a:cubicBezTo>
                  <a:pt x="8725" y="2576"/>
                  <a:pt x="8709" y="2570"/>
                  <a:pt x="8700" y="2558"/>
                </a:cubicBezTo>
                <a:cubicBezTo>
                  <a:pt x="8694" y="2550"/>
                  <a:pt x="8694" y="2541"/>
                  <a:pt x="8688" y="2534"/>
                </a:cubicBezTo>
                <a:cubicBezTo>
                  <a:pt x="8687" y="2476"/>
                  <a:pt x="8705" y="2469"/>
                  <a:pt x="8732" y="2442"/>
                </a:cubicBezTo>
                <a:cubicBezTo>
                  <a:pt x="8740" y="2440"/>
                  <a:pt x="8740" y="2441"/>
                  <a:pt x="8744" y="2438"/>
                </a:cubicBezTo>
                <a:cubicBezTo>
                  <a:pt x="8818" y="2436"/>
                  <a:pt x="8839" y="2474"/>
                  <a:pt x="8836" y="2538"/>
                </a:cubicBezTo>
                <a:close/>
                <a:moveTo>
                  <a:pt x="9172" y="1678"/>
                </a:moveTo>
                <a:cubicBezTo>
                  <a:pt x="9030" y="1712"/>
                  <a:pt x="8911" y="1595"/>
                  <a:pt x="8880" y="1502"/>
                </a:cubicBezTo>
                <a:cubicBezTo>
                  <a:pt x="8869" y="1469"/>
                  <a:pt x="8865" y="1400"/>
                  <a:pt x="8876" y="1362"/>
                </a:cubicBezTo>
                <a:cubicBezTo>
                  <a:pt x="8898" y="1286"/>
                  <a:pt x="8952" y="1220"/>
                  <a:pt x="9020" y="1190"/>
                </a:cubicBezTo>
                <a:cubicBezTo>
                  <a:pt x="9041" y="1181"/>
                  <a:pt x="9072" y="1182"/>
                  <a:pt x="9092" y="1170"/>
                </a:cubicBezTo>
                <a:cubicBezTo>
                  <a:pt x="9218" y="1168"/>
                  <a:pt x="9297" y="1210"/>
                  <a:pt x="9344" y="1286"/>
                </a:cubicBezTo>
                <a:cubicBezTo>
                  <a:pt x="9452" y="1459"/>
                  <a:pt x="9329" y="1640"/>
                  <a:pt x="9172" y="1678"/>
                </a:cubicBezTo>
                <a:close/>
                <a:moveTo>
                  <a:pt x="10144" y="2010"/>
                </a:moveTo>
                <a:cubicBezTo>
                  <a:pt x="10157" y="1961"/>
                  <a:pt x="10189" y="1952"/>
                  <a:pt x="10224" y="1926"/>
                </a:cubicBezTo>
                <a:cubicBezTo>
                  <a:pt x="10285" y="1924"/>
                  <a:pt x="10325" y="1936"/>
                  <a:pt x="10348" y="1970"/>
                </a:cubicBezTo>
                <a:cubicBezTo>
                  <a:pt x="10393" y="2037"/>
                  <a:pt x="10345" y="2122"/>
                  <a:pt x="10292" y="2142"/>
                </a:cubicBezTo>
                <a:cubicBezTo>
                  <a:pt x="10215" y="2171"/>
                  <a:pt x="10122" y="2093"/>
                  <a:pt x="10144" y="2010"/>
                </a:cubicBezTo>
                <a:close/>
                <a:moveTo>
                  <a:pt x="10020" y="1298"/>
                </a:moveTo>
                <a:cubicBezTo>
                  <a:pt x="9996" y="1305"/>
                  <a:pt x="9969" y="1318"/>
                  <a:pt x="9948" y="1298"/>
                </a:cubicBezTo>
                <a:cubicBezTo>
                  <a:pt x="9930" y="1291"/>
                  <a:pt x="9931" y="1278"/>
                  <a:pt x="9920" y="1266"/>
                </a:cubicBezTo>
                <a:cubicBezTo>
                  <a:pt x="9920" y="1247"/>
                  <a:pt x="9920" y="1232"/>
                  <a:pt x="9928" y="1222"/>
                </a:cubicBezTo>
                <a:cubicBezTo>
                  <a:pt x="9935" y="1203"/>
                  <a:pt x="9947" y="1202"/>
                  <a:pt x="9960" y="1190"/>
                </a:cubicBezTo>
                <a:cubicBezTo>
                  <a:pt x="10002" y="1190"/>
                  <a:pt x="10009" y="1199"/>
                  <a:pt x="10032" y="1214"/>
                </a:cubicBezTo>
                <a:cubicBezTo>
                  <a:pt x="10041" y="1251"/>
                  <a:pt x="10037" y="1270"/>
                  <a:pt x="10020" y="1298"/>
                </a:cubicBezTo>
                <a:close/>
                <a:moveTo>
                  <a:pt x="10524" y="714"/>
                </a:moveTo>
                <a:cubicBezTo>
                  <a:pt x="10375" y="750"/>
                  <a:pt x="10245" y="583"/>
                  <a:pt x="10288" y="446"/>
                </a:cubicBezTo>
                <a:cubicBezTo>
                  <a:pt x="10306" y="390"/>
                  <a:pt x="10349" y="337"/>
                  <a:pt x="10400" y="314"/>
                </a:cubicBezTo>
                <a:cubicBezTo>
                  <a:pt x="10417" y="306"/>
                  <a:pt x="10438" y="308"/>
                  <a:pt x="10452" y="298"/>
                </a:cubicBezTo>
                <a:cubicBezTo>
                  <a:pt x="10572" y="296"/>
                  <a:pt x="10640" y="334"/>
                  <a:pt x="10680" y="410"/>
                </a:cubicBezTo>
                <a:cubicBezTo>
                  <a:pt x="10756" y="557"/>
                  <a:pt x="10639" y="686"/>
                  <a:pt x="10524" y="714"/>
                </a:cubicBezTo>
                <a:close/>
                <a:moveTo>
                  <a:pt x="11408" y="1230"/>
                </a:moveTo>
                <a:cubicBezTo>
                  <a:pt x="11338" y="1254"/>
                  <a:pt x="11252" y="1184"/>
                  <a:pt x="11272" y="1106"/>
                </a:cubicBezTo>
                <a:cubicBezTo>
                  <a:pt x="11285" y="1058"/>
                  <a:pt x="11317" y="1051"/>
                  <a:pt x="11352" y="1026"/>
                </a:cubicBezTo>
                <a:cubicBezTo>
                  <a:pt x="11499" y="1022"/>
                  <a:pt x="11518" y="1192"/>
                  <a:pt x="11408" y="1230"/>
                </a:cubicBezTo>
                <a:close/>
              </a:path>
            </a:pathLst>
          </a:custGeom>
          <a:solidFill>
            <a:schemeClr val="accent1"/>
          </a:solidFill>
          <a:ln>
            <a:noFill/>
          </a:ln>
        </p:spPr>
        <p:txBody>
          <a:bodyPr vert="horz" wrap="square" lIns="101600" tIns="50800" rIns="101600" bIns="5080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E74E3E"/>
              </a:solidFill>
              <a:effectLst/>
              <a:uLnTx/>
              <a:uFillTx/>
              <a:latin typeface="Calibri" panose="020F0502020204030204"/>
              <a:ea typeface="+mn-ea"/>
              <a:cs typeface="+mn-cs"/>
            </a:endParaRPr>
          </a:p>
        </p:txBody>
      </p:sp>
      <p:sp>
        <p:nvSpPr>
          <p:cNvPr id="83" name="Rectangle 82"/>
          <p:cNvSpPr/>
          <p:nvPr/>
        </p:nvSpPr>
        <p:spPr>
          <a:xfrm>
            <a:off x="2108277" y="5341019"/>
            <a:ext cx="8072339" cy="1460143"/>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4444" b="0" i="0" u="none" strike="noStrike" kern="1200" cap="none" spc="0" normalizeH="0" baseline="0" noProof="0" dirty="0">
                <a:ln>
                  <a:noFill/>
                </a:ln>
                <a:solidFill>
                  <a:srgbClr val="878787"/>
                </a:solidFill>
                <a:effectLst/>
                <a:uLnTx/>
                <a:uFillTx/>
                <a:latin typeface="Titillium Lt" panose="00000400000000000000" pitchFamily="50" charset="0"/>
                <a:ea typeface="+mn-ea"/>
                <a:cs typeface="+mn-cs"/>
              </a:rPr>
              <a:t>Ch. 7 : Parcours, arbres</a:t>
            </a:r>
            <a:r>
              <a:rPr kumimoji="0" lang="fr-FR" sz="4444" b="0" i="0" u="none" strike="noStrike" kern="1200" cap="none" spc="0" normalizeH="0" noProof="0" dirty="0">
                <a:ln>
                  <a:noFill/>
                </a:ln>
                <a:solidFill>
                  <a:srgbClr val="878787"/>
                </a:solidFill>
                <a:effectLst/>
                <a:uLnTx/>
                <a:uFillTx/>
                <a:latin typeface="Titillium Lt" panose="00000400000000000000" pitchFamily="50" charset="0"/>
                <a:ea typeface="+mn-ea"/>
                <a:cs typeface="+mn-cs"/>
              </a:rPr>
              <a:t> couvrants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4444" b="0" i="0" u="none" strike="noStrike" kern="1200" cap="none" spc="0" normalizeH="0" noProof="0" dirty="0">
                <a:ln>
                  <a:noFill/>
                </a:ln>
                <a:solidFill>
                  <a:srgbClr val="878787"/>
                </a:solidFill>
                <a:effectLst/>
                <a:uLnTx/>
                <a:uFillTx/>
                <a:latin typeface="Titillium Lt" panose="00000400000000000000" pitchFamily="50" charset="0"/>
                <a:ea typeface="+mn-ea"/>
                <a:cs typeface="+mn-cs"/>
              </a:rPr>
              <a:t>et </a:t>
            </a:r>
            <a:r>
              <a:rPr lang="fr-FR" sz="4444" dirty="0">
                <a:solidFill>
                  <a:srgbClr val="878787"/>
                </a:solidFill>
                <a:latin typeface="Titillium Lt" panose="00000400000000000000" pitchFamily="50" charset="0"/>
              </a:rPr>
              <a:t>plus courts chemins</a:t>
            </a:r>
            <a:endParaRPr kumimoji="0" lang="fr-FR" sz="3600" b="0" i="0" u="none" strike="noStrike" kern="1200" cap="none" spc="0" normalizeH="0" baseline="0" noProof="0" dirty="0">
              <a:ln>
                <a:noFill/>
              </a:ln>
              <a:solidFill>
                <a:srgbClr val="878787"/>
              </a:solidFill>
              <a:effectLst/>
              <a:uLnTx/>
              <a:uFillTx/>
              <a:latin typeface="Titillium Lt" panose="00000400000000000000" pitchFamily="50" charset="0"/>
              <a:ea typeface="+mn-ea"/>
              <a:cs typeface="+mn-cs"/>
            </a:endParaRPr>
          </a:p>
        </p:txBody>
      </p:sp>
      <p:sp>
        <p:nvSpPr>
          <p:cNvPr id="86" name="Rectangle 85"/>
          <p:cNvSpPr/>
          <p:nvPr/>
        </p:nvSpPr>
        <p:spPr>
          <a:xfrm flipV="1">
            <a:off x="0" y="4289777"/>
            <a:ext cx="12192000" cy="55480"/>
          </a:xfrm>
          <a:prstGeom prst="rect">
            <a:avLst/>
          </a:prstGeom>
          <a:solidFill>
            <a:schemeClr val="accent2">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1CBB9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786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Parcours en profondeur</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10</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OU DFS (DEPTH-FIRST SEARCH)</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4112"/>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E74E3E"/>
                </a:solidFill>
                <a:effectLst/>
                <a:uLnTx/>
                <a:uFillTx/>
                <a:latin typeface="Titillium" panose="00000500000000000000" pitchFamily="50" charset="0"/>
                <a:ea typeface="+mn-ea"/>
                <a:cs typeface="+mn-cs"/>
              </a:rPr>
              <a:t>Exemple</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r>
              <a:rPr kumimoji="0" lang="fr-FR" sz="2000" b="1"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r>
              <a:rPr lang="fr-FR" sz="2000" dirty="0">
                <a:solidFill>
                  <a:srgbClr val="878787">
                    <a:lumMod val="75000"/>
                  </a:srgbClr>
                </a:solidFill>
                <a:latin typeface="Titillium" panose="00000500000000000000" pitchFamily="50" charset="0"/>
              </a:rPr>
              <a:t>ordre postfixe</a:t>
            </a:r>
            <a:endParaRPr kumimoji="0" lang="fr-FR" sz="2000" b="0" i="0" u="none" strike="noStrike" kern="1200" cap="none" spc="0" normalizeH="0" baseline="0" noProof="0" dirty="0">
              <a:ln>
                <a:noFill/>
              </a:ln>
              <a:solidFill>
                <a:srgbClr val="1CBB9F"/>
              </a:solidFill>
              <a:effectLst/>
              <a:uLnTx/>
              <a:uFillTx/>
              <a:latin typeface="Titillium" panose="00000500000000000000" pitchFamily="50" charset="0"/>
              <a:ea typeface="+mn-ea"/>
              <a:cs typeface="+mn-cs"/>
            </a:endParaRPr>
          </a:p>
        </p:txBody>
      </p:sp>
      <p:pic>
        <p:nvPicPr>
          <p:cNvPr id="3" name="Image 2">
            <a:extLst>
              <a:ext uri="{FF2B5EF4-FFF2-40B4-BE49-F238E27FC236}">
                <a16:creationId xmlns:a16="http://schemas.microsoft.com/office/drawing/2014/main" id="{4682DF1A-390D-4997-9DAF-4DF9F0E4676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49587" y="2221241"/>
            <a:ext cx="5798617" cy="2759848"/>
          </a:xfrm>
          <a:prstGeom prst="rect">
            <a:avLst/>
          </a:prstGeom>
        </p:spPr>
      </p:pic>
      <p:sp>
        <p:nvSpPr>
          <p:cNvPr id="8" name="ZoneTexte 7">
            <a:extLst>
              <a:ext uri="{FF2B5EF4-FFF2-40B4-BE49-F238E27FC236}">
                <a16:creationId xmlns:a16="http://schemas.microsoft.com/office/drawing/2014/main" id="{A56578CA-CD12-4E46-9114-0F4546EA0245}"/>
              </a:ext>
            </a:extLst>
          </p:cNvPr>
          <p:cNvSpPr txBox="1"/>
          <p:nvPr/>
        </p:nvSpPr>
        <p:spPr>
          <a:xfrm>
            <a:off x="9356633" y="6562120"/>
            <a:ext cx="542136" cy="369332"/>
          </a:xfrm>
          <a:prstGeom prst="rect">
            <a:avLst/>
          </a:prstGeom>
          <a:noFill/>
        </p:spPr>
        <p:txBody>
          <a:bodyPr wrap="none" rtlCol="0">
            <a:spAutoFit/>
          </a:bodyPr>
          <a:lstStyle/>
          <a:p>
            <a:r>
              <a:rPr lang="fr-FR" dirty="0">
                <a:solidFill>
                  <a:schemeClr val="accent2">
                    <a:lumMod val="75000"/>
                  </a:schemeClr>
                </a:solidFill>
                <a:latin typeface="Titillium" panose="00000500000000000000" pitchFamily="50" charset="0"/>
              </a:rPr>
              <a:t>Pile</a:t>
            </a:r>
          </a:p>
        </p:txBody>
      </p:sp>
      <p:grpSp>
        <p:nvGrpSpPr>
          <p:cNvPr id="9" name="Groupe 8">
            <a:extLst>
              <a:ext uri="{FF2B5EF4-FFF2-40B4-BE49-F238E27FC236}">
                <a16:creationId xmlns:a16="http://schemas.microsoft.com/office/drawing/2014/main" id="{B10A5F68-1A10-4014-813D-C312101445E4}"/>
              </a:ext>
            </a:extLst>
          </p:cNvPr>
          <p:cNvGrpSpPr/>
          <p:nvPr/>
        </p:nvGrpSpPr>
        <p:grpSpPr>
          <a:xfrm>
            <a:off x="9277045" y="2489313"/>
            <a:ext cx="745978" cy="4025179"/>
            <a:chOff x="10515218" y="106836"/>
            <a:chExt cx="745978" cy="5669283"/>
          </a:xfrm>
        </p:grpSpPr>
        <p:cxnSp>
          <p:nvCxnSpPr>
            <p:cNvPr id="10" name="Connecteur droit 9">
              <a:extLst>
                <a:ext uri="{FF2B5EF4-FFF2-40B4-BE49-F238E27FC236}">
                  <a16:creationId xmlns:a16="http://schemas.microsoft.com/office/drawing/2014/main" id="{F2AE850B-0DA7-4773-8F68-33FCA12767DA}"/>
                </a:ext>
              </a:extLst>
            </p:cNvPr>
            <p:cNvCxnSpPr>
              <a:cxnSpLocks/>
            </p:cNvCxnSpPr>
            <p:nvPr/>
          </p:nvCxnSpPr>
          <p:spPr>
            <a:xfrm rot="5400000">
              <a:off x="7680578" y="2941477"/>
              <a:ext cx="566928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Connecteur droit 10">
              <a:extLst>
                <a:ext uri="{FF2B5EF4-FFF2-40B4-BE49-F238E27FC236}">
                  <a16:creationId xmlns:a16="http://schemas.microsoft.com/office/drawing/2014/main" id="{0A4EF3FC-71AA-45FF-96BA-85EC1CB28EBB}"/>
                </a:ext>
              </a:extLst>
            </p:cNvPr>
            <p:cNvCxnSpPr>
              <a:cxnSpLocks/>
            </p:cNvCxnSpPr>
            <p:nvPr/>
          </p:nvCxnSpPr>
          <p:spPr>
            <a:xfrm>
              <a:off x="11261195" y="106839"/>
              <a:ext cx="1" cy="566928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Connecteur droit 12">
              <a:extLst>
                <a:ext uri="{FF2B5EF4-FFF2-40B4-BE49-F238E27FC236}">
                  <a16:creationId xmlns:a16="http://schemas.microsoft.com/office/drawing/2014/main" id="{99AEB8DA-3D3F-4B61-B190-B7227DBE6D2A}"/>
                </a:ext>
              </a:extLst>
            </p:cNvPr>
            <p:cNvCxnSpPr>
              <a:cxnSpLocks/>
            </p:cNvCxnSpPr>
            <p:nvPr/>
          </p:nvCxnSpPr>
          <p:spPr>
            <a:xfrm flipH="1">
              <a:off x="10515218" y="5771093"/>
              <a:ext cx="745977"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9" name="Rectangle 18">
            <a:extLst>
              <a:ext uri="{FF2B5EF4-FFF2-40B4-BE49-F238E27FC236}">
                <a16:creationId xmlns:a16="http://schemas.microsoft.com/office/drawing/2014/main" id="{9A665DF7-540C-4493-9513-CEDB0DF38735}"/>
              </a:ext>
            </a:extLst>
          </p:cNvPr>
          <p:cNvSpPr/>
          <p:nvPr/>
        </p:nvSpPr>
        <p:spPr>
          <a:xfrm>
            <a:off x="350521" y="4901671"/>
            <a:ext cx="8722359" cy="504112"/>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7030A0"/>
                </a:solidFill>
                <a:effectLst/>
                <a:uLnTx/>
                <a:uFillTx/>
                <a:latin typeface="Titillium" panose="00000500000000000000" pitchFamily="50" charset="0"/>
                <a:ea typeface="+mn-ea"/>
                <a:cs typeface="+mn-cs"/>
              </a:rPr>
              <a:t>Exemple</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r>
              <a:rPr kumimoji="0" lang="fr-FR" sz="2000" b="1"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r>
              <a:rPr lang="fr-FR" sz="2000" dirty="0">
                <a:solidFill>
                  <a:srgbClr val="878787">
                    <a:lumMod val="75000"/>
                  </a:srgbClr>
                </a:solidFill>
                <a:latin typeface="Titillium" panose="00000500000000000000" pitchFamily="50" charset="0"/>
              </a:rPr>
              <a:t>parcours en profondeur depuis le sommet 0</a:t>
            </a:r>
          </a:p>
        </p:txBody>
      </p:sp>
      <p:sp>
        <p:nvSpPr>
          <p:cNvPr id="4" name="Rectangle 3">
            <a:extLst>
              <a:ext uri="{FF2B5EF4-FFF2-40B4-BE49-F238E27FC236}">
                <a16:creationId xmlns:a16="http://schemas.microsoft.com/office/drawing/2014/main" id="{603255A4-AB86-3FAA-A79A-6893E11C2BB0}"/>
              </a:ext>
            </a:extLst>
          </p:cNvPr>
          <p:cNvSpPr/>
          <p:nvPr/>
        </p:nvSpPr>
        <p:spPr>
          <a:xfrm>
            <a:off x="9364284" y="5829920"/>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0</a:t>
            </a:r>
          </a:p>
        </p:txBody>
      </p:sp>
      <p:sp>
        <p:nvSpPr>
          <p:cNvPr id="14" name="Rectangle 13">
            <a:extLst>
              <a:ext uri="{FF2B5EF4-FFF2-40B4-BE49-F238E27FC236}">
                <a16:creationId xmlns:a16="http://schemas.microsoft.com/office/drawing/2014/main" id="{6BD55063-0369-0D07-B614-9A2A52E1AF70}"/>
              </a:ext>
            </a:extLst>
          </p:cNvPr>
          <p:cNvSpPr/>
          <p:nvPr/>
        </p:nvSpPr>
        <p:spPr>
          <a:xfrm>
            <a:off x="9364284" y="5126733"/>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1</a:t>
            </a:r>
          </a:p>
        </p:txBody>
      </p:sp>
      <p:sp>
        <p:nvSpPr>
          <p:cNvPr id="15" name="Rectangle 14">
            <a:extLst>
              <a:ext uri="{FF2B5EF4-FFF2-40B4-BE49-F238E27FC236}">
                <a16:creationId xmlns:a16="http://schemas.microsoft.com/office/drawing/2014/main" id="{03482CF6-A9A1-0554-8418-D2DDB0733B04}"/>
              </a:ext>
            </a:extLst>
          </p:cNvPr>
          <p:cNvSpPr/>
          <p:nvPr/>
        </p:nvSpPr>
        <p:spPr>
          <a:xfrm>
            <a:off x="986798" y="5631303"/>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7</a:t>
            </a:r>
          </a:p>
        </p:txBody>
      </p:sp>
      <p:sp>
        <p:nvSpPr>
          <p:cNvPr id="17" name="Rectangle 16">
            <a:extLst>
              <a:ext uri="{FF2B5EF4-FFF2-40B4-BE49-F238E27FC236}">
                <a16:creationId xmlns:a16="http://schemas.microsoft.com/office/drawing/2014/main" id="{E6EFE419-13B6-1449-DB56-B016F2267702}"/>
              </a:ext>
            </a:extLst>
          </p:cNvPr>
          <p:cNvSpPr/>
          <p:nvPr/>
        </p:nvSpPr>
        <p:spPr>
          <a:xfrm>
            <a:off x="9364284" y="4423546"/>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2</a:t>
            </a:r>
          </a:p>
        </p:txBody>
      </p:sp>
      <p:sp>
        <p:nvSpPr>
          <p:cNvPr id="18" name="Rectangle 17">
            <a:extLst>
              <a:ext uri="{FF2B5EF4-FFF2-40B4-BE49-F238E27FC236}">
                <a16:creationId xmlns:a16="http://schemas.microsoft.com/office/drawing/2014/main" id="{C5949A10-E65B-F2CF-D2C7-6D90B0AF7929}"/>
              </a:ext>
            </a:extLst>
          </p:cNvPr>
          <p:cNvSpPr/>
          <p:nvPr/>
        </p:nvSpPr>
        <p:spPr>
          <a:xfrm>
            <a:off x="9364284" y="4428579"/>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3</a:t>
            </a:r>
          </a:p>
        </p:txBody>
      </p:sp>
      <p:sp>
        <p:nvSpPr>
          <p:cNvPr id="21" name="Rectangle 20">
            <a:extLst>
              <a:ext uri="{FF2B5EF4-FFF2-40B4-BE49-F238E27FC236}">
                <a16:creationId xmlns:a16="http://schemas.microsoft.com/office/drawing/2014/main" id="{C05AF054-BD98-099E-D70C-D1674E4EFC0F}"/>
              </a:ext>
            </a:extLst>
          </p:cNvPr>
          <p:cNvSpPr/>
          <p:nvPr/>
        </p:nvSpPr>
        <p:spPr>
          <a:xfrm>
            <a:off x="9364284" y="3726052"/>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7</a:t>
            </a:r>
          </a:p>
        </p:txBody>
      </p:sp>
      <p:sp>
        <p:nvSpPr>
          <p:cNvPr id="22" name="Ellipse 21">
            <a:extLst>
              <a:ext uri="{FF2B5EF4-FFF2-40B4-BE49-F238E27FC236}">
                <a16:creationId xmlns:a16="http://schemas.microsoft.com/office/drawing/2014/main" id="{86A34402-9757-C154-9D60-1640F33D3710}"/>
              </a:ext>
            </a:extLst>
          </p:cNvPr>
          <p:cNvSpPr/>
          <p:nvPr/>
        </p:nvSpPr>
        <p:spPr>
          <a:xfrm>
            <a:off x="4169664" y="2453555"/>
            <a:ext cx="396000" cy="396000"/>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C4EAF59B-5895-A82F-8B44-DDA69FF3A5EC}"/>
              </a:ext>
            </a:extLst>
          </p:cNvPr>
          <p:cNvSpPr/>
          <p:nvPr/>
        </p:nvSpPr>
        <p:spPr>
          <a:xfrm>
            <a:off x="2117722" y="2470422"/>
            <a:ext cx="396000" cy="396000"/>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62FBD664-9699-F848-A56D-FD593B3630F8}"/>
              </a:ext>
            </a:extLst>
          </p:cNvPr>
          <p:cNvSpPr/>
          <p:nvPr/>
        </p:nvSpPr>
        <p:spPr>
          <a:xfrm>
            <a:off x="778130" y="2453555"/>
            <a:ext cx="396000" cy="396000"/>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3FC632D0-BF8A-BE7F-DC68-9946DF92ED0C}"/>
              </a:ext>
            </a:extLst>
          </p:cNvPr>
          <p:cNvSpPr/>
          <p:nvPr/>
        </p:nvSpPr>
        <p:spPr>
          <a:xfrm>
            <a:off x="760712" y="3851101"/>
            <a:ext cx="396000" cy="396000"/>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3480D670-1935-0FF2-65CB-A8A05EEFABEE}"/>
              </a:ext>
            </a:extLst>
          </p:cNvPr>
          <p:cNvSpPr/>
          <p:nvPr/>
        </p:nvSpPr>
        <p:spPr>
          <a:xfrm>
            <a:off x="2082600" y="3855456"/>
            <a:ext cx="396000" cy="396000"/>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0CD6E11A-CC1E-17C9-DE3E-F16AD8CDABF2}"/>
              </a:ext>
            </a:extLst>
          </p:cNvPr>
          <p:cNvSpPr/>
          <p:nvPr/>
        </p:nvSpPr>
        <p:spPr>
          <a:xfrm>
            <a:off x="1741225" y="5631303"/>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2</a:t>
            </a:r>
          </a:p>
        </p:txBody>
      </p:sp>
      <p:sp>
        <p:nvSpPr>
          <p:cNvPr id="30" name="Rectangle 29">
            <a:extLst>
              <a:ext uri="{FF2B5EF4-FFF2-40B4-BE49-F238E27FC236}">
                <a16:creationId xmlns:a16="http://schemas.microsoft.com/office/drawing/2014/main" id="{0721792E-EF74-D139-8729-C74428B55B5C}"/>
              </a:ext>
            </a:extLst>
          </p:cNvPr>
          <p:cNvSpPr/>
          <p:nvPr/>
        </p:nvSpPr>
        <p:spPr>
          <a:xfrm>
            <a:off x="2495652" y="5631303"/>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3</a:t>
            </a:r>
          </a:p>
        </p:txBody>
      </p:sp>
      <p:sp>
        <p:nvSpPr>
          <p:cNvPr id="31" name="Rectangle 30">
            <a:extLst>
              <a:ext uri="{FF2B5EF4-FFF2-40B4-BE49-F238E27FC236}">
                <a16:creationId xmlns:a16="http://schemas.microsoft.com/office/drawing/2014/main" id="{A0848887-2242-BDB9-2213-CB5E961CD8BF}"/>
              </a:ext>
            </a:extLst>
          </p:cNvPr>
          <p:cNvSpPr/>
          <p:nvPr/>
        </p:nvSpPr>
        <p:spPr>
          <a:xfrm>
            <a:off x="3250079" y="5631303"/>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1</a:t>
            </a:r>
          </a:p>
        </p:txBody>
      </p:sp>
      <p:sp>
        <p:nvSpPr>
          <p:cNvPr id="32" name="Rectangle 31">
            <a:extLst>
              <a:ext uri="{FF2B5EF4-FFF2-40B4-BE49-F238E27FC236}">
                <a16:creationId xmlns:a16="http://schemas.microsoft.com/office/drawing/2014/main" id="{4656FDA3-17D9-323D-24FE-4BAB97BA6D89}"/>
              </a:ext>
            </a:extLst>
          </p:cNvPr>
          <p:cNvSpPr/>
          <p:nvPr/>
        </p:nvSpPr>
        <p:spPr>
          <a:xfrm>
            <a:off x="4004506" y="5631303"/>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6</a:t>
            </a:r>
          </a:p>
        </p:txBody>
      </p:sp>
      <p:sp>
        <p:nvSpPr>
          <p:cNvPr id="33" name="Rectangle 32">
            <a:extLst>
              <a:ext uri="{FF2B5EF4-FFF2-40B4-BE49-F238E27FC236}">
                <a16:creationId xmlns:a16="http://schemas.microsoft.com/office/drawing/2014/main" id="{CB146127-B78D-B7F7-65EA-D1CCE24CE750}"/>
              </a:ext>
            </a:extLst>
          </p:cNvPr>
          <p:cNvSpPr/>
          <p:nvPr/>
        </p:nvSpPr>
        <p:spPr>
          <a:xfrm>
            <a:off x="4758933" y="5631303"/>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5</a:t>
            </a:r>
          </a:p>
        </p:txBody>
      </p:sp>
      <p:sp>
        <p:nvSpPr>
          <p:cNvPr id="34" name="Rectangle 33">
            <a:extLst>
              <a:ext uri="{FF2B5EF4-FFF2-40B4-BE49-F238E27FC236}">
                <a16:creationId xmlns:a16="http://schemas.microsoft.com/office/drawing/2014/main" id="{1355AA19-198B-BEAD-40D0-F3E3BFC77077}"/>
              </a:ext>
            </a:extLst>
          </p:cNvPr>
          <p:cNvSpPr/>
          <p:nvPr/>
        </p:nvSpPr>
        <p:spPr>
          <a:xfrm>
            <a:off x="5513360" y="5631303"/>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4</a:t>
            </a:r>
          </a:p>
        </p:txBody>
      </p:sp>
      <p:sp>
        <p:nvSpPr>
          <p:cNvPr id="35" name="Rectangle 34">
            <a:extLst>
              <a:ext uri="{FF2B5EF4-FFF2-40B4-BE49-F238E27FC236}">
                <a16:creationId xmlns:a16="http://schemas.microsoft.com/office/drawing/2014/main" id="{3975A5AC-DCDA-FE55-F94E-3981852858E6}"/>
              </a:ext>
            </a:extLst>
          </p:cNvPr>
          <p:cNvSpPr/>
          <p:nvPr/>
        </p:nvSpPr>
        <p:spPr>
          <a:xfrm>
            <a:off x="6267790" y="5631303"/>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0</a:t>
            </a:r>
          </a:p>
        </p:txBody>
      </p:sp>
      <p:sp>
        <p:nvSpPr>
          <p:cNvPr id="36" name="Rectangle 35">
            <a:extLst>
              <a:ext uri="{FF2B5EF4-FFF2-40B4-BE49-F238E27FC236}">
                <a16:creationId xmlns:a16="http://schemas.microsoft.com/office/drawing/2014/main" id="{F73F00C2-2FF0-332F-48B0-86158CBED395}"/>
              </a:ext>
            </a:extLst>
          </p:cNvPr>
          <p:cNvSpPr/>
          <p:nvPr/>
        </p:nvSpPr>
        <p:spPr>
          <a:xfrm>
            <a:off x="9361372" y="5126454"/>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4</a:t>
            </a:r>
          </a:p>
        </p:txBody>
      </p:sp>
      <p:sp>
        <p:nvSpPr>
          <p:cNvPr id="16" name="Rectangle 15">
            <a:extLst>
              <a:ext uri="{FF2B5EF4-FFF2-40B4-BE49-F238E27FC236}">
                <a16:creationId xmlns:a16="http://schemas.microsoft.com/office/drawing/2014/main" id="{E68137DD-C646-F228-8F41-95376139CF29}"/>
              </a:ext>
            </a:extLst>
          </p:cNvPr>
          <p:cNvSpPr/>
          <p:nvPr/>
        </p:nvSpPr>
        <p:spPr>
          <a:xfrm>
            <a:off x="9367238" y="4421119"/>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5</a:t>
            </a:r>
          </a:p>
        </p:txBody>
      </p:sp>
      <p:sp>
        <p:nvSpPr>
          <p:cNvPr id="20" name="Rectangle 19">
            <a:extLst>
              <a:ext uri="{FF2B5EF4-FFF2-40B4-BE49-F238E27FC236}">
                <a16:creationId xmlns:a16="http://schemas.microsoft.com/office/drawing/2014/main" id="{3E6FF37D-F673-FB1F-9EEA-448D05FBD3F9}"/>
              </a:ext>
            </a:extLst>
          </p:cNvPr>
          <p:cNvSpPr/>
          <p:nvPr/>
        </p:nvSpPr>
        <p:spPr>
          <a:xfrm>
            <a:off x="9364284" y="3733295"/>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6</a:t>
            </a:r>
          </a:p>
        </p:txBody>
      </p:sp>
      <p:sp>
        <p:nvSpPr>
          <p:cNvPr id="37" name="Ellipse 36">
            <a:extLst>
              <a:ext uri="{FF2B5EF4-FFF2-40B4-BE49-F238E27FC236}">
                <a16:creationId xmlns:a16="http://schemas.microsoft.com/office/drawing/2014/main" id="{CED30EE6-D61B-9C17-019E-0B6144867E07}"/>
              </a:ext>
            </a:extLst>
          </p:cNvPr>
          <p:cNvSpPr/>
          <p:nvPr/>
        </p:nvSpPr>
        <p:spPr>
          <a:xfrm>
            <a:off x="4135997" y="3840863"/>
            <a:ext cx="396000" cy="396000"/>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a:extLst>
              <a:ext uri="{FF2B5EF4-FFF2-40B4-BE49-F238E27FC236}">
                <a16:creationId xmlns:a16="http://schemas.microsoft.com/office/drawing/2014/main" id="{CF1B978B-7C83-AB64-9F7B-5F357AD07505}"/>
              </a:ext>
            </a:extLst>
          </p:cNvPr>
          <p:cNvSpPr/>
          <p:nvPr/>
        </p:nvSpPr>
        <p:spPr>
          <a:xfrm>
            <a:off x="5581027" y="3153264"/>
            <a:ext cx="396000" cy="396000"/>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a:extLst>
              <a:ext uri="{FF2B5EF4-FFF2-40B4-BE49-F238E27FC236}">
                <a16:creationId xmlns:a16="http://schemas.microsoft.com/office/drawing/2014/main" id="{CCBAB1ED-3EE3-EBB1-6B2D-937A5FC76B46}"/>
              </a:ext>
            </a:extLst>
          </p:cNvPr>
          <p:cNvSpPr/>
          <p:nvPr/>
        </p:nvSpPr>
        <p:spPr>
          <a:xfrm>
            <a:off x="5415302" y="4434668"/>
            <a:ext cx="396000" cy="396000"/>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6000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0-#ppt_h/2"/>
                                          </p:val>
                                        </p:tav>
                                        <p:tav tm="100000">
                                          <p:val>
                                            <p:strVal val="#ppt_y"/>
                                          </p:val>
                                        </p:tav>
                                      </p:tavLst>
                                    </p:anim>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xit" presetSubtype="1" fill="hold" grpId="1" nodeType="clickEffect">
                                  <p:stCondLst>
                                    <p:cond delay="0"/>
                                  </p:stCondLst>
                                  <p:childTnLst>
                                    <p:anim calcmode="lin" valueType="num">
                                      <p:cBhvr additive="base">
                                        <p:cTn id="46" dur="500"/>
                                        <p:tgtEl>
                                          <p:spTgt spid="21"/>
                                        </p:tgtEl>
                                        <p:attrNameLst>
                                          <p:attrName>ppt_x</p:attrName>
                                        </p:attrNameLst>
                                      </p:cBhvr>
                                      <p:tavLst>
                                        <p:tav tm="0">
                                          <p:val>
                                            <p:strVal val="ppt_x"/>
                                          </p:val>
                                        </p:tav>
                                        <p:tav tm="100000">
                                          <p:val>
                                            <p:strVal val="ppt_x"/>
                                          </p:val>
                                        </p:tav>
                                      </p:tavLst>
                                    </p:anim>
                                    <p:anim calcmode="lin" valueType="num">
                                      <p:cBhvr additive="base">
                                        <p:cTn id="47" dur="500"/>
                                        <p:tgtEl>
                                          <p:spTgt spid="21"/>
                                        </p:tgtEl>
                                        <p:attrNameLst>
                                          <p:attrName>ppt_y</p:attrName>
                                        </p:attrNameLst>
                                      </p:cBhvr>
                                      <p:tavLst>
                                        <p:tav tm="0">
                                          <p:val>
                                            <p:strVal val="ppt_y"/>
                                          </p:val>
                                        </p:tav>
                                        <p:tav tm="100000">
                                          <p:val>
                                            <p:strVal val="0-ppt_h/2"/>
                                          </p:val>
                                        </p:tav>
                                      </p:tavLst>
                                    </p:anim>
                                    <p:set>
                                      <p:cBhvr>
                                        <p:cTn id="48" dur="1" fill="hold">
                                          <p:stCondLst>
                                            <p:cond delay="499"/>
                                          </p:stCondLst>
                                        </p:cTn>
                                        <p:tgtEl>
                                          <p:spTgt spid="21"/>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xit" presetSubtype="1" fill="hold" grpId="1" nodeType="clickEffect">
                                  <p:stCondLst>
                                    <p:cond delay="0"/>
                                  </p:stCondLst>
                                  <p:childTnLst>
                                    <p:anim calcmode="lin" valueType="num">
                                      <p:cBhvr additive="base">
                                        <p:cTn id="56" dur="500"/>
                                        <p:tgtEl>
                                          <p:spTgt spid="17"/>
                                        </p:tgtEl>
                                        <p:attrNameLst>
                                          <p:attrName>ppt_x</p:attrName>
                                        </p:attrNameLst>
                                      </p:cBhvr>
                                      <p:tavLst>
                                        <p:tav tm="0">
                                          <p:val>
                                            <p:strVal val="ppt_x"/>
                                          </p:val>
                                        </p:tav>
                                        <p:tav tm="100000">
                                          <p:val>
                                            <p:strVal val="ppt_x"/>
                                          </p:val>
                                        </p:tav>
                                      </p:tavLst>
                                    </p:anim>
                                    <p:anim calcmode="lin" valueType="num">
                                      <p:cBhvr additive="base">
                                        <p:cTn id="57" dur="500"/>
                                        <p:tgtEl>
                                          <p:spTgt spid="17"/>
                                        </p:tgtEl>
                                        <p:attrNameLst>
                                          <p:attrName>ppt_y</p:attrName>
                                        </p:attrNameLst>
                                      </p:cBhvr>
                                      <p:tavLst>
                                        <p:tav tm="0">
                                          <p:val>
                                            <p:strVal val="ppt_y"/>
                                          </p:val>
                                        </p:tav>
                                        <p:tav tm="100000">
                                          <p:val>
                                            <p:strVal val="0-ppt_h/2"/>
                                          </p:val>
                                        </p:tav>
                                      </p:tavLst>
                                    </p:anim>
                                    <p:set>
                                      <p:cBhvr>
                                        <p:cTn id="58" dur="1" fill="hold">
                                          <p:stCondLst>
                                            <p:cond delay="499"/>
                                          </p:stCondLst>
                                        </p:cTn>
                                        <p:tgtEl>
                                          <p:spTgt spid="17"/>
                                        </p:tgtEl>
                                        <p:attrNameLst>
                                          <p:attrName>style.visibility</p:attrName>
                                        </p:attrNameLst>
                                      </p:cBhvr>
                                      <p:to>
                                        <p:strVal val="hidden"/>
                                      </p:to>
                                    </p:se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xit" presetSubtype="1" fill="hold" grpId="1" nodeType="clickEffect">
                                  <p:stCondLst>
                                    <p:cond delay="0"/>
                                  </p:stCondLst>
                                  <p:childTnLst>
                                    <p:anim calcmode="lin" valueType="num">
                                      <p:cBhvr additive="base">
                                        <p:cTn id="76" dur="500"/>
                                        <p:tgtEl>
                                          <p:spTgt spid="18"/>
                                        </p:tgtEl>
                                        <p:attrNameLst>
                                          <p:attrName>ppt_x</p:attrName>
                                        </p:attrNameLst>
                                      </p:cBhvr>
                                      <p:tavLst>
                                        <p:tav tm="0">
                                          <p:val>
                                            <p:strVal val="ppt_x"/>
                                          </p:val>
                                        </p:tav>
                                        <p:tav tm="100000">
                                          <p:val>
                                            <p:strVal val="ppt_x"/>
                                          </p:val>
                                        </p:tav>
                                      </p:tavLst>
                                    </p:anim>
                                    <p:anim calcmode="lin" valueType="num">
                                      <p:cBhvr additive="base">
                                        <p:cTn id="77" dur="500"/>
                                        <p:tgtEl>
                                          <p:spTgt spid="18"/>
                                        </p:tgtEl>
                                        <p:attrNameLst>
                                          <p:attrName>ppt_y</p:attrName>
                                        </p:attrNameLst>
                                      </p:cBhvr>
                                      <p:tavLst>
                                        <p:tav tm="0">
                                          <p:val>
                                            <p:strVal val="ppt_y"/>
                                          </p:val>
                                        </p:tav>
                                        <p:tav tm="100000">
                                          <p:val>
                                            <p:strVal val="0-ppt_h/2"/>
                                          </p:val>
                                        </p:tav>
                                      </p:tavLst>
                                    </p:anim>
                                    <p:set>
                                      <p:cBhvr>
                                        <p:cTn id="78" dur="1" fill="hold">
                                          <p:stCondLst>
                                            <p:cond delay="499"/>
                                          </p:stCondLst>
                                        </p:cTn>
                                        <p:tgtEl>
                                          <p:spTgt spid="18"/>
                                        </p:tgtEl>
                                        <p:attrNameLst>
                                          <p:attrName>style.visibility</p:attrName>
                                        </p:attrNameLst>
                                      </p:cBhvr>
                                      <p:to>
                                        <p:strVal val="hidden"/>
                                      </p:to>
                                    </p:se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xit" presetSubtype="1" fill="hold" grpId="1" nodeType="clickEffect">
                                  <p:stCondLst>
                                    <p:cond delay="0"/>
                                  </p:stCondLst>
                                  <p:childTnLst>
                                    <p:anim calcmode="lin" valueType="num">
                                      <p:cBhvr additive="base">
                                        <p:cTn id="86" dur="500"/>
                                        <p:tgtEl>
                                          <p:spTgt spid="14"/>
                                        </p:tgtEl>
                                        <p:attrNameLst>
                                          <p:attrName>ppt_x</p:attrName>
                                        </p:attrNameLst>
                                      </p:cBhvr>
                                      <p:tavLst>
                                        <p:tav tm="0">
                                          <p:val>
                                            <p:strVal val="ppt_x"/>
                                          </p:val>
                                        </p:tav>
                                        <p:tav tm="100000">
                                          <p:val>
                                            <p:strVal val="ppt_x"/>
                                          </p:val>
                                        </p:tav>
                                      </p:tavLst>
                                    </p:anim>
                                    <p:anim calcmode="lin" valueType="num">
                                      <p:cBhvr additive="base">
                                        <p:cTn id="87" dur="500"/>
                                        <p:tgtEl>
                                          <p:spTgt spid="14"/>
                                        </p:tgtEl>
                                        <p:attrNameLst>
                                          <p:attrName>ppt_y</p:attrName>
                                        </p:attrNameLst>
                                      </p:cBhvr>
                                      <p:tavLst>
                                        <p:tav tm="0">
                                          <p:val>
                                            <p:strVal val="ppt_y"/>
                                          </p:val>
                                        </p:tav>
                                        <p:tav tm="100000">
                                          <p:val>
                                            <p:strVal val="0-ppt_h/2"/>
                                          </p:val>
                                        </p:tav>
                                      </p:tavLst>
                                    </p:anim>
                                    <p:set>
                                      <p:cBhvr>
                                        <p:cTn id="88" dur="1" fill="hold">
                                          <p:stCondLst>
                                            <p:cond delay="499"/>
                                          </p:stCondLst>
                                        </p:cTn>
                                        <p:tgtEl>
                                          <p:spTgt spid="14"/>
                                        </p:tgtEl>
                                        <p:attrNameLst>
                                          <p:attrName>style.visibility</p:attrName>
                                        </p:attrNameLst>
                                      </p:cBhvr>
                                      <p:to>
                                        <p:strVal val="hidden"/>
                                      </p:to>
                                    </p:se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1"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additive="base">
                                        <p:cTn id="97" dur="500" fill="hold"/>
                                        <p:tgtEl>
                                          <p:spTgt spid="36"/>
                                        </p:tgtEl>
                                        <p:attrNameLst>
                                          <p:attrName>ppt_x</p:attrName>
                                        </p:attrNameLst>
                                      </p:cBhvr>
                                      <p:tavLst>
                                        <p:tav tm="0">
                                          <p:val>
                                            <p:strVal val="#ppt_x"/>
                                          </p:val>
                                        </p:tav>
                                        <p:tav tm="100000">
                                          <p:val>
                                            <p:strVal val="#ppt_x"/>
                                          </p:val>
                                        </p:tav>
                                      </p:tavLst>
                                    </p:anim>
                                    <p:anim calcmode="lin" valueType="num">
                                      <p:cBhvr additive="base">
                                        <p:cTn id="98" dur="500" fill="hold"/>
                                        <p:tgtEl>
                                          <p:spTgt spid="36"/>
                                        </p:tgtEl>
                                        <p:attrNameLst>
                                          <p:attrName>ppt_y</p:attrName>
                                        </p:attrNameLst>
                                      </p:cBhvr>
                                      <p:tavLst>
                                        <p:tav tm="0">
                                          <p:val>
                                            <p:strVal val="0-#ppt_h/2"/>
                                          </p:val>
                                        </p:tav>
                                        <p:tav tm="100000">
                                          <p:val>
                                            <p:strVal val="#ppt_y"/>
                                          </p:val>
                                        </p:tav>
                                      </p:tavLst>
                                    </p:anim>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fade">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1" fill="hold" grpId="0" nodeType="clickEffect">
                                  <p:stCondLst>
                                    <p:cond delay="0"/>
                                  </p:stCondLst>
                                  <p:childTnLst>
                                    <p:set>
                                      <p:cBhvr>
                                        <p:cTn id="106" dur="1" fill="hold">
                                          <p:stCondLst>
                                            <p:cond delay="0"/>
                                          </p:stCondLst>
                                        </p:cTn>
                                        <p:tgtEl>
                                          <p:spTgt spid="16"/>
                                        </p:tgtEl>
                                        <p:attrNameLst>
                                          <p:attrName>style.visibility</p:attrName>
                                        </p:attrNameLst>
                                      </p:cBhvr>
                                      <p:to>
                                        <p:strVal val="visible"/>
                                      </p:to>
                                    </p:set>
                                    <p:anim calcmode="lin" valueType="num">
                                      <p:cBhvr additive="base">
                                        <p:cTn id="107" dur="500" fill="hold"/>
                                        <p:tgtEl>
                                          <p:spTgt spid="16"/>
                                        </p:tgtEl>
                                        <p:attrNameLst>
                                          <p:attrName>ppt_x</p:attrName>
                                        </p:attrNameLst>
                                      </p:cBhvr>
                                      <p:tavLst>
                                        <p:tav tm="0">
                                          <p:val>
                                            <p:strVal val="#ppt_x"/>
                                          </p:val>
                                        </p:tav>
                                        <p:tav tm="100000">
                                          <p:val>
                                            <p:strVal val="#ppt_x"/>
                                          </p:val>
                                        </p:tav>
                                      </p:tavLst>
                                    </p:anim>
                                    <p:anim calcmode="lin" valueType="num">
                                      <p:cBhvr additive="base">
                                        <p:cTn id="108" dur="500" fill="hold"/>
                                        <p:tgtEl>
                                          <p:spTgt spid="16"/>
                                        </p:tgtEl>
                                        <p:attrNameLst>
                                          <p:attrName>ppt_y</p:attrName>
                                        </p:attrNameLst>
                                      </p:cBhvr>
                                      <p:tavLst>
                                        <p:tav tm="0">
                                          <p:val>
                                            <p:strVal val="0-#ppt_h/2"/>
                                          </p:val>
                                        </p:tav>
                                        <p:tav tm="100000">
                                          <p:val>
                                            <p:strVal val="#ppt_y"/>
                                          </p:val>
                                        </p:tav>
                                      </p:tavLst>
                                    </p:anim>
                                  </p:childTnLst>
                                </p:cTn>
                              </p:par>
                            </p:childTnLst>
                          </p:cTn>
                        </p:par>
                        <p:par>
                          <p:cTn id="109" fill="hold">
                            <p:stCondLst>
                              <p:cond delay="500"/>
                            </p:stCondLst>
                            <p:childTnLst>
                              <p:par>
                                <p:cTn id="110" presetID="10" presetClass="entr" presetSubtype="0" fill="hold" grpId="0" nodeType="after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5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ntr" presetSubtype="1" fill="hold" grpId="0" nodeType="clickEffect">
                                  <p:stCondLst>
                                    <p:cond delay="0"/>
                                  </p:stCondLst>
                                  <p:childTnLst>
                                    <p:set>
                                      <p:cBhvr>
                                        <p:cTn id="116" dur="1" fill="hold">
                                          <p:stCondLst>
                                            <p:cond delay="0"/>
                                          </p:stCondLst>
                                        </p:cTn>
                                        <p:tgtEl>
                                          <p:spTgt spid="20"/>
                                        </p:tgtEl>
                                        <p:attrNameLst>
                                          <p:attrName>style.visibility</p:attrName>
                                        </p:attrNameLst>
                                      </p:cBhvr>
                                      <p:to>
                                        <p:strVal val="visible"/>
                                      </p:to>
                                    </p:set>
                                    <p:anim calcmode="lin" valueType="num">
                                      <p:cBhvr additive="base">
                                        <p:cTn id="117" dur="500" fill="hold"/>
                                        <p:tgtEl>
                                          <p:spTgt spid="20"/>
                                        </p:tgtEl>
                                        <p:attrNameLst>
                                          <p:attrName>ppt_x</p:attrName>
                                        </p:attrNameLst>
                                      </p:cBhvr>
                                      <p:tavLst>
                                        <p:tav tm="0">
                                          <p:val>
                                            <p:strVal val="#ppt_x"/>
                                          </p:val>
                                        </p:tav>
                                        <p:tav tm="100000">
                                          <p:val>
                                            <p:strVal val="#ppt_x"/>
                                          </p:val>
                                        </p:tav>
                                      </p:tavLst>
                                    </p:anim>
                                    <p:anim calcmode="lin" valueType="num">
                                      <p:cBhvr additive="base">
                                        <p:cTn id="118" dur="500" fill="hold"/>
                                        <p:tgtEl>
                                          <p:spTgt spid="20"/>
                                        </p:tgtEl>
                                        <p:attrNameLst>
                                          <p:attrName>ppt_y</p:attrName>
                                        </p:attrNameLst>
                                      </p:cBhvr>
                                      <p:tavLst>
                                        <p:tav tm="0">
                                          <p:val>
                                            <p:strVal val="0-#ppt_h/2"/>
                                          </p:val>
                                        </p:tav>
                                        <p:tav tm="100000">
                                          <p:val>
                                            <p:strVal val="#ppt_y"/>
                                          </p:val>
                                        </p:tav>
                                      </p:tavLst>
                                    </p:anim>
                                  </p:childTnLst>
                                </p:cTn>
                              </p:par>
                            </p:childTnLst>
                          </p:cTn>
                        </p:par>
                        <p:par>
                          <p:cTn id="119" fill="hold">
                            <p:stCondLst>
                              <p:cond delay="500"/>
                            </p:stCondLst>
                            <p:childTnLst>
                              <p:par>
                                <p:cTn id="120" presetID="10" presetClass="entr" presetSubtype="0" fill="hold" grpId="0" nodeType="after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500"/>
                                        <p:tgtEl>
                                          <p:spTgt spid="39"/>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xit" presetSubtype="1" fill="hold" grpId="1" nodeType="clickEffect">
                                  <p:stCondLst>
                                    <p:cond delay="0"/>
                                  </p:stCondLst>
                                  <p:childTnLst>
                                    <p:anim calcmode="lin" valueType="num">
                                      <p:cBhvr additive="base">
                                        <p:cTn id="126" dur="500"/>
                                        <p:tgtEl>
                                          <p:spTgt spid="20"/>
                                        </p:tgtEl>
                                        <p:attrNameLst>
                                          <p:attrName>ppt_x</p:attrName>
                                        </p:attrNameLst>
                                      </p:cBhvr>
                                      <p:tavLst>
                                        <p:tav tm="0">
                                          <p:val>
                                            <p:strVal val="ppt_x"/>
                                          </p:val>
                                        </p:tav>
                                        <p:tav tm="100000">
                                          <p:val>
                                            <p:strVal val="ppt_x"/>
                                          </p:val>
                                        </p:tav>
                                      </p:tavLst>
                                    </p:anim>
                                    <p:anim calcmode="lin" valueType="num">
                                      <p:cBhvr additive="base">
                                        <p:cTn id="127" dur="500"/>
                                        <p:tgtEl>
                                          <p:spTgt spid="20"/>
                                        </p:tgtEl>
                                        <p:attrNameLst>
                                          <p:attrName>ppt_y</p:attrName>
                                        </p:attrNameLst>
                                      </p:cBhvr>
                                      <p:tavLst>
                                        <p:tav tm="0">
                                          <p:val>
                                            <p:strVal val="ppt_y"/>
                                          </p:val>
                                        </p:tav>
                                        <p:tav tm="100000">
                                          <p:val>
                                            <p:strVal val="0-ppt_h/2"/>
                                          </p:val>
                                        </p:tav>
                                      </p:tavLst>
                                    </p:anim>
                                    <p:set>
                                      <p:cBhvr>
                                        <p:cTn id="128" dur="1" fill="hold">
                                          <p:stCondLst>
                                            <p:cond delay="499"/>
                                          </p:stCondLst>
                                        </p:cTn>
                                        <p:tgtEl>
                                          <p:spTgt spid="20"/>
                                        </p:tgtEl>
                                        <p:attrNameLst>
                                          <p:attrName>style.visibility</p:attrName>
                                        </p:attrNameLst>
                                      </p:cBhvr>
                                      <p:to>
                                        <p:strVal val="hidden"/>
                                      </p:to>
                                    </p:se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32"/>
                                        </p:tgtEl>
                                        <p:attrNameLst>
                                          <p:attrName>style.visibility</p:attrName>
                                        </p:attrNameLst>
                                      </p:cBhvr>
                                      <p:to>
                                        <p:strVal val="visible"/>
                                      </p:to>
                                    </p:set>
                                    <p:animEffect transition="in" filter="fade">
                                      <p:cBhvr>
                                        <p:cTn id="132" dur="500"/>
                                        <p:tgtEl>
                                          <p:spTgt spid="32"/>
                                        </p:tgtEl>
                                      </p:cBhvr>
                                    </p:animEffect>
                                  </p:childTnLst>
                                </p:cTn>
                              </p:par>
                            </p:childTnLst>
                          </p:cTn>
                        </p:par>
                      </p:childTnLst>
                    </p:cTn>
                  </p:par>
                  <p:par>
                    <p:cTn id="133" fill="hold">
                      <p:stCondLst>
                        <p:cond delay="indefinite"/>
                      </p:stCondLst>
                      <p:childTnLst>
                        <p:par>
                          <p:cTn id="134" fill="hold">
                            <p:stCondLst>
                              <p:cond delay="0"/>
                            </p:stCondLst>
                            <p:childTnLst>
                              <p:par>
                                <p:cTn id="135" presetID="2" presetClass="exit" presetSubtype="1" fill="hold" grpId="1" nodeType="clickEffect">
                                  <p:stCondLst>
                                    <p:cond delay="0"/>
                                  </p:stCondLst>
                                  <p:childTnLst>
                                    <p:anim calcmode="lin" valueType="num">
                                      <p:cBhvr additive="base">
                                        <p:cTn id="136" dur="500"/>
                                        <p:tgtEl>
                                          <p:spTgt spid="16"/>
                                        </p:tgtEl>
                                        <p:attrNameLst>
                                          <p:attrName>ppt_x</p:attrName>
                                        </p:attrNameLst>
                                      </p:cBhvr>
                                      <p:tavLst>
                                        <p:tav tm="0">
                                          <p:val>
                                            <p:strVal val="ppt_x"/>
                                          </p:val>
                                        </p:tav>
                                        <p:tav tm="100000">
                                          <p:val>
                                            <p:strVal val="ppt_x"/>
                                          </p:val>
                                        </p:tav>
                                      </p:tavLst>
                                    </p:anim>
                                    <p:anim calcmode="lin" valueType="num">
                                      <p:cBhvr additive="base">
                                        <p:cTn id="137" dur="500"/>
                                        <p:tgtEl>
                                          <p:spTgt spid="16"/>
                                        </p:tgtEl>
                                        <p:attrNameLst>
                                          <p:attrName>ppt_y</p:attrName>
                                        </p:attrNameLst>
                                      </p:cBhvr>
                                      <p:tavLst>
                                        <p:tav tm="0">
                                          <p:val>
                                            <p:strVal val="ppt_y"/>
                                          </p:val>
                                        </p:tav>
                                        <p:tav tm="100000">
                                          <p:val>
                                            <p:strVal val="0-ppt_h/2"/>
                                          </p:val>
                                        </p:tav>
                                      </p:tavLst>
                                    </p:anim>
                                    <p:set>
                                      <p:cBhvr>
                                        <p:cTn id="138" dur="1" fill="hold">
                                          <p:stCondLst>
                                            <p:cond delay="499"/>
                                          </p:stCondLst>
                                        </p:cTn>
                                        <p:tgtEl>
                                          <p:spTgt spid="16"/>
                                        </p:tgtEl>
                                        <p:attrNameLst>
                                          <p:attrName>style.visibility</p:attrName>
                                        </p:attrNameLst>
                                      </p:cBhvr>
                                      <p:to>
                                        <p:strVal val="hidden"/>
                                      </p:to>
                                    </p:se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fade">
                                      <p:cBhvr>
                                        <p:cTn id="142" dur="500"/>
                                        <p:tgtEl>
                                          <p:spTgt spid="33"/>
                                        </p:tgtEl>
                                      </p:cBhvr>
                                    </p:animEffect>
                                  </p:childTnLst>
                                </p:cTn>
                              </p:par>
                            </p:childTnLst>
                          </p:cTn>
                        </p:par>
                      </p:childTnLst>
                    </p:cTn>
                  </p:par>
                  <p:par>
                    <p:cTn id="143" fill="hold">
                      <p:stCondLst>
                        <p:cond delay="indefinite"/>
                      </p:stCondLst>
                      <p:childTnLst>
                        <p:par>
                          <p:cTn id="144" fill="hold">
                            <p:stCondLst>
                              <p:cond delay="0"/>
                            </p:stCondLst>
                            <p:childTnLst>
                              <p:par>
                                <p:cTn id="145" presetID="2" presetClass="exit" presetSubtype="1" fill="hold" grpId="1" nodeType="clickEffect">
                                  <p:stCondLst>
                                    <p:cond delay="0"/>
                                  </p:stCondLst>
                                  <p:childTnLst>
                                    <p:anim calcmode="lin" valueType="num">
                                      <p:cBhvr additive="base">
                                        <p:cTn id="146" dur="500"/>
                                        <p:tgtEl>
                                          <p:spTgt spid="36"/>
                                        </p:tgtEl>
                                        <p:attrNameLst>
                                          <p:attrName>ppt_x</p:attrName>
                                        </p:attrNameLst>
                                      </p:cBhvr>
                                      <p:tavLst>
                                        <p:tav tm="0">
                                          <p:val>
                                            <p:strVal val="ppt_x"/>
                                          </p:val>
                                        </p:tav>
                                        <p:tav tm="100000">
                                          <p:val>
                                            <p:strVal val="ppt_x"/>
                                          </p:val>
                                        </p:tav>
                                      </p:tavLst>
                                    </p:anim>
                                    <p:anim calcmode="lin" valueType="num">
                                      <p:cBhvr additive="base">
                                        <p:cTn id="147" dur="500"/>
                                        <p:tgtEl>
                                          <p:spTgt spid="36"/>
                                        </p:tgtEl>
                                        <p:attrNameLst>
                                          <p:attrName>ppt_y</p:attrName>
                                        </p:attrNameLst>
                                      </p:cBhvr>
                                      <p:tavLst>
                                        <p:tav tm="0">
                                          <p:val>
                                            <p:strVal val="ppt_y"/>
                                          </p:val>
                                        </p:tav>
                                        <p:tav tm="100000">
                                          <p:val>
                                            <p:strVal val="0-ppt_h/2"/>
                                          </p:val>
                                        </p:tav>
                                      </p:tavLst>
                                    </p:anim>
                                    <p:set>
                                      <p:cBhvr>
                                        <p:cTn id="148" dur="1" fill="hold">
                                          <p:stCondLst>
                                            <p:cond delay="499"/>
                                          </p:stCondLst>
                                        </p:cTn>
                                        <p:tgtEl>
                                          <p:spTgt spid="36"/>
                                        </p:tgtEl>
                                        <p:attrNameLst>
                                          <p:attrName>style.visibility</p:attrName>
                                        </p:attrNameLst>
                                      </p:cBhvr>
                                      <p:to>
                                        <p:strVal val="hidden"/>
                                      </p:to>
                                    </p:set>
                                  </p:childTnLst>
                                </p:cTn>
                              </p:par>
                            </p:childTnLst>
                          </p:cTn>
                        </p:par>
                        <p:par>
                          <p:cTn id="149" fill="hold">
                            <p:stCondLst>
                              <p:cond delay="500"/>
                            </p:stCondLst>
                            <p:childTnLst>
                              <p:par>
                                <p:cTn id="150" presetID="10" presetClass="entr" presetSubtype="0" fill="hold" grpId="0" nodeType="after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fade">
                                      <p:cBhvr>
                                        <p:cTn id="152" dur="500"/>
                                        <p:tgtEl>
                                          <p:spTgt spid="34"/>
                                        </p:tgtEl>
                                      </p:cBhvr>
                                    </p:animEffect>
                                  </p:childTnLst>
                                </p:cTn>
                              </p:par>
                            </p:childTnLst>
                          </p:cTn>
                        </p:par>
                      </p:childTnLst>
                    </p:cTn>
                  </p:par>
                  <p:par>
                    <p:cTn id="153" fill="hold">
                      <p:stCondLst>
                        <p:cond delay="indefinite"/>
                      </p:stCondLst>
                      <p:childTnLst>
                        <p:par>
                          <p:cTn id="154" fill="hold">
                            <p:stCondLst>
                              <p:cond delay="0"/>
                            </p:stCondLst>
                            <p:childTnLst>
                              <p:par>
                                <p:cTn id="155" presetID="2" presetClass="exit" presetSubtype="1" fill="hold" grpId="1" nodeType="clickEffect">
                                  <p:stCondLst>
                                    <p:cond delay="0"/>
                                  </p:stCondLst>
                                  <p:childTnLst>
                                    <p:anim calcmode="lin" valueType="num">
                                      <p:cBhvr additive="base">
                                        <p:cTn id="156" dur="500"/>
                                        <p:tgtEl>
                                          <p:spTgt spid="4"/>
                                        </p:tgtEl>
                                        <p:attrNameLst>
                                          <p:attrName>ppt_x</p:attrName>
                                        </p:attrNameLst>
                                      </p:cBhvr>
                                      <p:tavLst>
                                        <p:tav tm="0">
                                          <p:val>
                                            <p:strVal val="ppt_x"/>
                                          </p:val>
                                        </p:tav>
                                        <p:tav tm="100000">
                                          <p:val>
                                            <p:strVal val="ppt_x"/>
                                          </p:val>
                                        </p:tav>
                                      </p:tavLst>
                                    </p:anim>
                                    <p:anim calcmode="lin" valueType="num">
                                      <p:cBhvr additive="base">
                                        <p:cTn id="157" dur="500"/>
                                        <p:tgtEl>
                                          <p:spTgt spid="4"/>
                                        </p:tgtEl>
                                        <p:attrNameLst>
                                          <p:attrName>ppt_y</p:attrName>
                                        </p:attrNameLst>
                                      </p:cBhvr>
                                      <p:tavLst>
                                        <p:tav tm="0">
                                          <p:val>
                                            <p:strVal val="ppt_y"/>
                                          </p:val>
                                        </p:tav>
                                        <p:tav tm="100000">
                                          <p:val>
                                            <p:strVal val="0-ppt_h/2"/>
                                          </p:val>
                                        </p:tav>
                                      </p:tavLst>
                                    </p:anim>
                                    <p:set>
                                      <p:cBhvr>
                                        <p:cTn id="158" dur="1" fill="hold">
                                          <p:stCondLst>
                                            <p:cond delay="499"/>
                                          </p:stCondLst>
                                        </p:cTn>
                                        <p:tgtEl>
                                          <p:spTgt spid="4"/>
                                        </p:tgtEl>
                                        <p:attrNameLst>
                                          <p:attrName>style.visibility</p:attrName>
                                        </p:attrNameLst>
                                      </p:cBhvr>
                                      <p:to>
                                        <p:strVal val="hidden"/>
                                      </p:to>
                                    </p:set>
                                  </p:childTnLst>
                                </p:cTn>
                              </p:par>
                            </p:childTnLst>
                          </p:cTn>
                        </p:par>
                        <p:par>
                          <p:cTn id="159" fill="hold">
                            <p:stCondLst>
                              <p:cond delay="500"/>
                            </p:stCondLst>
                            <p:childTnLst>
                              <p:par>
                                <p:cTn id="160" presetID="10" presetClass="entr" presetSubtype="0" fill="hold" grpId="0" nodeType="afterEffect">
                                  <p:stCondLst>
                                    <p:cond delay="0"/>
                                  </p:stCondLst>
                                  <p:childTnLst>
                                    <p:set>
                                      <p:cBhvr>
                                        <p:cTn id="161" dur="1" fill="hold">
                                          <p:stCondLst>
                                            <p:cond delay="0"/>
                                          </p:stCondLst>
                                        </p:cTn>
                                        <p:tgtEl>
                                          <p:spTgt spid="35"/>
                                        </p:tgtEl>
                                        <p:attrNameLst>
                                          <p:attrName>style.visibility</p:attrName>
                                        </p:attrNameLst>
                                      </p:cBhvr>
                                      <p:to>
                                        <p:strVal val="visible"/>
                                      </p:to>
                                    </p:set>
                                    <p:animEffect transition="in" filter="fade">
                                      <p:cBhvr>
                                        <p:cTn id="16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4" grpId="0" animBg="1"/>
      <p:bldP spid="14" grpId="1" animBg="1"/>
      <p:bldP spid="15" grpId="0" animBg="1"/>
      <p:bldP spid="17" grpId="0" animBg="1"/>
      <p:bldP spid="17" grpId="1" animBg="1"/>
      <p:bldP spid="18" grpId="0" animBg="1"/>
      <p:bldP spid="18" grpId="1" animBg="1"/>
      <p:bldP spid="21" grpId="0" animBg="1"/>
      <p:bldP spid="21" grpId="1" animBg="1"/>
      <p:bldP spid="22" grpId="0" animBg="1"/>
      <p:bldP spid="23" grpId="0" animBg="1"/>
      <p:bldP spid="25"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6" grpId="1" animBg="1"/>
      <p:bldP spid="16" grpId="0" animBg="1"/>
      <p:bldP spid="16" grpId="1" animBg="1"/>
      <p:bldP spid="20" grpId="0" animBg="1"/>
      <p:bldP spid="20" grpId="1" animBg="1"/>
      <p:bldP spid="37" grpId="0" animBg="1"/>
      <p:bldP spid="38" grpId="0" animBg="1"/>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4289777"/>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1CBB9F"/>
              </a:solidFill>
              <a:effectLst/>
              <a:uLnTx/>
              <a:uFillTx/>
              <a:latin typeface="Calibri" panose="020F0502020204030204"/>
              <a:ea typeface="+mn-ea"/>
              <a:cs typeface="+mn-cs"/>
            </a:endParaRPr>
          </a:p>
        </p:txBody>
      </p:sp>
      <p:sp>
        <p:nvSpPr>
          <p:cNvPr id="82" name="Freeform 5"/>
          <p:cNvSpPr>
            <a:spLocks noEditPoints="1"/>
          </p:cNvSpPr>
          <p:nvPr/>
        </p:nvSpPr>
        <p:spPr bwMode="auto">
          <a:xfrm>
            <a:off x="1200831" y="1915749"/>
            <a:ext cx="9790339" cy="2374029"/>
          </a:xfrm>
          <a:custGeom>
            <a:avLst/>
            <a:gdLst>
              <a:gd name="T0" fmla="*/ 10828 w 11635"/>
              <a:gd name="T1" fmla="*/ 718 h 2818"/>
              <a:gd name="T2" fmla="*/ 10188 w 11635"/>
              <a:gd name="T3" fmla="*/ 754 h 2818"/>
              <a:gd name="T4" fmla="*/ 9592 w 11635"/>
              <a:gd name="T5" fmla="*/ 1294 h 2818"/>
              <a:gd name="T6" fmla="*/ 8364 w 11635"/>
              <a:gd name="T7" fmla="*/ 1162 h 2818"/>
              <a:gd name="T8" fmla="*/ 8092 w 11635"/>
              <a:gd name="T9" fmla="*/ 350 h 2818"/>
              <a:gd name="T10" fmla="*/ 7564 w 11635"/>
              <a:gd name="T11" fmla="*/ 586 h 2818"/>
              <a:gd name="T12" fmla="*/ 7484 w 11635"/>
              <a:gd name="T13" fmla="*/ 642 h 2818"/>
              <a:gd name="T14" fmla="*/ 6692 w 11635"/>
              <a:gd name="T15" fmla="*/ 1450 h 2818"/>
              <a:gd name="T16" fmla="*/ 4340 w 11635"/>
              <a:gd name="T17" fmla="*/ 1650 h 2818"/>
              <a:gd name="T18" fmla="*/ 4000 w 11635"/>
              <a:gd name="T19" fmla="*/ 594 h 2818"/>
              <a:gd name="T20" fmla="*/ 3616 w 11635"/>
              <a:gd name="T21" fmla="*/ 1114 h 2818"/>
              <a:gd name="T22" fmla="*/ 2956 w 11635"/>
              <a:gd name="T23" fmla="*/ 866 h 2818"/>
              <a:gd name="T24" fmla="*/ 2404 w 11635"/>
              <a:gd name="T25" fmla="*/ 142 h 2818"/>
              <a:gd name="T26" fmla="*/ 2384 w 11635"/>
              <a:gd name="T27" fmla="*/ 562 h 2818"/>
              <a:gd name="T28" fmla="*/ 1704 w 11635"/>
              <a:gd name="T29" fmla="*/ 806 h 2818"/>
              <a:gd name="T30" fmla="*/ 536 w 11635"/>
              <a:gd name="T31" fmla="*/ 434 h 2818"/>
              <a:gd name="T32" fmla="*/ 668 w 11635"/>
              <a:gd name="T33" fmla="*/ 834 h 2818"/>
              <a:gd name="T34" fmla="*/ 736 w 11635"/>
              <a:gd name="T35" fmla="*/ 1558 h 2818"/>
              <a:gd name="T36" fmla="*/ 1160 w 11635"/>
              <a:gd name="T37" fmla="*/ 1390 h 2818"/>
              <a:gd name="T38" fmla="*/ 2172 w 11635"/>
              <a:gd name="T39" fmla="*/ 1346 h 2818"/>
              <a:gd name="T40" fmla="*/ 2768 w 11635"/>
              <a:gd name="T41" fmla="*/ 1038 h 2818"/>
              <a:gd name="T42" fmla="*/ 3136 w 11635"/>
              <a:gd name="T43" fmla="*/ 1714 h 2818"/>
              <a:gd name="T44" fmla="*/ 3972 w 11635"/>
              <a:gd name="T45" fmla="*/ 2042 h 2818"/>
              <a:gd name="T46" fmla="*/ 4148 w 11635"/>
              <a:gd name="T47" fmla="*/ 1662 h 2818"/>
              <a:gd name="T48" fmla="*/ 5308 w 11635"/>
              <a:gd name="T49" fmla="*/ 2782 h 2818"/>
              <a:gd name="T50" fmla="*/ 6804 w 11635"/>
              <a:gd name="T51" fmla="*/ 2094 h 2818"/>
              <a:gd name="T52" fmla="*/ 7844 w 11635"/>
              <a:gd name="T53" fmla="*/ 1430 h 2818"/>
              <a:gd name="T54" fmla="*/ 8224 w 11635"/>
              <a:gd name="T55" fmla="*/ 1626 h 2818"/>
              <a:gd name="T56" fmla="*/ 8484 w 11635"/>
              <a:gd name="T57" fmla="*/ 1242 h 2818"/>
              <a:gd name="T58" fmla="*/ 8788 w 11635"/>
              <a:gd name="T59" fmla="*/ 2366 h 2818"/>
              <a:gd name="T60" fmla="*/ 9168 w 11635"/>
              <a:gd name="T61" fmla="*/ 1902 h 2818"/>
              <a:gd name="T62" fmla="*/ 10460 w 11635"/>
              <a:gd name="T63" fmla="*/ 2122 h 2818"/>
              <a:gd name="T64" fmla="*/ 9600 w 11635"/>
              <a:gd name="T65" fmla="*/ 1338 h 2818"/>
              <a:gd name="T66" fmla="*/ 10260 w 11635"/>
              <a:gd name="T67" fmla="*/ 910 h 2818"/>
              <a:gd name="T68" fmla="*/ 10800 w 11635"/>
              <a:gd name="T69" fmla="*/ 754 h 2818"/>
              <a:gd name="T70" fmla="*/ 8180 w 11635"/>
              <a:gd name="T71" fmla="*/ 206 h 2818"/>
              <a:gd name="T72" fmla="*/ 7368 w 11635"/>
              <a:gd name="T73" fmla="*/ 410 h 2818"/>
              <a:gd name="T74" fmla="*/ 4024 w 11635"/>
              <a:gd name="T75" fmla="*/ 646 h 2818"/>
              <a:gd name="T76" fmla="*/ 2336 w 11635"/>
              <a:gd name="T77" fmla="*/ 198 h 2818"/>
              <a:gd name="T78" fmla="*/ 328 w 11635"/>
              <a:gd name="T79" fmla="*/ 522 h 2818"/>
              <a:gd name="T80" fmla="*/ 600 w 11635"/>
              <a:gd name="T81" fmla="*/ 1730 h 2818"/>
              <a:gd name="T82" fmla="*/ 1216 w 11635"/>
              <a:gd name="T83" fmla="*/ 1138 h 2818"/>
              <a:gd name="T84" fmla="*/ 1440 w 11635"/>
              <a:gd name="T85" fmla="*/ 966 h 2818"/>
              <a:gd name="T86" fmla="*/ 2148 w 11635"/>
              <a:gd name="T87" fmla="*/ 1270 h 2818"/>
              <a:gd name="T88" fmla="*/ 3088 w 11635"/>
              <a:gd name="T89" fmla="*/ 1802 h 2818"/>
              <a:gd name="T90" fmla="*/ 3088 w 11635"/>
              <a:gd name="T91" fmla="*/ 1802 h 2818"/>
              <a:gd name="T92" fmla="*/ 3996 w 11635"/>
              <a:gd name="T93" fmla="*/ 2150 h 2818"/>
              <a:gd name="T94" fmla="*/ 3980 w 11635"/>
              <a:gd name="T95" fmla="*/ 1430 h 2818"/>
              <a:gd name="T96" fmla="*/ 5200 w 11635"/>
              <a:gd name="T97" fmla="*/ 1830 h 2818"/>
              <a:gd name="T98" fmla="*/ 6440 w 11635"/>
              <a:gd name="T99" fmla="*/ 2046 h 2818"/>
              <a:gd name="T100" fmla="*/ 7528 w 11635"/>
              <a:gd name="T101" fmla="*/ 906 h 2818"/>
              <a:gd name="T102" fmla="*/ 8788 w 11635"/>
              <a:gd name="T103" fmla="*/ 2582 h 2818"/>
              <a:gd name="T104" fmla="*/ 9172 w 11635"/>
              <a:gd name="T105" fmla="*/ 1678 h 2818"/>
              <a:gd name="T106" fmla="*/ 10144 w 11635"/>
              <a:gd name="T107" fmla="*/ 2010 h 2818"/>
              <a:gd name="T108" fmla="*/ 9920 w 11635"/>
              <a:gd name="T109" fmla="*/ 1266 h 2818"/>
              <a:gd name="T110" fmla="*/ 10400 w 11635"/>
              <a:gd name="T111" fmla="*/ 314 h 2818"/>
              <a:gd name="T112" fmla="*/ 11408 w 11635"/>
              <a:gd name="T113" fmla="*/ 1230 h 2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635" h="2818">
                <a:moveTo>
                  <a:pt x="11432" y="934"/>
                </a:moveTo>
                <a:cubicBezTo>
                  <a:pt x="11418" y="929"/>
                  <a:pt x="11387" y="919"/>
                  <a:pt x="11368" y="922"/>
                </a:cubicBezTo>
                <a:cubicBezTo>
                  <a:pt x="11322" y="930"/>
                  <a:pt x="11283" y="940"/>
                  <a:pt x="11252" y="962"/>
                </a:cubicBezTo>
                <a:cubicBezTo>
                  <a:pt x="11237" y="973"/>
                  <a:pt x="11231" y="991"/>
                  <a:pt x="11212" y="998"/>
                </a:cubicBezTo>
                <a:cubicBezTo>
                  <a:pt x="11183" y="967"/>
                  <a:pt x="11140" y="947"/>
                  <a:pt x="11104" y="922"/>
                </a:cubicBezTo>
                <a:cubicBezTo>
                  <a:pt x="11043" y="879"/>
                  <a:pt x="10985" y="829"/>
                  <a:pt x="10924" y="786"/>
                </a:cubicBezTo>
                <a:cubicBezTo>
                  <a:pt x="10893" y="764"/>
                  <a:pt x="10851" y="747"/>
                  <a:pt x="10828" y="718"/>
                </a:cubicBezTo>
                <a:cubicBezTo>
                  <a:pt x="10824" y="713"/>
                  <a:pt x="10846" y="671"/>
                  <a:pt x="10852" y="658"/>
                </a:cubicBezTo>
                <a:cubicBezTo>
                  <a:pt x="10872" y="616"/>
                  <a:pt x="10901" y="530"/>
                  <a:pt x="10884" y="458"/>
                </a:cubicBezTo>
                <a:cubicBezTo>
                  <a:pt x="10843" y="288"/>
                  <a:pt x="10761" y="177"/>
                  <a:pt x="10604" y="126"/>
                </a:cubicBezTo>
                <a:cubicBezTo>
                  <a:pt x="10572" y="121"/>
                  <a:pt x="10540" y="115"/>
                  <a:pt x="10508" y="110"/>
                </a:cubicBezTo>
                <a:cubicBezTo>
                  <a:pt x="10453" y="98"/>
                  <a:pt x="10370" y="132"/>
                  <a:pt x="10336" y="146"/>
                </a:cubicBezTo>
                <a:cubicBezTo>
                  <a:pt x="10218" y="197"/>
                  <a:pt x="10140" y="286"/>
                  <a:pt x="10104" y="418"/>
                </a:cubicBezTo>
                <a:cubicBezTo>
                  <a:pt x="10066" y="558"/>
                  <a:pt x="10133" y="680"/>
                  <a:pt x="10188" y="754"/>
                </a:cubicBezTo>
                <a:cubicBezTo>
                  <a:pt x="10206" y="779"/>
                  <a:pt x="10229" y="811"/>
                  <a:pt x="10260" y="822"/>
                </a:cubicBezTo>
                <a:cubicBezTo>
                  <a:pt x="10247" y="860"/>
                  <a:pt x="10210" y="891"/>
                  <a:pt x="10188" y="922"/>
                </a:cubicBezTo>
                <a:cubicBezTo>
                  <a:pt x="10149" y="977"/>
                  <a:pt x="10115" y="1031"/>
                  <a:pt x="10076" y="1086"/>
                </a:cubicBezTo>
                <a:cubicBezTo>
                  <a:pt x="10063" y="1104"/>
                  <a:pt x="10043" y="1118"/>
                  <a:pt x="10036" y="1142"/>
                </a:cubicBezTo>
                <a:cubicBezTo>
                  <a:pt x="9945" y="1117"/>
                  <a:pt x="9860" y="1150"/>
                  <a:pt x="9860" y="1250"/>
                </a:cubicBezTo>
                <a:cubicBezTo>
                  <a:pt x="9794" y="1252"/>
                  <a:pt x="9724" y="1267"/>
                  <a:pt x="9664" y="1282"/>
                </a:cubicBezTo>
                <a:cubicBezTo>
                  <a:pt x="9639" y="1288"/>
                  <a:pt x="9611" y="1282"/>
                  <a:pt x="9592" y="1294"/>
                </a:cubicBezTo>
                <a:cubicBezTo>
                  <a:pt x="9580" y="1279"/>
                  <a:pt x="9580" y="1257"/>
                  <a:pt x="9572" y="1238"/>
                </a:cubicBezTo>
                <a:cubicBezTo>
                  <a:pt x="9553" y="1194"/>
                  <a:pt x="9524" y="1151"/>
                  <a:pt x="9496" y="1114"/>
                </a:cubicBezTo>
                <a:cubicBezTo>
                  <a:pt x="9370" y="946"/>
                  <a:pt x="9064" y="887"/>
                  <a:pt x="8860" y="1022"/>
                </a:cubicBezTo>
                <a:cubicBezTo>
                  <a:pt x="8805" y="1058"/>
                  <a:pt x="8751" y="1114"/>
                  <a:pt x="8716" y="1170"/>
                </a:cubicBezTo>
                <a:cubicBezTo>
                  <a:pt x="8701" y="1194"/>
                  <a:pt x="8695" y="1229"/>
                  <a:pt x="8676" y="1250"/>
                </a:cubicBezTo>
                <a:cubicBezTo>
                  <a:pt x="8653" y="1259"/>
                  <a:pt x="8590" y="1227"/>
                  <a:pt x="8564" y="1218"/>
                </a:cubicBezTo>
                <a:cubicBezTo>
                  <a:pt x="8496" y="1195"/>
                  <a:pt x="8432" y="1185"/>
                  <a:pt x="8364" y="1162"/>
                </a:cubicBezTo>
                <a:cubicBezTo>
                  <a:pt x="8320" y="1147"/>
                  <a:pt x="8273" y="1127"/>
                  <a:pt x="8224" y="1118"/>
                </a:cubicBezTo>
                <a:cubicBezTo>
                  <a:pt x="8228" y="1086"/>
                  <a:pt x="8237" y="1050"/>
                  <a:pt x="8244" y="1018"/>
                </a:cubicBezTo>
                <a:cubicBezTo>
                  <a:pt x="8254" y="974"/>
                  <a:pt x="8240" y="917"/>
                  <a:pt x="8232" y="886"/>
                </a:cubicBezTo>
                <a:cubicBezTo>
                  <a:pt x="8203" y="778"/>
                  <a:pt x="8161" y="688"/>
                  <a:pt x="8084" y="630"/>
                </a:cubicBezTo>
                <a:cubicBezTo>
                  <a:pt x="8061" y="613"/>
                  <a:pt x="8026" y="600"/>
                  <a:pt x="8008" y="578"/>
                </a:cubicBezTo>
                <a:cubicBezTo>
                  <a:pt x="8003" y="572"/>
                  <a:pt x="8042" y="485"/>
                  <a:pt x="8048" y="470"/>
                </a:cubicBezTo>
                <a:cubicBezTo>
                  <a:pt x="8055" y="453"/>
                  <a:pt x="8083" y="354"/>
                  <a:pt x="8092" y="350"/>
                </a:cubicBezTo>
                <a:cubicBezTo>
                  <a:pt x="8104" y="344"/>
                  <a:pt x="8130" y="356"/>
                  <a:pt x="8148" y="350"/>
                </a:cubicBezTo>
                <a:cubicBezTo>
                  <a:pt x="8201" y="333"/>
                  <a:pt x="8272" y="267"/>
                  <a:pt x="8240" y="182"/>
                </a:cubicBezTo>
                <a:cubicBezTo>
                  <a:pt x="8205" y="90"/>
                  <a:pt x="8068" y="61"/>
                  <a:pt x="8008" y="150"/>
                </a:cubicBezTo>
                <a:cubicBezTo>
                  <a:pt x="7970" y="206"/>
                  <a:pt x="7991" y="311"/>
                  <a:pt x="8048" y="330"/>
                </a:cubicBezTo>
                <a:cubicBezTo>
                  <a:pt x="8020" y="406"/>
                  <a:pt x="7992" y="482"/>
                  <a:pt x="7964" y="558"/>
                </a:cubicBezTo>
                <a:cubicBezTo>
                  <a:pt x="7925" y="549"/>
                  <a:pt x="7883" y="536"/>
                  <a:pt x="7840" y="526"/>
                </a:cubicBezTo>
                <a:cubicBezTo>
                  <a:pt x="7735" y="503"/>
                  <a:pt x="7624" y="558"/>
                  <a:pt x="7564" y="586"/>
                </a:cubicBezTo>
                <a:cubicBezTo>
                  <a:pt x="7542" y="550"/>
                  <a:pt x="7498" y="522"/>
                  <a:pt x="7484" y="482"/>
                </a:cubicBezTo>
                <a:cubicBezTo>
                  <a:pt x="7478" y="466"/>
                  <a:pt x="7503" y="443"/>
                  <a:pt x="7496" y="414"/>
                </a:cubicBezTo>
                <a:cubicBezTo>
                  <a:pt x="7485" y="367"/>
                  <a:pt x="7457" y="363"/>
                  <a:pt x="7424" y="338"/>
                </a:cubicBezTo>
                <a:cubicBezTo>
                  <a:pt x="7347" y="336"/>
                  <a:pt x="7318" y="375"/>
                  <a:pt x="7320" y="454"/>
                </a:cubicBezTo>
                <a:cubicBezTo>
                  <a:pt x="7337" y="473"/>
                  <a:pt x="7376" y="545"/>
                  <a:pt x="7428" y="510"/>
                </a:cubicBezTo>
                <a:cubicBezTo>
                  <a:pt x="7468" y="515"/>
                  <a:pt x="7495" y="583"/>
                  <a:pt x="7524" y="606"/>
                </a:cubicBezTo>
                <a:cubicBezTo>
                  <a:pt x="7516" y="625"/>
                  <a:pt x="7499" y="631"/>
                  <a:pt x="7484" y="642"/>
                </a:cubicBezTo>
                <a:cubicBezTo>
                  <a:pt x="7458" y="661"/>
                  <a:pt x="7430" y="700"/>
                  <a:pt x="7412" y="726"/>
                </a:cubicBezTo>
                <a:cubicBezTo>
                  <a:pt x="7333" y="840"/>
                  <a:pt x="7319" y="1020"/>
                  <a:pt x="7380" y="1162"/>
                </a:cubicBezTo>
                <a:cubicBezTo>
                  <a:pt x="7390" y="1185"/>
                  <a:pt x="7394" y="1208"/>
                  <a:pt x="7412" y="1222"/>
                </a:cubicBezTo>
                <a:cubicBezTo>
                  <a:pt x="7386" y="1260"/>
                  <a:pt x="7268" y="1317"/>
                  <a:pt x="7224" y="1346"/>
                </a:cubicBezTo>
                <a:cubicBezTo>
                  <a:pt x="7123" y="1414"/>
                  <a:pt x="7021" y="1480"/>
                  <a:pt x="6916" y="1546"/>
                </a:cubicBezTo>
                <a:cubicBezTo>
                  <a:pt x="6869" y="1576"/>
                  <a:pt x="6824" y="1617"/>
                  <a:pt x="6772" y="1642"/>
                </a:cubicBezTo>
                <a:cubicBezTo>
                  <a:pt x="6745" y="1576"/>
                  <a:pt x="6727" y="1508"/>
                  <a:pt x="6692" y="1450"/>
                </a:cubicBezTo>
                <a:cubicBezTo>
                  <a:pt x="6557" y="1228"/>
                  <a:pt x="6373" y="1066"/>
                  <a:pt x="6104" y="978"/>
                </a:cubicBezTo>
                <a:cubicBezTo>
                  <a:pt x="6053" y="967"/>
                  <a:pt x="6003" y="957"/>
                  <a:pt x="5952" y="946"/>
                </a:cubicBezTo>
                <a:cubicBezTo>
                  <a:pt x="5854" y="924"/>
                  <a:pt x="5702" y="940"/>
                  <a:pt x="5620" y="962"/>
                </a:cubicBezTo>
                <a:cubicBezTo>
                  <a:pt x="5315" y="1042"/>
                  <a:pt x="5132" y="1167"/>
                  <a:pt x="4984" y="1402"/>
                </a:cubicBezTo>
                <a:cubicBezTo>
                  <a:pt x="4935" y="1480"/>
                  <a:pt x="4852" y="1621"/>
                  <a:pt x="4848" y="1738"/>
                </a:cubicBezTo>
                <a:cubicBezTo>
                  <a:pt x="4747" y="1730"/>
                  <a:pt x="4638" y="1706"/>
                  <a:pt x="4544" y="1682"/>
                </a:cubicBezTo>
                <a:cubicBezTo>
                  <a:pt x="4474" y="1664"/>
                  <a:pt x="4410" y="1668"/>
                  <a:pt x="4340" y="1650"/>
                </a:cubicBezTo>
                <a:cubicBezTo>
                  <a:pt x="4287" y="1636"/>
                  <a:pt x="4224" y="1618"/>
                  <a:pt x="4164" y="1618"/>
                </a:cubicBezTo>
                <a:cubicBezTo>
                  <a:pt x="4160" y="1614"/>
                  <a:pt x="4164" y="1618"/>
                  <a:pt x="4160" y="1614"/>
                </a:cubicBezTo>
                <a:cubicBezTo>
                  <a:pt x="4175" y="1416"/>
                  <a:pt x="4126" y="1286"/>
                  <a:pt x="4008" y="1198"/>
                </a:cubicBezTo>
                <a:cubicBezTo>
                  <a:pt x="3976" y="1174"/>
                  <a:pt x="3945" y="1142"/>
                  <a:pt x="3900" y="1130"/>
                </a:cubicBezTo>
                <a:cubicBezTo>
                  <a:pt x="3928" y="1019"/>
                  <a:pt x="4002" y="925"/>
                  <a:pt x="4028" y="814"/>
                </a:cubicBezTo>
                <a:cubicBezTo>
                  <a:pt x="4125" y="816"/>
                  <a:pt x="4193" y="718"/>
                  <a:pt x="4136" y="634"/>
                </a:cubicBezTo>
                <a:cubicBezTo>
                  <a:pt x="4107" y="592"/>
                  <a:pt x="4057" y="588"/>
                  <a:pt x="4000" y="594"/>
                </a:cubicBezTo>
                <a:cubicBezTo>
                  <a:pt x="3977" y="615"/>
                  <a:pt x="3949" y="626"/>
                  <a:pt x="3936" y="658"/>
                </a:cubicBezTo>
                <a:cubicBezTo>
                  <a:pt x="3913" y="714"/>
                  <a:pt x="3948" y="782"/>
                  <a:pt x="3984" y="794"/>
                </a:cubicBezTo>
                <a:cubicBezTo>
                  <a:pt x="3979" y="828"/>
                  <a:pt x="3960" y="855"/>
                  <a:pt x="3948" y="882"/>
                </a:cubicBezTo>
                <a:cubicBezTo>
                  <a:pt x="3926" y="933"/>
                  <a:pt x="3913" y="979"/>
                  <a:pt x="3892" y="1030"/>
                </a:cubicBezTo>
                <a:cubicBezTo>
                  <a:pt x="3881" y="1056"/>
                  <a:pt x="3863" y="1084"/>
                  <a:pt x="3856" y="1114"/>
                </a:cubicBezTo>
                <a:cubicBezTo>
                  <a:pt x="3827" y="1107"/>
                  <a:pt x="3789" y="1101"/>
                  <a:pt x="3756" y="1094"/>
                </a:cubicBezTo>
                <a:cubicBezTo>
                  <a:pt x="3708" y="1084"/>
                  <a:pt x="3648" y="1104"/>
                  <a:pt x="3616" y="1114"/>
                </a:cubicBezTo>
                <a:cubicBezTo>
                  <a:pt x="3526" y="1143"/>
                  <a:pt x="3446" y="1182"/>
                  <a:pt x="3396" y="1250"/>
                </a:cubicBezTo>
                <a:cubicBezTo>
                  <a:pt x="3386" y="1264"/>
                  <a:pt x="3380" y="1278"/>
                  <a:pt x="3368" y="1290"/>
                </a:cubicBezTo>
                <a:cubicBezTo>
                  <a:pt x="3368" y="1291"/>
                  <a:pt x="3368" y="1293"/>
                  <a:pt x="3368" y="1294"/>
                </a:cubicBezTo>
                <a:cubicBezTo>
                  <a:pt x="3318" y="1276"/>
                  <a:pt x="3284" y="1216"/>
                  <a:pt x="3244" y="1186"/>
                </a:cubicBezTo>
                <a:cubicBezTo>
                  <a:pt x="3170" y="1130"/>
                  <a:pt x="3109" y="1057"/>
                  <a:pt x="3036" y="1002"/>
                </a:cubicBezTo>
                <a:cubicBezTo>
                  <a:pt x="3003" y="977"/>
                  <a:pt x="2959" y="949"/>
                  <a:pt x="2936" y="914"/>
                </a:cubicBezTo>
                <a:cubicBezTo>
                  <a:pt x="2933" y="911"/>
                  <a:pt x="2950" y="877"/>
                  <a:pt x="2956" y="866"/>
                </a:cubicBezTo>
                <a:cubicBezTo>
                  <a:pt x="2976" y="828"/>
                  <a:pt x="3006" y="751"/>
                  <a:pt x="2988" y="682"/>
                </a:cubicBezTo>
                <a:cubicBezTo>
                  <a:pt x="2948" y="525"/>
                  <a:pt x="2873" y="452"/>
                  <a:pt x="2716" y="410"/>
                </a:cubicBezTo>
                <a:cubicBezTo>
                  <a:pt x="2681" y="401"/>
                  <a:pt x="2630" y="399"/>
                  <a:pt x="2592" y="410"/>
                </a:cubicBezTo>
                <a:cubicBezTo>
                  <a:pt x="2554" y="421"/>
                  <a:pt x="2522" y="443"/>
                  <a:pt x="2488" y="454"/>
                </a:cubicBezTo>
                <a:cubicBezTo>
                  <a:pt x="2469" y="417"/>
                  <a:pt x="2439" y="387"/>
                  <a:pt x="2416" y="354"/>
                </a:cubicBezTo>
                <a:cubicBezTo>
                  <a:pt x="2398" y="328"/>
                  <a:pt x="2386" y="299"/>
                  <a:pt x="2364" y="278"/>
                </a:cubicBezTo>
                <a:cubicBezTo>
                  <a:pt x="2374" y="237"/>
                  <a:pt x="2421" y="212"/>
                  <a:pt x="2404" y="142"/>
                </a:cubicBezTo>
                <a:cubicBezTo>
                  <a:pt x="2386" y="71"/>
                  <a:pt x="2288" y="0"/>
                  <a:pt x="2200" y="54"/>
                </a:cubicBezTo>
                <a:cubicBezTo>
                  <a:pt x="2117" y="105"/>
                  <a:pt x="2116" y="227"/>
                  <a:pt x="2196" y="282"/>
                </a:cubicBezTo>
                <a:cubicBezTo>
                  <a:pt x="2216" y="296"/>
                  <a:pt x="2279" y="324"/>
                  <a:pt x="2312" y="298"/>
                </a:cubicBezTo>
                <a:cubicBezTo>
                  <a:pt x="2336" y="303"/>
                  <a:pt x="2336" y="321"/>
                  <a:pt x="2348" y="338"/>
                </a:cubicBezTo>
                <a:cubicBezTo>
                  <a:pt x="2366" y="363"/>
                  <a:pt x="2390" y="389"/>
                  <a:pt x="2408" y="414"/>
                </a:cubicBezTo>
                <a:cubicBezTo>
                  <a:pt x="2423" y="436"/>
                  <a:pt x="2432" y="462"/>
                  <a:pt x="2452" y="478"/>
                </a:cubicBezTo>
                <a:cubicBezTo>
                  <a:pt x="2440" y="510"/>
                  <a:pt x="2402" y="533"/>
                  <a:pt x="2384" y="562"/>
                </a:cubicBezTo>
                <a:cubicBezTo>
                  <a:pt x="2337" y="639"/>
                  <a:pt x="2316" y="824"/>
                  <a:pt x="2388" y="894"/>
                </a:cubicBezTo>
                <a:cubicBezTo>
                  <a:pt x="2381" y="915"/>
                  <a:pt x="2362" y="924"/>
                  <a:pt x="2348" y="938"/>
                </a:cubicBezTo>
                <a:cubicBezTo>
                  <a:pt x="2302" y="984"/>
                  <a:pt x="2240" y="1028"/>
                  <a:pt x="2204" y="1082"/>
                </a:cubicBezTo>
                <a:cubicBezTo>
                  <a:pt x="2182" y="1074"/>
                  <a:pt x="2164" y="1057"/>
                  <a:pt x="2140" y="1050"/>
                </a:cubicBezTo>
                <a:cubicBezTo>
                  <a:pt x="2068" y="1028"/>
                  <a:pt x="1983" y="1077"/>
                  <a:pt x="1968" y="1126"/>
                </a:cubicBezTo>
                <a:cubicBezTo>
                  <a:pt x="1876" y="1082"/>
                  <a:pt x="1784" y="1038"/>
                  <a:pt x="1692" y="994"/>
                </a:cubicBezTo>
                <a:cubicBezTo>
                  <a:pt x="1696" y="943"/>
                  <a:pt x="1718" y="871"/>
                  <a:pt x="1704" y="806"/>
                </a:cubicBezTo>
                <a:cubicBezTo>
                  <a:pt x="1658" y="598"/>
                  <a:pt x="1558" y="460"/>
                  <a:pt x="1380" y="386"/>
                </a:cubicBezTo>
                <a:cubicBezTo>
                  <a:pt x="1243" y="329"/>
                  <a:pt x="1038" y="350"/>
                  <a:pt x="928" y="418"/>
                </a:cubicBezTo>
                <a:cubicBezTo>
                  <a:pt x="899" y="436"/>
                  <a:pt x="874" y="462"/>
                  <a:pt x="848" y="482"/>
                </a:cubicBezTo>
                <a:cubicBezTo>
                  <a:pt x="806" y="513"/>
                  <a:pt x="753" y="564"/>
                  <a:pt x="736" y="618"/>
                </a:cubicBezTo>
                <a:cubicBezTo>
                  <a:pt x="682" y="602"/>
                  <a:pt x="633" y="554"/>
                  <a:pt x="588" y="526"/>
                </a:cubicBezTo>
                <a:cubicBezTo>
                  <a:pt x="566" y="512"/>
                  <a:pt x="540" y="506"/>
                  <a:pt x="524" y="486"/>
                </a:cubicBezTo>
                <a:cubicBezTo>
                  <a:pt x="520" y="480"/>
                  <a:pt x="533" y="447"/>
                  <a:pt x="536" y="434"/>
                </a:cubicBezTo>
                <a:cubicBezTo>
                  <a:pt x="546" y="391"/>
                  <a:pt x="532" y="337"/>
                  <a:pt x="520" y="310"/>
                </a:cubicBezTo>
                <a:cubicBezTo>
                  <a:pt x="447" y="142"/>
                  <a:pt x="202" y="109"/>
                  <a:pt x="96" y="270"/>
                </a:cubicBezTo>
                <a:cubicBezTo>
                  <a:pt x="0" y="416"/>
                  <a:pt x="100" y="588"/>
                  <a:pt x="224" y="630"/>
                </a:cubicBezTo>
                <a:cubicBezTo>
                  <a:pt x="331" y="666"/>
                  <a:pt x="473" y="601"/>
                  <a:pt x="496" y="530"/>
                </a:cubicBezTo>
                <a:cubicBezTo>
                  <a:pt x="570" y="551"/>
                  <a:pt x="639" y="636"/>
                  <a:pt x="712" y="658"/>
                </a:cubicBezTo>
                <a:cubicBezTo>
                  <a:pt x="707" y="681"/>
                  <a:pt x="695" y="701"/>
                  <a:pt x="688" y="722"/>
                </a:cubicBezTo>
                <a:cubicBezTo>
                  <a:pt x="681" y="759"/>
                  <a:pt x="675" y="797"/>
                  <a:pt x="668" y="834"/>
                </a:cubicBezTo>
                <a:cubicBezTo>
                  <a:pt x="663" y="855"/>
                  <a:pt x="669" y="891"/>
                  <a:pt x="672" y="906"/>
                </a:cubicBezTo>
                <a:cubicBezTo>
                  <a:pt x="675" y="933"/>
                  <a:pt x="677" y="959"/>
                  <a:pt x="680" y="986"/>
                </a:cubicBezTo>
                <a:cubicBezTo>
                  <a:pt x="705" y="1079"/>
                  <a:pt x="747" y="1140"/>
                  <a:pt x="796" y="1206"/>
                </a:cubicBezTo>
                <a:cubicBezTo>
                  <a:pt x="818" y="1236"/>
                  <a:pt x="850" y="1277"/>
                  <a:pt x="888" y="1290"/>
                </a:cubicBezTo>
                <a:cubicBezTo>
                  <a:pt x="875" y="1330"/>
                  <a:pt x="845" y="1364"/>
                  <a:pt x="824" y="1398"/>
                </a:cubicBezTo>
                <a:cubicBezTo>
                  <a:pt x="805" y="1429"/>
                  <a:pt x="795" y="1460"/>
                  <a:pt x="776" y="1490"/>
                </a:cubicBezTo>
                <a:cubicBezTo>
                  <a:pt x="763" y="1511"/>
                  <a:pt x="743" y="1532"/>
                  <a:pt x="736" y="1558"/>
                </a:cubicBezTo>
                <a:cubicBezTo>
                  <a:pt x="646" y="1545"/>
                  <a:pt x="584" y="1558"/>
                  <a:pt x="544" y="1618"/>
                </a:cubicBezTo>
                <a:cubicBezTo>
                  <a:pt x="492" y="1697"/>
                  <a:pt x="536" y="1805"/>
                  <a:pt x="596" y="1842"/>
                </a:cubicBezTo>
                <a:cubicBezTo>
                  <a:pt x="767" y="1948"/>
                  <a:pt x="924" y="1679"/>
                  <a:pt x="776" y="1586"/>
                </a:cubicBezTo>
                <a:cubicBezTo>
                  <a:pt x="782" y="1553"/>
                  <a:pt x="805" y="1530"/>
                  <a:pt x="820" y="1506"/>
                </a:cubicBezTo>
                <a:cubicBezTo>
                  <a:pt x="857" y="1447"/>
                  <a:pt x="895" y="1385"/>
                  <a:pt x="924" y="1322"/>
                </a:cubicBezTo>
                <a:cubicBezTo>
                  <a:pt x="962" y="1328"/>
                  <a:pt x="993" y="1354"/>
                  <a:pt x="1028" y="1366"/>
                </a:cubicBezTo>
                <a:cubicBezTo>
                  <a:pt x="1069" y="1380"/>
                  <a:pt x="1116" y="1380"/>
                  <a:pt x="1160" y="1390"/>
                </a:cubicBezTo>
                <a:cubicBezTo>
                  <a:pt x="1210" y="1401"/>
                  <a:pt x="1298" y="1378"/>
                  <a:pt x="1332" y="1366"/>
                </a:cubicBezTo>
                <a:cubicBezTo>
                  <a:pt x="1471" y="1319"/>
                  <a:pt x="1557" y="1252"/>
                  <a:pt x="1628" y="1138"/>
                </a:cubicBezTo>
                <a:cubicBezTo>
                  <a:pt x="1646" y="1110"/>
                  <a:pt x="1670" y="1077"/>
                  <a:pt x="1676" y="1038"/>
                </a:cubicBezTo>
                <a:cubicBezTo>
                  <a:pt x="1730" y="1065"/>
                  <a:pt x="1785" y="1086"/>
                  <a:pt x="1840" y="1114"/>
                </a:cubicBezTo>
                <a:cubicBezTo>
                  <a:pt x="1873" y="1131"/>
                  <a:pt x="1909" y="1157"/>
                  <a:pt x="1948" y="1166"/>
                </a:cubicBezTo>
                <a:cubicBezTo>
                  <a:pt x="1946" y="1203"/>
                  <a:pt x="1943" y="1235"/>
                  <a:pt x="1956" y="1266"/>
                </a:cubicBezTo>
                <a:cubicBezTo>
                  <a:pt x="1984" y="1332"/>
                  <a:pt x="2084" y="1391"/>
                  <a:pt x="2172" y="1346"/>
                </a:cubicBezTo>
                <a:cubicBezTo>
                  <a:pt x="2221" y="1321"/>
                  <a:pt x="2274" y="1253"/>
                  <a:pt x="2252" y="1170"/>
                </a:cubicBezTo>
                <a:cubicBezTo>
                  <a:pt x="2246" y="1148"/>
                  <a:pt x="2247" y="1134"/>
                  <a:pt x="2232" y="1122"/>
                </a:cubicBezTo>
                <a:cubicBezTo>
                  <a:pt x="2241" y="1097"/>
                  <a:pt x="2268" y="1081"/>
                  <a:pt x="2288" y="1066"/>
                </a:cubicBezTo>
                <a:cubicBezTo>
                  <a:pt x="2335" y="1031"/>
                  <a:pt x="2366" y="975"/>
                  <a:pt x="2416" y="942"/>
                </a:cubicBezTo>
                <a:cubicBezTo>
                  <a:pt x="2416" y="941"/>
                  <a:pt x="2416" y="939"/>
                  <a:pt x="2416" y="938"/>
                </a:cubicBezTo>
                <a:cubicBezTo>
                  <a:pt x="2417" y="938"/>
                  <a:pt x="2419" y="938"/>
                  <a:pt x="2420" y="938"/>
                </a:cubicBezTo>
                <a:cubicBezTo>
                  <a:pt x="2471" y="1023"/>
                  <a:pt x="2637" y="1086"/>
                  <a:pt x="2768" y="1038"/>
                </a:cubicBezTo>
                <a:cubicBezTo>
                  <a:pt x="2822" y="1018"/>
                  <a:pt x="2857" y="983"/>
                  <a:pt x="2900" y="954"/>
                </a:cubicBezTo>
                <a:cubicBezTo>
                  <a:pt x="2908" y="946"/>
                  <a:pt x="2989" y="1028"/>
                  <a:pt x="3004" y="1042"/>
                </a:cubicBezTo>
                <a:cubicBezTo>
                  <a:pt x="3076" y="1106"/>
                  <a:pt x="3147" y="1172"/>
                  <a:pt x="3224" y="1230"/>
                </a:cubicBezTo>
                <a:cubicBezTo>
                  <a:pt x="3265" y="1261"/>
                  <a:pt x="3296" y="1306"/>
                  <a:pt x="3340" y="1334"/>
                </a:cubicBezTo>
                <a:cubicBezTo>
                  <a:pt x="3328" y="1370"/>
                  <a:pt x="3316" y="1406"/>
                  <a:pt x="3304" y="1442"/>
                </a:cubicBezTo>
                <a:cubicBezTo>
                  <a:pt x="3286" y="1511"/>
                  <a:pt x="3304" y="1588"/>
                  <a:pt x="3312" y="1650"/>
                </a:cubicBezTo>
                <a:cubicBezTo>
                  <a:pt x="3253" y="1671"/>
                  <a:pt x="3195" y="1693"/>
                  <a:pt x="3136" y="1714"/>
                </a:cubicBezTo>
                <a:cubicBezTo>
                  <a:pt x="3074" y="1588"/>
                  <a:pt x="2837" y="1665"/>
                  <a:pt x="2896" y="1826"/>
                </a:cubicBezTo>
                <a:cubicBezTo>
                  <a:pt x="2912" y="1869"/>
                  <a:pt x="2953" y="1902"/>
                  <a:pt x="3000" y="1914"/>
                </a:cubicBezTo>
                <a:cubicBezTo>
                  <a:pt x="3084" y="1936"/>
                  <a:pt x="3180" y="1835"/>
                  <a:pt x="3152" y="1758"/>
                </a:cubicBezTo>
                <a:cubicBezTo>
                  <a:pt x="3195" y="1738"/>
                  <a:pt x="3283" y="1723"/>
                  <a:pt x="3316" y="1694"/>
                </a:cubicBezTo>
                <a:cubicBezTo>
                  <a:pt x="3339" y="1700"/>
                  <a:pt x="3386" y="1800"/>
                  <a:pt x="3408" y="1822"/>
                </a:cubicBezTo>
                <a:cubicBezTo>
                  <a:pt x="3515" y="1931"/>
                  <a:pt x="3709" y="2019"/>
                  <a:pt x="3904" y="1930"/>
                </a:cubicBezTo>
                <a:cubicBezTo>
                  <a:pt x="3925" y="1965"/>
                  <a:pt x="3960" y="2002"/>
                  <a:pt x="3972" y="2042"/>
                </a:cubicBezTo>
                <a:cubicBezTo>
                  <a:pt x="3971" y="2066"/>
                  <a:pt x="3920" y="2099"/>
                  <a:pt x="3936" y="2158"/>
                </a:cubicBezTo>
                <a:cubicBezTo>
                  <a:pt x="3954" y="2224"/>
                  <a:pt x="4040" y="2288"/>
                  <a:pt x="4120" y="2238"/>
                </a:cubicBezTo>
                <a:cubicBezTo>
                  <a:pt x="4192" y="2193"/>
                  <a:pt x="4195" y="2078"/>
                  <a:pt x="4120" y="2034"/>
                </a:cubicBezTo>
                <a:cubicBezTo>
                  <a:pt x="4105" y="2025"/>
                  <a:pt x="4057" y="1998"/>
                  <a:pt x="4028" y="2018"/>
                </a:cubicBezTo>
                <a:cubicBezTo>
                  <a:pt x="3992" y="2013"/>
                  <a:pt x="3974" y="1940"/>
                  <a:pt x="3948" y="1918"/>
                </a:cubicBezTo>
                <a:cubicBezTo>
                  <a:pt x="3954" y="1896"/>
                  <a:pt x="4018" y="1860"/>
                  <a:pt x="4036" y="1842"/>
                </a:cubicBezTo>
                <a:cubicBezTo>
                  <a:pt x="4086" y="1792"/>
                  <a:pt x="4119" y="1734"/>
                  <a:pt x="4148" y="1662"/>
                </a:cubicBezTo>
                <a:cubicBezTo>
                  <a:pt x="4232" y="1667"/>
                  <a:pt x="4334" y="1690"/>
                  <a:pt x="4412" y="1710"/>
                </a:cubicBezTo>
                <a:cubicBezTo>
                  <a:pt x="4502" y="1733"/>
                  <a:pt x="4590" y="1731"/>
                  <a:pt x="4680" y="1754"/>
                </a:cubicBezTo>
                <a:cubicBezTo>
                  <a:pt x="4727" y="1766"/>
                  <a:pt x="4783" y="1782"/>
                  <a:pt x="4836" y="1782"/>
                </a:cubicBezTo>
                <a:cubicBezTo>
                  <a:pt x="4835" y="1864"/>
                  <a:pt x="4813" y="1969"/>
                  <a:pt x="4832" y="2054"/>
                </a:cubicBezTo>
                <a:cubicBezTo>
                  <a:pt x="4846" y="2117"/>
                  <a:pt x="4853" y="2180"/>
                  <a:pt x="4872" y="2238"/>
                </a:cubicBezTo>
                <a:cubicBezTo>
                  <a:pt x="4925" y="2400"/>
                  <a:pt x="5016" y="2537"/>
                  <a:pt x="5128" y="2642"/>
                </a:cubicBezTo>
                <a:cubicBezTo>
                  <a:pt x="5185" y="2695"/>
                  <a:pt x="5239" y="2739"/>
                  <a:pt x="5308" y="2782"/>
                </a:cubicBezTo>
                <a:cubicBezTo>
                  <a:pt x="5324" y="2792"/>
                  <a:pt x="5345" y="2812"/>
                  <a:pt x="5364" y="2818"/>
                </a:cubicBezTo>
                <a:cubicBezTo>
                  <a:pt x="5509" y="2818"/>
                  <a:pt x="5655" y="2818"/>
                  <a:pt x="5800" y="2818"/>
                </a:cubicBezTo>
                <a:cubicBezTo>
                  <a:pt x="5959" y="2818"/>
                  <a:pt x="6117" y="2818"/>
                  <a:pt x="6276" y="2818"/>
                </a:cubicBezTo>
                <a:cubicBezTo>
                  <a:pt x="6290" y="2813"/>
                  <a:pt x="6308" y="2798"/>
                  <a:pt x="6320" y="2790"/>
                </a:cubicBezTo>
                <a:cubicBezTo>
                  <a:pt x="6356" y="2768"/>
                  <a:pt x="6391" y="2751"/>
                  <a:pt x="6424" y="2726"/>
                </a:cubicBezTo>
                <a:cubicBezTo>
                  <a:pt x="6447" y="2709"/>
                  <a:pt x="6466" y="2683"/>
                  <a:pt x="6488" y="2666"/>
                </a:cubicBezTo>
                <a:cubicBezTo>
                  <a:pt x="6657" y="2538"/>
                  <a:pt x="6745" y="2334"/>
                  <a:pt x="6804" y="2094"/>
                </a:cubicBezTo>
                <a:cubicBezTo>
                  <a:pt x="6831" y="1984"/>
                  <a:pt x="6817" y="1781"/>
                  <a:pt x="6784" y="1690"/>
                </a:cubicBezTo>
                <a:cubicBezTo>
                  <a:pt x="6816" y="1673"/>
                  <a:pt x="6843" y="1649"/>
                  <a:pt x="6872" y="1630"/>
                </a:cubicBezTo>
                <a:cubicBezTo>
                  <a:pt x="6993" y="1554"/>
                  <a:pt x="7109" y="1473"/>
                  <a:pt x="7228" y="1398"/>
                </a:cubicBezTo>
                <a:cubicBezTo>
                  <a:pt x="7279" y="1366"/>
                  <a:pt x="7327" y="1334"/>
                  <a:pt x="7376" y="1302"/>
                </a:cubicBezTo>
                <a:cubicBezTo>
                  <a:pt x="7395" y="1289"/>
                  <a:pt x="7418" y="1283"/>
                  <a:pt x="7432" y="1266"/>
                </a:cubicBezTo>
                <a:cubicBezTo>
                  <a:pt x="7456" y="1271"/>
                  <a:pt x="7513" y="1341"/>
                  <a:pt x="7540" y="1358"/>
                </a:cubicBezTo>
                <a:cubicBezTo>
                  <a:pt x="7594" y="1392"/>
                  <a:pt x="7738" y="1453"/>
                  <a:pt x="7844" y="1430"/>
                </a:cubicBezTo>
                <a:cubicBezTo>
                  <a:pt x="7868" y="1425"/>
                  <a:pt x="7892" y="1419"/>
                  <a:pt x="7916" y="1414"/>
                </a:cubicBezTo>
                <a:cubicBezTo>
                  <a:pt x="7921" y="1444"/>
                  <a:pt x="7983" y="1591"/>
                  <a:pt x="8000" y="1610"/>
                </a:cubicBezTo>
                <a:cubicBezTo>
                  <a:pt x="7992" y="1637"/>
                  <a:pt x="7946" y="1648"/>
                  <a:pt x="7928" y="1666"/>
                </a:cubicBezTo>
                <a:cubicBezTo>
                  <a:pt x="7904" y="1690"/>
                  <a:pt x="7880" y="1729"/>
                  <a:pt x="7868" y="1762"/>
                </a:cubicBezTo>
                <a:cubicBezTo>
                  <a:pt x="7798" y="1953"/>
                  <a:pt x="7993" y="2139"/>
                  <a:pt x="8180" y="2078"/>
                </a:cubicBezTo>
                <a:cubicBezTo>
                  <a:pt x="8349" y="2023"/>
                  <a:pt x="8417" y="1771"/>
                  <a:pt x="8256" y="1654"/>
                </a:cubicBezTo>
                <a:cubicBezTo>
                  <a:pt x="8246" y="1646"/>
                  <a:pt x="8235" y="1633"/>
                  <a:pt x="8224" y="1626"/>
                </a:cubicBezTo>
                <a:cubicBezTo>
                  <a:pt x="8205" y="1615"/>
                  <a:pt x="8098" y="1580"/>
                  <a:pt x="8064" y="1602"/>
                </a:cubicBezTo>
                <a:cubicBezTo>
                  <a:pt x="8031" y="1600"/>
                  <a:pt x="8038" y="1582"/>
                  <a:pt x="8028" y="1558"/>
                </a:cubicBezTo>
                <a:cubicBezTo>
                  <a:pt x="8013" y="1524"/>
                  <a:pt x="7981" y="1435"/>
                  <a:pt x="7960" y="1410"/>
                </a:cubicBezTo>
                <a:cubicBezTo>
                  <a:pt x="7966" y="1387"/>
                  <a:pt x="8027" y="1368"/>
                  <a:pt x="8048" y="1354"/>
                </a:cubicBezTo>
                <a:cubicBezTo>
                  <a:pt x="8101" y="1318"/>
                  <a:pt x="8186" y="1230"/>
                  <a:pt x="8204" y="1162"/>
                </a:cubicBezTo>
                <a:cubicBezTo>
                  <a:pt x="8251" y="1167"/>
                  <a:pt x="8296" y="1189"/>
                  <a:pt x="8336" y="1202"/>
                </a:cubicBezTo>
                <a:cubicBezTo>
                  <a:pt x="8387" y="1219"/>
                  <a:pt x="8433" y="1225"/>
                  <a:pt x="8484" y="1242"/>
                </a:cubicBezTo>
                <a:cubicBezTo>
                  <a:pt x="8539" y="1260"/>
                  <a:pt x="8601" y="1286"/>
                  <a:pt x="8660" y="1298"/>
                </a:cubicBezTo>
                <a:cubicBezTo>
                  <a:pt x="8657" y="1358"/>
                  <a:pt x="8633" y="1422"/>
                  <a:pt x="8648" y="1490"/>
                </a:cubicBezTo>
                <a:cubicBezTo>
                  <a:pt x="8683" y="1646"/>
                  <a:pt x="8746" y="1746"/>
                  <a:pt x="8860" y="1822"/>
                </a:cubicBezTo>
                <a:cubicBezTo>
                  <a:pt x="8885" y="1838"/>
                  <a:pt x="8906" y="1858"/>
                  <a:pt x="8940" y="1866"/>
                </a:cubicBezTo>
                <a:cubicBezTo>
                  <a:pt x="8937" y="1914"/>
                  <a:pt x="8915" y="1958"/>
                  <a:pt x="8900" y="1998"/>
                </a:cubicBezTo>
                <a:cubicBezTo>
                  <a:pt x="8870" y="2080"/>
                  <a:pt x="8856" y="2159"/>
                  <a:pt x="8828" y="2242"/>
                </a:cubicBezTo>
                <a:cubicBezTo>
                  <a:pt x="8815" y="2280"/>
                  <a:pt x="8793" y="2323"/>
                  <a:pt x="8788" y="2366"/>
                </a:cubicBezTo>
                <a:cubicBezTo>
                  <a:pt x="8605" y="2342"/>
                  <a:pt x="8554" y="2586"/>
                  <a:pt x="8696" y="2650"/>
                </a:cubicBezTo>
                <a:cubicBezTo>
                  <a:pt x="8886" y="2736"/>
                  <a:pt x="8994" y="2455"/>
                  <a:pt x="8832" y="2382"/>
                </a:cubicBezTo>
                <a:cubicBezTo>
                  <a:pt x="8841" y="2324"/>
                  <a:pt x="8867" y="2269"/>
                  <a:pt x="8884" y="2218"/>
                </a:cubicBezTo>
                <a:cubicBezTo>
                  <a:pt x="8910" y="2139"/>
                  <a:pt x="8925" y="2065"/>
                  <a:pt x="8952" y="1986"/>
                </a:cubicBezTo>
                <a:cubicBezTo>
                  <a:pt x="8962" y="1955"/>
                  <a:pt x="8980" y="1923"/>
                  <a:pt x="8984" y="1886"/>
                </a:cubicBezTo>
                <a:cubicBezTo>
                  <a:pt x="9017" y="1889"/>
                  <a:pt x="9051" y="1899"/>
                  <a:pt x="9084" y="1906"/>
                </a:cubicBezTo>
                <a:cubicBezTo>
                  <a:pt x="9108" y="1911"/>
                  <a:pt x="9150" y="1906"/>
                  <a:pt x="9168" y="1902"/>
                </a:cubicBezTo>
                <a:cubicBezTo>
                  <a:pt x="9202" y="1895"/>
                  <a:pt x="9227" y="1900"/>
                  <a:pt x="9256" y="1890"/>
                </a:cubicBezTo>
                <a:cubicBezTo>
                  <a:pt x="9356" y="1858"/>
                  <a:pt x="9420" y="1805"/>
                  <a:pt x="9488" y="1742"/>
                </a:cubicBezTo>
                <a:cubicBezTo>
                  <a:pt x="9491" y="1740"/>
                  <a:pt x="9606" y="1789"/>
                  <a:pt x="9624" y="1798"/>
                </a:cubicBezTo>
                <a:cubicBezTo>
                  <a:pt x="9702" y="1838"/>
                  <a:pt x="9782" y="1869"/>
                  <a:pt x="9864" y="1906"/>
                </a:cubicBezTo>
                <a:cubicBezTo>
                  <a:pt x="9920" y="1931"/>
                  <a:pt x="9977" y="1964"/>
                  <a:pt x="10036" y="1986"/>
                </a:cubicBezTo>
                <a:cubicBezTo>
                  <a:pt x="10034" y="2104"/>
                  <a:pt x="10063" y="2178"/>
                  <a:pt x="10140" y="2226"/>
                </a:cubicBezTo>
                <a:cubicBezTo>
                  <a:pt x="10263" y="2302"/>
                  <a:pt x="10417" y="2223"/>
                  <a:pt x="10460" y="2122"/>
                </a:cubicBezTo>
                <a:cubicBezTo>
                  <a:pt x="10520" y="1981"/>
                  <a:pt x="10419" y="1858"/>
                  <a:pt x="10320" y="1822"/>
                </a:cubicBezTo>
                <a:cubicBezTo>
                  <a:pt x="10211" y="1782"/>
                  <a:pt x="10076" y="1867"/>
                  <a:pt x="10056" y="1942"/>
                </a:cubicBezTo>
                <a:cubicBezTo>
                  <a:pt x="9993" y="1932"/>
                  <a:pt x="9902" y="1872"/>
                  <a:pt x="9844" y="1846"/>
                </a:cubicBezTo>
                <a:cubicBezTo>
                  <a:pt x="9769" y="1813"/>
                  <a:pt x="9696" y="1778"/>
                  <a:pt x="9624" y="1746"/>
                </a:cubicBezTo>
                <a:cubicBezTo>
                  <a:pt x="9590" y="1731"/>
                  <a:pt x="9552" y="1723"/>
                  <a:pt x="9524" y="1702"/>
                </a:cubicBezTo>
                <a:cubicBezTo>
                  <a:pt x="9521" y="1700"/>
                  <a:pt x="9561" y="1633"/>
                  <a:pt x="9568" y="1618"/>
                </a:cubicBezTo>
                <a:cubicBezTo>
                  <a:pt x="9604" y="1540"/>
                  <a:pt x="9608" y="1442"/>
                  <a:pt x="9600" y="1338"/>
                </a:cubicBezTo>
                <a:cubicBezTo>
                  <a:pt x="9659" y="1330"/>
                  <a:pt x="9724" y="1320"/>
                  <a:pt x="9780" y="1306"/>
                </a:cubicBezTo>
                <a:cubicBezTo>
                  <a:pt x="9805" y="1300"/>
                  <a:pt x="9833" y="1306"/>
                  <a:pt x="9852" y="1294"/>
                </a:cubicBezTo>
                <a:cubicBezTo>
                  <a:pt x="9892" y="1301"/>
                  <a:pt x="9911" y="1391"/>
                  <a:pt x="10000" y="1370"/>
                </a:cubicBezTo>
                <a:cubicBezTo>
                  <a:pt x="10057" y="1356"/>
                  <a:pt x="10117" y="1303"/>
                  <a:pt x="10096" y="1226"/>
                </a:cubicBezTo>
                <a:cubicBezTo>
                  <a:pt x="10090" y="1203"/>
                  <a:pt x="10088" y="1186"/>
                  <a:pt x="10072" y="1174"/>
                </a:cubicBezTo>
                <a:cubicBezTo>
                  <a:pt x="10080" y="1137"/>
                  <a:pt x="10117" y="1110"/>
                  <a:pt x="10136" y="1082"/>
                </a:cubicBezTo>
                <a:cubicBezTo>
                  <a:pt x="10177" y="1024"/>
                  <a:pt x="10220" y="967"/>
                  <a:pt x="10260" y="910"/>
                </a:cubicBezTo>
                <a:cubicBezTo>
                  <a:pt x="10274" y="891"/>
                  <a:pt x="10281" y="868"/>
                  <a:pt x="10300" y="854"/>
                </a:cubicBezTo>
                <a:cubicBezTo>
                  <a:pt x="10304" y="850"/>
                  <a:pt x="10342" y="869"/>
                  <a:pt x="10356" y="874"/>
                </a:cubicBezTo>
                <a:cubicBezTo>
                  <a:pt x="10397" y="890"/>
                  <a:pt x="10477" y="914"/>
                  <a:pt x="10544" y="898"/>
                </a:cubicBezTo>
                <a:cubicBezTo>
                  <a:pt x="10622" y="880"/>
                  <a:pt x="10685" y="855"/>
                  <a:pt x="10740" y="814"/>
                </a:cubicBezTo>
                <a:cubicBezTo>
                  <a:pt x="10761" y="799"/>
                  <a:pt x="10774" y="773"/>
                  <a:pt x="10796" y="758"/>
                </a:cubicBezTo>
                <a:cubicBezTo>
                  <a:pt x="10796" y="757"/>
                  <a:pt x="10796" y="755"/>
                  <a:pt x="10796" y="754"/>
                </a:cubicBezTo>
                <a:cubicBezTo>
                  <a:pt x="10797" y="754"/>
                  <a:pt x="10799" y="754"/>
                  <a:pt x="10800" y="754"/>
                </a:cubicBezTo>
                <a:cubicBezTo>
                  <a:pt x="10824" y="788"/>
                  <a:pt x="10892" y="821"/>
                  <a:pt x="10928" y="846"/>
                </a:cubicBezTo>
                <a:cubicBezTo>
                  <a:pt x="11015" y="908"/>
                  <a:pt x="11098" y="984"/>
                  <a:pt x="11192" y="1038"/>
                </a:cubicBezTo>
                <a:cubicBezTo>
                  <a:pt x="11073" y="1285"/>
                  <a:pt x="11424" y="1443"/>
                  <a:pt x="11552" y="1238"/>
                </a:cubicBezTo>
                <a:cubicBezTo>
                  <a:pt x="11635" y="1105"/>
                  <a:pt x="11540" y="971"/>
                  <a:pt x="11432" y="934"/>
                </a:cubicBezTo>
                <a:close/>
                <a:moveTo>
                  <a:pt x="8076" y="170"/>
                </a:moveTo>
                <a:cubicBezTo>
                  <a:pt x="8088" y="166"/>
                  <a:pt x="8100" y="162"/>
                  <a:pt x="8112" y="158"/>
                </a:cubicBezTo>
                <a:cubicBezTo>
                  <a:pt x="8162" y="168"/>
                  <a:pt x="8154" y="177"/>
                  <a:pt x="8180" y="206"/>
                </a:cubicBezTo>
                <a:cubicBezTo>
                  <a:pt x="8180" y="246"/>
                  <a:pt x="8170" y="256"/>
                  <a:pt x="8156" y="278"/>
                </a:cubicBezTo>
                <a:cubicBezTo>
                  <a:pt x="8131" y="284"/>
                  <a:pt x="8121" y="287"/>
                  <a:pt x="8092" y="286"/>
                </a:cubicBezTo>
                <a:cubicBezTo>
                  <a:pt x="8083" y="279"/>
                  <a:pt x="8073" y="273"/>
                  <a:pt x="8064" y="266"/>
                </a:cubicBezTo>
                <a:cubicBezTo>
                  <a:pt x="8058" y="258"/>
                  <a:pt x="8059" y="249"/>
                  <a:pt x="8052" y="242"/>
                </a:cubicBezTo>
                <a:cubicBezTo>
                  <a:pt x="8052" y="202"/>
                  <a:pt x="8062" y="192"/>
                  <a:pt x="8076" y="170"/>
                </a:cubicBezTo>
                <a:close/>
                <a:moveTo>
                  <a:pt x="7372" y="458"/>
                </a:moveTo>
                <a:cubicBezTo>
                  <a:pt x="7368" y="445"/>
                  <a:pt x="7358" y="425"/>
                  <a:pt x="7368" y="410"/>
                </a:cubicBezTo>
                <a:cubicBezTo>
                  <a:pt x="7372" y="398"/>
                  <a:pt x="7378" y="396"/>
                  <a:pt x="7384" y="386"/>
                </a:cubicBezTo>
                <a:cubicBezTo>
                  <a:pt x="7392" y="384"/>
                  <a:pt x="7392" y="385"/>
                  <a:pt x="7396" y="382"/>
                </a:cubicBezTo>
                <a:cubicBezTo>
                  <a:pt x="7413" y="382"/>
                  <a:pt x="7420" y="382"/>
                  <a:pt x="7428" y="390"/>
                </a:cubicBezTo>
                <a:cubicBezTo>
                  <a:pt x="7444" y="396"/>
                  <a:pt x="7443" y="406"/>
                  <a:pt x="7452" y="418"/>
                </a:cubicBezTo>
                <a:cubicBezTo>
                  <a:pt x="7450" y="469"/>
                  <a:pt x="7411" y="478"/>
                  <a:pt x="7372" y="458"/>
                </a:cubicBezTo>
                <a:close/>
                <a:moveTo>
                  <a:pt x="3988" y="682"/>
                </a:moveTo>
                <a:cubicBezTo>
                  <a:pt x="4000" y="670"/>
                  <a:pt x="4012" y="658"/>
                  <a:pt x="4024" y="646"/>
                </a:cubicBezTo>
                <a:cubicBezTo>
                  <a:pt x="4037" y="646"/>
                  <a:pt x="4051" y="646"/>
                  <a:pt x="4064" y="646"/>
                </a:cubicBezTo>
                <a:cubicBezTo>
                  <a:pt x="4073" y="654"/>
                  <a:pt x="4083" y="662"/>
                  <a:pt x="4092" y="670"/>
                </a:cubicBezTo>
                <a:cubicBezTo>
                  <a:pt x="4094" y="679"/>
                  <a:pt x="4096" y="684"/>
                  <a:pt x="4100" y="690"/>
                </a:cubicBezTo>
                <a:cubicBezTo>
                  <a:pt x="4099" y="718"/>
                  <a:pt x="4090" y="729"/>
                  <a:pt x="4080" y="746"/>
                </a:cubicBezTo>
                <a:cubicBezTo>
                  <a:pt x="4028" y="760"/>
                  <a:pt x="4031" y="757"/>
                  <a:pt x="3992" y="730"/>
                </a:cubicBezTo>
                <a:cubicBezTo>
                  <a:pt x="3989" y="717"/>
                  <a:pt x="3988" y="700"/>
                  <a:pt x="3988" y="682"/>
                </a:cubicBezTo>
                <a:close/>
                <a:moveTo>
                  <a:pt x="2336" y="198"/>
                </a:moveTo>
                <a:cubicBezTo>
                  <a:pt x="2310" y="224"/>
                  <a:pt x="2304" y="239"/>
                  <a:pt x="2248" y="238"/>
                </a:cubicBezTo>
                <a:cubicBezTo>
                  <a:pt x="2233" y="223"/>
                  <a:pt x="2219" y="209"/>
                  <a:pt x="2204" y="194"/>
                </a:cubicBezTo>
                <a:cubicBezTo>
                  <a:pt x="2204" y="179"/>
                  <a:pt x="2204" y="165"/>
                  <a:pt x="2204" y="150"/>
                </a:cubicBezTo>
                <a:cubicBezTo>
                  <a:pt x="2219" y="135"/>
                  <a:pt x="2233" y="121"/>
                  <a:pt x="2248" y="106"/>
                </a:cubicBezTo>
                <a:cubicBezTo>
                  <a:pt x="2294" y="104"/>
                  <a:pt x="2322" y="112"/>
                  <a:pt x="2332" y="146"/>
                </a:cubicBezTo>
                <a:cubicBezTo>
                  <a:pt x="2343" y="161"/>
                  <a:pt x="2338" y="178"/>
                  <a:pt x="2336" y="198"/>
                </a:cubicBezTo>
                <a:close/>
                <a:moveTo>
                  <a:pt x="328" y="522"/>
                </a:moveTo>
                <a:cubicBezTo>
                  <a:pt x="242" y="546"/>
                  <a:pt x="154" y="458"/>
                  <a:pt x="176" y="374"/>
                </a:cubicBezTo>
                <a:cubicBezTo>
                  <a:pt x="194" y="305"/>
                  <a:pt x="230" y="311"/>
                  <a:pt x="280" y="278"/>
                </a:cubicBezTo>
                <a:cubicBezTo>
                  <a:pt x="449" y="274"/>
                  <a:pt x="464" y="484"/>
                  <a:pt x="328" y="522"/>
                </a:cubicBezTo>
                <a:close/>
                <a:moveTo>
                  <a:pt x="720" y="1774"/>
                </a:moveTo>
                <a:cubicBezTo>
                  <a:pt x="700" y="1779"/>
                  <a:pt x="680" y="1783"/>
                  <a:pt x="652" y="1782"/>
                </a:cubicBezTo>
                <a:cubicBezTo>
                  <a:pt x="645" y="1775"/>
                  <a:pt x="637" y="1776"/>
                  <a:pt x="628" y="1770"/>
                </a:cubicBezTo>
                <a:cubicBezTo>
                  <a:pt x="615" y="1761"/>
                  <a:pt x="611" y="1741"/>
                  <a:pt x="600" y="1730"/>
                </a:cubicBezTo>
                <a:cubicBezTo>
                  <a:pt x="599" y="1707"/>
                  <a:pt x="598" y="1682"/>
                  <a:pt x="608" y="1670"/>
                </a:cubicBezTo>
                <a:cubicBezTo>
                  <a:pt x="614" y="1652"/>
                  <a:pt x="629" y="1639"/>
                  <a:pt x="648" y="1634"/>
                </a:cubicBezTo>
                <a:cubicBezTo>
                  <a:pt x="651" y="1631"/>
                  <a:pt x="661" y="1629"/>
                  <a:pt x="664" y="1626"/>
                </a:cubicBezTo>
                <a:cubicBezTo>
                  <a:pt x="706" y="1625"/>
                  <a:pt x="738" y="1642"/>
                  <a:pt x="748" y="1674"/>
                </a:cubicBezTo>
                <a:cubicBezTo>
                  <a:pt x="777" y="1713"/>
                  <a:pt x="735" y="1753"/>
                  <a:pt x="720" y="1774"/>
                </a:cubicBezTo>
                <a:close/>
                <a:moveTo>
                  <a:pt x="1440" y="966"/>
                </a:moveTo>
                <a:cubicBezTo>
                  <a:pt x="1401" y="1061"/>
                  <a:pt x="1327" y="1113"/>
                  <a:pt x="1216" y="1138"/>
                </a:cubicBezTo>
                <a:cubicBezTo>
                  <a:pt x="1169" y="1149"/>
                  <a:pt x="1121" y="1129"/>
                  <a:pt x="1092" y="1118"/>
                </a:cubicBezTo>
                <a:cubicBezTo>
                  <a:pt x="982" y="1076"/>
                  <a:pt x="869" y="932"/>
                  <a:pt x="936" y="770"/>
                </a:cubicBezTo>
                <a:cubicBezTo>
                  <a:pt x="962" y="708"/>
                  <a:pt x="1019" y="648"/>
                  <a:pt x="1080" y="622"/>
                </a:cubicBezTo>
                <a:cubicBezTo>
                  <a:pt x="1103" y="612"/>
                  <a:pt x="1135" y="615"/>
                  <a:pt x="1156" y="602"/>
                </a:cubicBezTo>
                <a:cubicBezTo>
                  <a:pt x="1308" y="600"/>
                  <a:pt x="1396" y="669"/>
                  <a:pt x="1440" y="774"/>
                </a:cubicBezTo>
                <a:cubicBezTo>
                  <a:pt x="1450" y="798"/>
                  <a:pt x="1446" y="818"/>
                  <a:pt x="1452" y="846"/>
                </a:cubicBezTo>
                <a:cubicBezTo>
                  <a:pt x="1460" y="882"/>
                  <a:pt x="1453" y="935"/>
                  <a:pt x="1440" y="966"/>
                </a:cubicBezTo>
                <a:close/>
                <a:moveTo>
                  <a:pt x="2148" y="1270"/>
                </a:moveTo>
                <a:cubicBezTo>
                  <a:pt x="2081" y="1288"/>
                  <a:pt x="2078" y="1278"/>
                  <a:pt x="2032" y="1246"/>
                </a:cubicBezTo>
                <a:cubicBezTo>
                  <a:pt x="2027" y="1226"/>
                  <a:pt x="2017" y="1189"/>
                  <a:pt x="2032" y="1170"/>
                </a:cubicBezTo>
                <a:cubicBezTo>
                  <a:pt x="2039" y="1150"/>
                  <a:pt x="2055" y="1144"/>
                  <a:pt x="2068" y="1130"/>
                </a:cubicBezTo>
                <a:cubicBezTo>
                  <a:pt x="2076" y="1128"/>
                  <a:pt x="2076" y="1129"/>
                  <a:pt x="2080" y="1126"/>
                </a:cubicBezTo>
                <a:cubicBezTo>
                  <a:pt x="2131" y="1126"/>
                  <a:pt x="2140" y="1139"/>
                  <a:pt x="2168" y="1158"/>
                </a:cubicBezTo>
                <a:cubicBezTo>
                  <a:pt x="2185" y="1220"/>
                  <a:pt x="2179" y="1226"/>
                  <a:pt x="2148" y="1270"/>
                </a:cubicBezTo>
                <a:close/>
                <a:moveTo>
                  <a:pt x="2852" y="818"/>
                </a:moveTo>
                <a:cubicBezTo>
                  <a:pt x="2820" y="882"/>
                  <a:pt x="2764" y="916"/>
                  <a:pt x="2684" y="934"/>
                </a:cubicBezTo>
                <a:cubicBezTo>
                  <a:pt x="2552" y="964"/>
                  <a:pt x="2421" y="795"/>
                  <a:pt x="2468" y="662"/>
                </a:cubicBezTo>
                <a:cubicBezTo>
                  <a:pt x="2488" y="605"/>
                  <a:pt x="2537" y="557"/>
                  <a:pt x="2592" y="534"/>
                </a:cubicBezTo>
                <a:cubicBezTo>
                  <a:pt x="2610" y="527"/>
                  <a:pt x="2639" y="532"/>
                  <a:pt x="2656" y="522"/>
                </a:cubicBezTo>
                <a:cubicBezTo>
                  <a:pt x="2794" y="526"/>
                  <a:pt x="2929" y="667"/>
                  <a:pt x="2852" y="818"/>
                </a:cubicBezTo>
                <a:close/>
                <a:moveTo>
                  <a:pt x="3088" y="1802"/>
                </a:moveTo>
                <a:cubicBezTo>
                  <a:pt x="3073" y="1817"/>
                  <a:pt x="3059" y="1831"/>
                  <a:pt x="3044" y="1846"/>
                </a:cubicBezTo>
                <a:cubicBezTo>
                  <a:pt x="3029" y="1846"/>
                  <a:pt x="3015" y="1846"/>
                  <a:pt x="3000" y="1846"/>
                </a:cubicBezTo>
                <a:cubicBezTo>
                  <a:pt x="2982" y="1829"/>
                  <a:pt x="2932" y="1793"/>
                  <a:pt x="2964" y="1754"/>
                </a:cubicBezTo>
                <a:cubicBezTo>
                  <a:pt x="2969" y="1739"/>
                  <a:pt x="2981" y="1727"/>
                  <a:pt x="2996" y="1722"/>
                </a:cubicBezTo>
                <a:cubicBezTo>
                  <a:pt x="2999" y="1719"/>
                  <a:pt x="3009" y="1717"/>
                  <a:pt x="3012" y="1714"/>
                </a:cubicBezTo>
                <a:cubicBezTo>
                  <a:pt x="3048" y="1715"/>
                  <a:pt x="3059" y="1728"/>
                  <a:pt x="3080" y="1742"/>
                </a:cubicBezTo>
                <a:cubicBezTo>
                  <a:pt x="3084" y="1760"/>
                  <a:pt x="3088" y="1776"/>
                  <a:pt x="3088" y="1802"/>
                </a:cubicBezTo>
                <a:close/>
                <a:moveTo>
                  <a:pt x="4004" y="2106"/>
                </a:moveTo>
                <a:cubicBezTo>
                  <a:pt x="4011" y="2087"/>
                  <a:pt x="4023" y="2086"/>
                  <a:pt x="4036" y="2074"/>
                </a:cubicBezTo>
                <a:cubicBezTo>
                  <a:pt x="4078" y="2074"/>
                  <a:pt x="4085" y="2083"/>
                  <a:pt x="4108" y="2098"/>
                </a:cubicBezTo>
                <a:cubicBezTo>
                  <a:pt x="4110" y="2107"/>
                  <a:pt x="4112" y="2112"/>
                  <a:pt x="4116" y="2118"/>
                </a:cubicBezTo>
                <a:cubicBezTo>
                  <a:pt x="4117" y="2171"/>
                  <a:pt x="4098" y="2171"/>
                  <a:pt x="4072" y="2194"/>
                </a:cubicBezTo>
                <a:cubicBezTo>
                  <a:pt x="4049" y="2194"/>
                  <a:pt x="4035" y="2193"/>
                  <a:pt x="4024" y="2182"/>
                </a:cubicBezTo>
                <a:cubicBezTo>
                  <a:pt x="4006" y="2176"/>
                  <a:pt x="4006" y="2163"/>
                  <a:pt x="3996" y="2150"/>
                </a:cubicBezTo>
                <a:cubicBezTo>
                  <a:pt x="3996" y="2131"/>
                  <a:pt x="3996" y="2116"/>
                  <a:pt x="4004" y="2106"/>
                </a:cubicBezTo>
                <a:close/>
                <a:moveTo>
                  <a:pt x="3780" y="1794"/>
                </a:moveTo>
                <a:cubicBezTo>
                  <a:pt x="3632" y="1830"/>
                  <a:pt x="3508" y="1708"/>
                  <a:pt x="3476" y="1610"/>
                </a:cubicBezTo>
                <a:cubicBezTo>
                  <a:pt x="3463" y="1570"/>
                  <a:pt x="3462" y="1490"/>
                  <a:pt x="3476" y="1450"/>
                </a:cubicBezTo>
                <a:cubicBezTo>
                  <a:pt x="3501" y="1380"/>
                  <a:pt x="3552" y="1323"/>
                  <a:pt x="3616" y="1290"/>
                </a:cubicBezTo>
                <a:cubicBezTo>
                  <a:pt x="3638" y="1279"/>
                  <a:pt x="3671" y="1280"/>
                  <a:pt x="3692" y="1266"/>
                </a:cubicBezTo>
                <a:cubicBezTo>
                  <a:pt x="3848" y="1264"/>
                  <a:pt x="3934" y="1324"/>
                  <a:pt x="3980" y="1430"/>
                </a:cubicBezTo>
                <a:cubicBezTo>
                  <a:pt x="4059" y="1612"/>
                  <a:pt x="3913" y="1762"/>
                  <a:pt x="3780" y="1794"/>
                </a:cubicBezTo>
                <a:close/>
                <a:moveTo>
                  <a:pt x="6440" y="2046"/>
                </a:moveTo>
                <a:cubicBezTo>
                  <a:pt x="6429" y="2092"/>
                  <a:pt x="6418" y="2140"/>
                  <a:pt x="6400" y="2182"/>
                </a:cubicBezTo>
                <a:cubicBezTo>
                  <a:pt x="6310" y="2391"/>
                  <a:pt x="6143" y="2503"/>
                  <a:pt x="5896" y="2558"/>
                </a:cubicBezTo>
                <a:cubicBezTo>
                  <a:pt x="5792" y="2581"/>
                  <a:pt x="5657" y="2543"/>
                  <a:pt x="5588" y="2514"/>
                </a:cubicBezTo>
                <a:cubicBezTo>
                  <a:pt x="5396" y="2433"/>
                  <a:pt x="5280" y="2304"/>
                  <a:pt x="5216" y="2094"/>
                </a:cubicBezTo>
                <a:cubicBezTo>
                  <a:pt x="5195" y="2025"/>
                  <a:pt x="5180" y="1914"/>
                  <a:pt x="5200" y="1830"/>
                </a:cubicBezTo>
                <a:cubicBezTo>
                  <a:pt x="5210" y="1790"/>
                  <a:pt x="5217" y="1747"/>
                  <a:pt x="5232" y="1710"/>
                </a:cubicBezTo>
                <a:cubicBezTo>
                  <a:pt x="5301" y="1541"/>
                  <a:pt x="5425" y="1416"/>
                  <a:pt x="5592" y="1346"/>
                </a:cubicBezTo>
                <a:cubicBezTo>
                  <a:pt x="5631" y="1335"/>
                  <a:pt x="5669" y="1325"/>
                  <a:pt x="5708" y="1314"/>
                </a:cubicBezTo>
                <a:cubicBezTo>
                  <a:pt x="5728" y="1309"/>
                  <a:pt x="5756" y="1316"/>
                  <a:pt x="5772" y="1306"/>
                </a:cubicBezTo>
                <a:cubicBezTo>
                  <a:pt x="5839" y="1306"/>
                  <a:pt x="5901" y="1303"/>
                  <a:pt x="5956" y="1318"/>
                </a:cubicBezTo>
                <a:cubicBezTo>
                  <a:pt x="6194" y="1380"/>
                  <a:pt x="6335" y="1521"/>
                  <a:pt x="6416" y="1742"/>
                </a:cubicBezTo>
                <a:cubicBezTo>
                  <a:pt x="6443" y="1816"/>
                  <a:pt x="6465" y="1947"/>
                  <a:pt x="6440" y="2046"/>
                </a:cubicBezTo>
                <a:close/>
                <a:moveTo>
                  <a:pt x="8084" y="1718"/>
                </a:moveTo>
                <a:cubicBezTo>
                  <a:pt x="8258" y="1714"/>
                  <a:pt x="8271" y="1929"/>
                  <a:pt x="8128" y="1966"/>
                </a:cubicBezTo>
                <a:cubicBezTo>
                  <a:pt x="8045" y="1988"/>
                  <a:pt x="7957" y="1899"/>
                  <a:pt x="7980" y="1814"/>
                </a:cubicBezTo>
                <a:cubicBezTo>
                  <a:pt x="7998" y="1746"/>
                  <a:pt x="8035" y="1751"/>
                  <a:pt x="8084" y="1718"/>
                </a:cubicBezTo>
                <a:close/>
                <a:moveTo>
                  <a:pt x="7840" y="1246"/>
                </a:moveTo>
                <a:cubicBezTo>
                  <a:pt x="7799" y="1256"/>
                  <a:pt x="7744" y="1250"/>
                  <a:pt x="7708" y="1238"/>
                </a:cubicBezTo>
                <a:cubicBezTo>
                  <a:pt x="7604" y="1204"/>
                  <a:pt x="7478" y="1065"/>
                  <a:pt x="7528" y="906"/>
                </a:cubicBezTo>
                <a:cubicBezTo>
                  <a:pt x="7549" y="839"/>
                  <a:pt x="7594" y="780"/>
                  <a:pt x="7648" y="746"/>
                </a:cubicBezTo>
                <a:cubicBezTo>
                  <a:pt x="7676" y="729"/>
                  <a:pt x="7715" y="729"/>
                  <a:pt x="7744" y="710"/>
                </a:cubicBezTo>
                <a:cubicBezTo>
                  <a:pt x="7899" y="708"/>
                  <a:pt x="7977" y="755"/>
                  <a:pt x="8032" y="850"/>
                </a:cubicBezTo>
                <a:cubicBezTo>
                  <a:pt x="8047" y="876"/>
                  <a:pt x="8048" y="901"/>
                  <a:pt x="8056" y="934"/>
                </a:cubicBezTo>
                <a:cubicBezTo>
                  <a:pt x="8098" y="1101"/>
                  <a:pt x="7956" y="1218"/>
                  <a:pt x="7840" y="1246"/>
                </a:cubicBezTo>
                <a:close/>
                <a:moveTo>
                  <a:pt x="8836" y="2538"/>
                </a:moveTo>
                <a:cubicBezTo>
                  <a:pt x="8819" y="2556"/>
                  <a:pt x="8817" y="2574"/>
                  <a:pt x="8788" y="2582"/>
                </a:cubicBezTo>
                <a:cubicBezTo>
                  <a:pt x="8773" y="2593"/>
                  <a:pt x="8757" y="2588"/>
                  <a:pt x="8736" y="2586"/>
                </a:cubicBezTo>
                <a:cubicBezTo>
                  <a:pt x="8725" y="2576"/>
                  <a:pt x="8709" y="2570"/>
                  <a:pt x="8700" y="2558"/>
                </a:cubicBezTo>
                <a:cubicBezTo>
                  <a:pt x="8694" y="2550"/>
                  <a:pt x="8694" y="2541"/>
                  <a:pt x="8688" y="2534"/>
                </a:cubicBezTo>
                <a:cubicBezTo>
                  <a:pt x="8687" y="2476"/>
                  <a:pt x="8705" y="2469"/>
                  <a:pt x="8732" y="2442"/>
                </a:cubicBezTo>
                <a:cubicBezTo>
                  <a:pt x="8740" y="2440"/>
                  <a:pt x="8740" y="2441"/>
                  <a:pt x="8744" y="2438"/>
                </a:cubicBezTo>
                <a:cubicBezTo>
                  <a:pt x="8818" y="2436"/>
                  <a:pt x="8839" y="2474"/>
                  <a:pt x="8836" y="2538"/>
                </a:cubicBezTo>
                <a:close/>
                <a:moveTo>
                  <a:pt x="9172" y="1678"/>
                </a:moveTo>
                <a:cubicBezTo>
                  <a:pt x="9030" y="1712"/>
                  <a:pt x="8911" y="1595"/>
                  <a:pt x="8880" y="1502"/>
                </a:cubicBezTo>
                <a:cubicBezTo>
                  <a:pt x="8869" y="1469"/>
                  <a:pt x="8865" y="1400"/>
                  <a:pt x="8876" y="1362"/>
                </a:cubicBezTo>
                <a:cubicBezTo>
                  <a:pt x="8898" y="1286"/>
                  <a:pt x="8952" y="1220"/>
                  <a:pt x="9020" y="1190"/>
                </a:cubicBezTo>
                <a:cubicBezTo>
                  <a:pt x="9041" y="1181"/>
                  <a:pt x="9072" y="1182"/>
                  <a:pt x="9092" y="1170"/>
                </a:cubicBezTo>
                <a:cubicBezTo>
                  <a:pt x="9218" y="1168"/>
                  <a:pt x="9297" y="1210"/>
                  <a:pt x="9344" y="1286"/>
                </a:cubicBezTo>
                <a:cubicBezTo>
                  <a:pt x="9452" y="1459"/>
                  <a:pt x="9329" y="1640"/>
                  <a:pt x="9172" y="1678"/>
                </a:cubicBezTo>
                <a:close/>
                <a:moveTo>
                  <a:pt x="10144" y="2010"/>
                </a:moveTo>
                <a:cubicBezTo>
                  <a:pt x="10157" y="1961"/>
                  <a:pt x="10189" y="1952"/>
                  <a:pt x="10224" y="1926"/>
                </a:cubicBezTo>
                <a:cubicBezTo>
                  <a:pt x="10285" y="1924"/>
                  <a:pt x="10325" y="1936"/>
                  <a:pt x="10348" y="1970"/>
                </a:cubicBezTo>
                <a:cubicBezTo>
                  <a:pt x="10393" y="2037"/>
                  <a:pt x="10345" y="2122"/>
                  <a:pt x="10292" y="2142"/>
                </a:cubicBezTo>
                <a:cubicBezTo>
                  <a:pt x="10215" y="2171"/>
                  <a:pt x="10122" y="2093"/>
                  <a:pt x="10144" y="2010"/>
                </a:cubicBezTo>
                <a:close/>
                <a:moveTo>
                  <a:pt x="10020" y="1298"/>
                </a:moveTo>
                <a:cubicBezTo>
                  <a:pt x="9996" y="1305"/>
                  <a:pt x="9969" y="1318"/>
                  <a:pt x="9948" y="1298"/>
                </a:cubicBezTo>
                <a:cubicBezTo>
                  <a:pt x="9930" y="1291"/>
                  <a:pt x="9931" y="1278"/>
                  <a:pt x="9920" y="1266"/>
                </a:cubicBezTo>
                <a:cubicBezTo>
                  <a:pt x="9920" y="1247"/>
                  <a:pt x="9920" y="1232"/>
                  <a:pt x="9928" y="1222"/>
                </a:cubicBezTo>
                <a:cubicBezTo>
                  <a:pt x="9935" y="1203"/>
                  <a:pt x="9947" y="1202"/>
                  <a:pt x="9960" y="1190"/>
                </a:cubicBezTo>
                <a:cubicBezTo>
                  <a:pt x="10002" y="1190"/>
                  <a:pt x="10009" y="1199"/>
                  <a:pt x="10032" y="1214"/>
                </a:cubicBezTo>
                <a:cubicBezTo>
                  <a:pt x="10041" y="1251"/>
                  <a:pt x="10037" y="1270"/>
                  <a:pt x="10020" y="1298"/>
                </a:cubicBezTo>
                <a:close/>
                <a:moveTo>
                  <a:pt x="10524" y="714"/>
                </a:moveTo>
                <a:cubicBezTo>
                  <a:pt x="10375" y="750"/>
                  <a:pt x="10245" y="583"/>
                  <a:pt x="10288" y="446"/>
                </a:cubicBezTo>
                <a:cubicBezTo>
                  <a:pt x="10306" y="390"/>
                  <a:pt x="10349" y="337"/>
                  <a:pt x="10400" y="314"/>
                </a:cubicBezTo>
                <a:cubicBezTo>
                  <a:pt x="10417" y="306"/>
                  <a:pt x="10438" y="308"/>
                  <a:pt x="10452" y="298"/>
                </a:cubicBezTo>
                <a:cubicBezTo>
                  <a:pt x="10572" y="296"/>
                  <a:pt x="10640" y="334"/>
                  <a:pt x="10680" y="410"/>
                </a:cubicBezTo>
                <a:cubicBezTo>
                  <a:pt x="10756" y="557"/>
                  <a:pt x="10639" y="686"/>
                  <a:pt x="10524" y="714"/>
                </a:cubicBezTo>
                <a:close/>
                <a:moveTo>
                  <a:pt x="11408" y="1230"/>
                </a:moveTo>
                <a:cubicBezTo>
                  <a:pt x="11338" y="1254"/>
                  <a:pt x="11252" y="1184"/>
                  <a:pt x="11272" y="1106"/>
                </a:cubicBezTo>
                <a:cubicBezTo>
                  <a:pt x="11285" y="1058"/>
                  <a:pt x="11317" y="1051"/>
                  <a:pt x="11352" y="1026"/>
                </a:cubicBezTo>
                <a:cubicBezTo>
                  <a:pt x="11499" y="1022"/>
                  <a:pt x="11518" y="1192"/>
                  <a:pt x="11408" y="1230"/>
                </a:cubicBezTo>
                <a:close/>
              </a:path>
            </a:pathLst>
          </a:custGeom>
          <a:solidFill>
            <a:schemeClr val="accent1"/>
          </a:solidFill>
          <a:ln>
            <a:noFill/>
          </a:ln>
        </p:spPr>
        <p:txBody>
          <a:bodyPr vert="horz" wrap="square" lIns="101600" tIns="50800" rIns="101600" bIns="5080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E74E3E"/>
              </a:solidFill>
              <a:effectLst/>
              <a:uLnTx/>
              <a:uFillTx/>
              <a:latin typeface="Calibri" panose="020F0502020204030204"/>
              <a:ea typeface="+mn-ea"/>
              <a:cs typeface="+mn-cs"/>
            </a:endParaRPr>
          </a:p>
        </p:txBody>
      </p:sp>
      <p:sp>
        <p:nvSpPr>
          <p:cNvPr id="83" name="Rectangle 82"/>
          <p:cNvSpPr/>
          <p:nvPr/>
        </p:nvSpPr>
        <p:spPr>
          <a:xfrm>
            <a:off x="636921" y="5341019"/>
            <a:ext cx="11015068" cy="776238"/>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4444" b="0" i="0" u="none" strike="noStrike" kern="1200" cap="none" spc="0" normalizeH="0" baseline="0" noProof="0" dirty="0">
                <a:ln>
                  <a:noFill/>
                </a:ln>
                <a:solidFill>
                  <a:srgbClr val="878787"/>
                </a:solidFill>
                <a:effectLst/>
                <a:uLnTx/>
                <a:uFillTx/>
                <a:latin typeface="Titillium Lt" panose="00000400000000000000" pitchFamily="50" charset="0"/>
                <a:ea typeface="+mn-ea"/>
                <a:cs typeface="+mn-cs"/>
              </a:rPr>
              <a:t>Problème de l’arbre couvrant de poids minimal</a:t>
            </a:r>
            <a:endParaRPr kumimoji="0" lang="fr-FR" sz="3600" b="0" i="0" u="none" strike="noStrike" kern="1200" cap="none" spc="0" normalizeH="0" baseline="0" noProof="0" dirty="0">
              <a:ln>
                <a:noFill/>
              </a:ln>
              <a:solidFill>
                <a:srgbClr val="878787"/>
              </a:solidFill>
              <a:effectLst/>
              <a:uLnTx/>
              <a:uFillTx/>
              <a:latin typeface="Titillium Lt" panose="00000400000000000000" pitchFamily="50" charset="0"/>
              <a:ea typeface="+mn-ea"/>
              <a:cs typeface="+mn-cs"/>
            </a:endParaRPr>
          </a:p>
        </p:txBody>
      </p:sp>
      <p:sp>
        <p:nvSpPr>
          <p:cNvPr id="86" name="Rectangle 85"/>
          <p:cNvSpPr/>
          <p:nvPr/>
        </p:nvSpPr>
        <p:spPr>
          <a:xfrm flipV="1">
            <a:off x="0" y="4289777"/>
            <a:ext cx="12192000" cy="55480"/>
          </a:xfrm>
          <a:prstGeom prst="rect">
            <a:avLst/>
          </a:prstGeom>
          <a:solidFill>
            <a:schemeClr val="accent2">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1CBB9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404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Graphe pondéré </a:t>
            </a:r>
            <a:r>
              <a:rPr lang="fr-FR" i="1" noProof="0" dirty="0">
                <a:latin typeface="Titillium Lt" panose="00000400000000000000" pitchFamily="50" charset="0"/>
              </a:rPr>
              <a:t>(</a:t>
            </a:r>
            <a:r>
              <a:rPr lang="fr-FR" i="1" noProof="0" dirty="0" err="1">
                <a:latin typeface="Titillium Lt" panose="00000400000000000000" pitchFamily="50" charset="0"/>
              </a:rPr>
              <a:t>weighted</a:t>
            </a:r>
            <a:r>
              <a:rPr lang="fr-FR" i="1" noProof="0" dirty="0">
                <a:latin typeface="Titillium Lt" panose="00000400000000000000" pitchFamily="50" charset="0"/>
              </a:rPr>
              <a:t> graph)</a:t>
            </a:r>
            <a:endParaRPr lang="fr-FR" i="1"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12</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4112"/>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Graphe dans lequel chaque arête possède un </a:t>
            </a:r>
            <a:r>
              <a:rPr kumimoji="0" lang="fr-FR" sz="2000" b="0" i="1" u="none" strike="noStrike" kern="1200" cap="none" spc="0" normalizeH="0" baseline="0" noProof="0" dirty="0">
                <a:ln>
                  <a:noFill/>
                </a:ln>
                <a:solidFill>
                  <a:schemeClr val="tx2"/>
                </a:solidFill>
                <a:effectLst/>
                <a:uLnTx/>
                <a:uFillTx/>
                <a:latin typeface="Titillium" panose="00000500000000000000" pitchFamily="50" charset="0"/>
                <a:ea typeface="+mn-ea"/>
                <a:cs typeface="+mn-cs"/>
              </a:rPr>
              <a:t>poids</a:t>
            </a:r>
            <a:endParaRPr kumimoji="0" lang="fr-FR" sz="2000" b="0" i="0" u="none" strike="noStrike" kern="1200" cap="none" spc="0" normalizeH="0" baseline="0" noProof="0" dirty="0">
              <a:ln>
                <a:noFill/>
              </a:ln>
              <a:solidFill>
                <a:schemeClr val="tx2"/>
              </a:solidFill>
              <a:effectLst/>
              <a:uLnTx/>
              <a:uFillTx/>
              <a:latin typeface="Titillium" panose="00000500000000000000" pitchFamily="50" charset="0"/>
              <a:ea typeface="+mn-ea"/>
              <a:cs typeface="+mn-cs"/>
            </a:endParaRPr>
          </a:p>
        </p:txBody>
      </p:sp>
      <p:pic>
        <p:nvPicPr>
          <p:cNvPr id="14" name="Image 13">
            <a:extLst>
              <a:ext uri="{FF2B5EF4-FFF2-40B4-BE49-F238E27FC236}">
                <a16:creationId xmlns:a16="http://schemas.microsoft.com/office/drawing/2014/main" id="{D4952D99-1AC9-486A-BA81-1C42020E5FA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694724" y="2802598"/>
            <a:ext cx="4802551" cy="2225182"/>
          </a:xfrm>
          <a:prstGeom prst="rect">
            <a:avLst/>
          </a:prstGeom>
        </p:spPr>
      </p:pic>
    </p:spTree>
    <p:extLst>
      <p:ext uri="{BB962C8B-B14F-4D97-AF65-F5344CB8AC3E}">
        <p14:creationId xmlns:p14="http://schemas.microsoft.com/office/powerpoint/2010/main" val="2831559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Enigme du jour</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13</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APPLICATIONS</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964431"/>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Une entreprise dispose d’un ensemble de filiales, dont certaines sont reliées entre elles par des routes (exprimées ici en centaines de km) :</a:t>
            </a:r>
          </a:p>
        </p:txBody>
      </p:sp>
      <p:pic>
        <p:nvPicPr>
          <p:cNvPr id="4" name="Image 3">
            <a:extLst>
              <a:ext uri="{FF2B5EF4-FFF2-40B4-BE49-F238E27FC236}">
                <a16:creationId xmlns:a16="http://schemas.microsoft.com/office/drawing/2014/main" id="{D4952D99-1AC9-486A-BA81-1C42020E5FA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694724" y="2802598"/>
            <a:ext cx="4802551" cy="2225182"/>
          </a:xfrm>
          <a:prstGeom prst="rect">
            <a:avLst/>
          </a:prstGeom>
        </p:spPr>
      </p:pic>
      <p:sp>
        <p:nvSpPr>
          <p:cNvPr id="8" name="Rectangle 7">
            <a:extLst>
              <a:ext uri="{FF2B5EF4-FFF2-40B4-BE49-F238E27FC236}">
                <a16:creationId xmlns:a16="http://schemas.microsoft.com/office/drawing/2014/main" id="{0ABB45CA-1890-44D9-94CF-17C3AA4D4AD9}"/>
              </a:ext>
            </a:extLst>
          </p:cNvPr>
          <p:cNvSpPr/>
          <p:nvPr/>
        </p:nvSpPr>
        <p:spPr>
          <a:xfrm>
            <a:off x="357665" y="5148819"/>
            <a:ext cx="11414760" cy="1887761"/>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Cette entreprise souhaite connecter l’ensemble de ses filiales par des liaisons ultra rapides et hautement sécurisées. Chaque liaison ne peut se faire qu’en suivant les tronçons routiers (pour des raisons de coûts d’infrastructures) et le coût d’une liaison est proportionnel à la longueur de la route.</a:t>
            </a:r>
          </a:p>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Quelle est la configuration optimale, càd celle qui coûtera le moins cher à l’entreprise ?</a:t>
            </a:r>
          </a:p>
        </p:txBody>
      </p:sp>
    </p:spTree>
    <p:extLst>
      <p:ext uri="{BB962C8B-B14F-4D97-AF65-F5344CB8AC3E}">
        <p14:creationId xmlns:p14="http://schemas.microsoft.com/office/powerpoint/2010/main" val="412500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14</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MODELISATION</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2702"/>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On modélise le problème par un graphe </a:t>
            </a:r>
            <a:r>
              <a:rPr kumimoji="0" lang="fr-FR" sz="2000" b="0" i="0" u="none" strike="noStrike" kern="1200" cap="none" spc="0" normalizeH="0" baseline="0" noProof="0" dirty="0">
                <a:ln>
                  <a:noFill/>
                </a:ln>
                <a:solidFill>
                  <a:srgbClr val="E74E3E"/>
                </a:solidFill>
                <a:effectLst/>
                <a:uLnTx/>
                <a:uFillTx/>
                <a:latin typeface="Titillium" panose="00000500000000000000" pitchFamily="50" charset="0"/>
                <a:ea typeface="+mn-ea"/>
                <a:cs typeface="+mn-cs"/>
              </a:rPr>
              <a:t>pondéré</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(ou </a:t>
            </a:r>
            <a:r>
              <a:rPr kumimoji="0" lang="fr-FR" sz="2000" b="0" i="1" u="none" strike="noStrike" kern="1200" cap="none" spc="0" normalizeH="0" baseline="0" noProof="0" dirty="0">
                <a:ln>
                  <a:noFill/>
                </a:ln>
                <a:solidFill>
                  <a:srgbClr val="FBA41F"/>
                </a:solidFill>
                <a:effectLst/>
                <a:uLnTx/>
                <a:uFillTx/>
                <a:latin typeface="Titillium" panose="00000500000000000000" pitchFamily="50" charset="0"/>
                <a:ea typeface="+mn-ea"/>
                <a:cs typeface="+mn-cs"/>
              </a:rPr>
              <a:t>réseau</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r>
              <a:rPr kumimoji="0" lang="fr-FR" sz="2000" b="0" i="1"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connexe</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p>
        </p:txBody>
      </p:sp>
      <p:pic>
        <p:nvPicPr>
          <p:cNvPr id="4" name="Image 3">
            <a:extLst>
              <a:ext uri="{FF2B5EF4-FFF2-40B4-BE49-F238E27FC236}">
                <a16:creationId xmlns:a16="http://schemas.microsoft.com/office/drawing/2014/main" id="{D4952D99-1AC9-486A-BA81-1C42020E5FA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694724" y="2385974"/>
            <a:ext cx="4802551" cy="2225182"/>
          </a:xfrm>
          <a:prstGeom prst="rect">
            <a:avLst/>
          </a:prstGeom>
        </p:spPr>
      </p:pic>
      <p:sp>
        <p:nvSpPr>
          <p:cNvPr id="8" name="Rectangle 7">
            <a:extLst>
              <a:ext uri="{FF2B5EF4-FFF2-40B4-BE49-F238E27FC236}">
                <a16:creationId xmlns:a16="http://schemas.microsoft.com/office/drawing/2014/main" id="{0ABB45CA-1890-44D9-94CF-17C3AA4D4AD9}"/>
              </a:ext>
            </a:extLst>
          </p:cNvPr>
          <p:cNvSpPr/>
          <p:nvPr/>
        </p:nvSpPr>
        <p:spPr>
          <a:xfrm>
            <a:off x="357665" y="5148819"/>
            <a:ext cx="11414760" cy="1477328"/>
          </a:xfrm>
          <a:prstGeom prst="rect">
            <a:avLst/>
          </a:prstGeom>
        </p:spPr>
        <p:txBody>
          <a:bodyPr wrap="square">
            <a:spAutoFit/>
          </a:bodyPr>
          <a:lstStyle/>
          <a:p>
            <a:pPr marL="525441" marR="0" lvl="0" indent="-3429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fr-FR" sz="2000" b="0" i="0" u="none" strike="noStrike" kern="1200" cap="none" spc="0" normalizeH="0" baseline="0" noProof="0" dirty="0">
                <a:ln>
                  <a:noFill/>
                </a:ln>
                <a:solidFill>
                  <a:srgbClr val="E74E3E"/>
                </a:solidFill>
                <a:effectLst/>
                <a:uLnTx/>
                <a:uFillTx/>
                <a:latin typeface="Titillium" panose="00000500000000000000" pitchFamily="50" charset="0"/>
                <a:ea typeface="+mn-ea"/>
                <a:cs typeface="+mn-cs"/>
              </a:rPr>
              <a:t>Problème</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de l’</a:t>
            </a:r>
            <a:r>
              <a:rPr kumimoji="0" lang="fr-FR" sz="2000" b="0" i="0" u="none" strike="noStrike" kern="1200" cap="none" spc="0" normalizeH="0" baseline="0" noProof="0" dirty="0">
                <a:ln>
                  <a:noFill/>
                </a:ln>
                <a:solidFill>
                  <a:srgbClr val="E74E3E"/>
                </a:solidFill>
                <a:effectLst/>
                <a:uLnTx/>
                <a:uFillTx/>
                <a:latin typeface="Titillium" panose="00000500000000000000" pitchFamily="50" charset="0"/>
                <a:ea typeface="+mn-ea"/>
                <a:cs typeface="+mn-cs"/>
              </a:rPr>
              <a:t>arbre couvrant de poids minimum</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 trouver le </a:t>
            </a:r>
            <a:r>
              <a:rPr kumimoji="0" lang="fr-FR" sz="2000" b="0" i="0" u="none" strike="noStrike" kern="1200" cap="none" spc="0" normalizeH="0" baseline="0" noProof="0" dirty="0">
                <a:ln>
                  <a:noFill/>
                </a:ln>
                <a:solidFill>
                  <a:srgbClr val="1CBB9F"/>
                </a:solidFill>
                <a:effectLst/>
                <a:uLnTx/>
                <a:uFillTx/>
                <a:latin typeface="Titillium" panose="00000500000000000000" pitchFamily="50" charset="0"/>
                <a:ea typeface="+mn-ea"/>
                <a:cs typeface="+mn-cs"/>
              </a:rPr>
              <a:t>sous-graphe </a:t>
            </a:r>
            <a:r>
              <a:rPr kumimoji="0" lang="fr-FR" sz="2000" b="0" i="1" u="none" strike="noStrike" kern="1200" cap="none" spc="0" normalizeH="0" baseline="0" noProof="0" dirty="0">
                <a:ln>
                  <a:noFill/>
                </a:ln>
                <a:solidFill>
                  <a:srgbClr val="1CBB9F"/>
                </a:solidFill>
                <a:effectLst/>
                <a:uLnTx/>
                <a:uFillTx/>
                <a:latin typeface="Titillium" panose="00000500000000000000" pitchFamily="50" charset="0"/>
                <a:ea typeface="+mn-ea"/>
                <a:cs typeface="+mn-cs"/>
              </a:rPr>
              <a:t>couvrant</a:t>
            </a:r>
            <a:r>
              <a:rPr kumimoji="0" lang="fr-FR" sz="2000" b="0" i="0" u="none" strike="noStrike" kern="1200" cap="none" spc="0" normalizeH="0" baseline="0" noProof="0" dirty="0">
                <a:ln>
                  <a:noFill/>
                </a:ln>
                <a:solidFill>
                  <a:srgbClr val="1CBB9F"/>
                </a:solidFill>
                <a:effectLst/>
                <a:uLnTx/>
                <a:uFillTx/>
                <a:latin typeface="Titillium" panose="00000500000000000000" pitchFamily="50" charset="0"/>
                <a:ea typeface="+mn-ea"/>
                <a:cs typeface="+mn-cs"/>
              </a:rPr>
              <a:t> </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(càd touchant tous les sommets) </a:t>
            </a:r>
            <a:r>
              <a:rPr kumimoji="0" lang="fr-FR" sz="2000" b="0" i="0" u="none" strike="noStrike" kern="1200" cap="none" spc="0" normalizeH="0" baseline="0" noProof="0" dirty="0">
                <a:ln>
                  <a:noFill/>
                </a:ln>
                <a:solidFill>
                  <a:schemeClr val="bg1"/>
                </a:solidFill>
                <a:effectLst/>
                <a:uLnTx/>
                <a:uFillTx/>
                <a:latin typeface="Titillium" panose="00000500000000000000" pitchFamily="50" charset="0"/>
                <a:ea typeface="+mn-ea"/>
                <a:cs typeface="+mn-cs"/>
              </a:rPr>
              <a:t>connexe</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de </a:t>
            </a:r>
            <a:r>
              <a:rPr kumimoji="0" lang="fr-FR" sz="2000" b="0" i="0" u="none" strike="noStrike" kern="1200" cap="none" spc="0" normalizeH="0" baseline="0" noProof="0" dirty="0">
                <a:ln>
                  <a:noFill/>
                </a:ln>
                <a:solidFill>
                  <a:srgbClr val="FBA41F"/>
                </a:solidFill>
                <a:effectLst/>
                <a:uLnTx/>
                <a:uFillTx/>
                <a:latin typeface="Titillium" panose="00000500000000000000" pitchFamily="50" charset="0"/>
                <a:ea typeface="+mn-ea"/>
                <a:cs typeface="+mn-cs"/>
              </a:rPr>
              <a:t>poids minimum</a:t>
            </a:r>
            <a:endPar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endParaRPr>
          </a:p>
          <a:p>
            <a:pPr marL="525441" marR="0" lvl="0" indent="-3429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Pourquoi est-ce nécessairement un </a:t>
            </a:r>
            <a:r>
              <a:rPr kumimoji="0" lang="fr-FR" sz="2000" b="0" i="1" u="none" strike="noStrike" kern="1200" cap="none" spc="0" normalizeH="0" baseline="0" noProof="0" dirty="0">
                <a:ln>
                  <a:noFill/>
                </a:ln>
                <a:solidFill>
                  <a:srgbClr val="1CBB9F"/>
                </a:solidFill>
                <a:effectLst/>
                <a:uLnTx/>
                <a:uFillTx/>
                <a:latin typeface="Titillium" panose="00000500000000000000" pitchFamily="50" charset="0"/>
                <a:ea typeface="+mn-ea"/>
                <a:cs typeface="+mn-cs"/>
              </a:rPr>
              <a:t>arbre</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p>
        </p:txBody>
      </p:sp>
    </p:spTree>
    <p:extLst>
      <p:ext uri="{BB962C8B-B14F-4D97-AF65-F5344CB8AC3E}">
        <p14:creationId xmlns:p14="http://schemas.microsoft.com/office/powerpoint/2010/main" val="1425235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15</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UNE AUTRE APPLICATION</a:t>
            </a:r>
          </a:p>
        </p:txBody>
      </p:sp>
      <p:pic>
        <p:nvPicPr>
          <p:cNvPr id="5" name="Image 4">
            <a:extLst>
              <a:ext uri="{FF2B5EF4-FFF2-40B4-BE49-F238E27FC236}">
                <a16:creationId xmlns:a16="http://schemas.microsoft.com/office/drawing/2014/main" id="{CB36EE15-8C89-47A1-B02F-94BCB4200CC7}"/>
              </a:ext>
            </a:extLst>
          </p:cNvPr>
          <p:cNvPicPr>
            <a:picLocks noChangeAspect="1"/>
          </p:cNvPicPr>
          <p:nvPr/>
        </p:nvPicPr>
        <p:blipFill>
          <a:blip r:embed="rId3"/>
          <a:stretch>
            <a:fillRect/>
          </a:stretch>
        </p:blipFill>
        <p:spPr>
          <a:xfrm>
            <a:off x="2048904" y="1473096"/>
            <a:ext cx="8094192" cy="5092596"/>
          </a:xfrm>
          <a:prstGeom prst="rect">
            <a:avLst/>
          </a:prstGeom>
        </p:spPr>
      </p:pic>
    </p:spTree>
    <p:extLst>
      <p:ext uri="{BB962C8B-B14F-4D97-AF65-F5344CB8AC3E}">
        <p14:creationId xmlns:p14="http://schemas.microsoft.com/office/powerpoint/2010/main" val="167630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16</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RESOLUTION A L’AIDE D’UN BLOB (EN 26 HEURES…)</a:t>
            </a:r>
          </a:p>
        </p:txBody>
      </p:sp>
      <p:pic>
        <p:nvPicPr>
          <p:cNvPr id="6" name="Média en ligne 5" title="Tokyo rail network designed by Physarum plasmodium">
            <a:hlinkClick r:id="" action="ppaction://media"/>
            <a:extLst>
              <a:ext uri="{FF2B5EF4-FFF2-40B4-BE49-F238E27FC236}">
                <a16:creationId xmlns:a16="http://schemas.microsoft.com/office/drawing/2014/main" id="{C7D83F96-5EF0-9EB0-9490-984457501F25}"/>
              </a:ext>
            </a:extLst>
          </p:cNvPr>
          <p:cNvPicPr>
            <a:picLocks noRot="1" noChangeAspect="1"/>
          </p:cNvPicPr>
          <p:nvPr>
            <a:videoFile r:link="rId1"/>
          </p:nvPr>
        </p:nvPicPr>
        <p:blipFill>
          <a:blip r:embed="rId4"/>
          <a:stretch>
            <a:fillRect/>
          </a:stretch>
        </p:blipFill>
        <p:spPr>
          <a:xfrm>
            <a:off x="2194370" y="1218916"/>
            <a:ext cx="7803259" cy="5852444"/>
          </a:xfrm>
          <a:prstGeom prst="rect">
            <a:avLst/>
          </a:prstGeom>
        </p:spPr>
      </p:pic>
    </p:spTree>
    <p:extLst>
      <p:ext uri="{BB962C8B-B14F-4D97-AF65-F5344CB8AC3E}">
        <p14:creationId xmlns:p14="http://schemas.microsoft.com/office/powerpoint/2010/main" val="347777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17</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KRUSKAL</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4270849"/>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FBA41F"/>
                </a:solidFill>
                <a:effectLst/>
                <a:uLnTx/>
                <a:uFillTx/>
                <a:latin typeface="Titillium" panose="00000500000000000000" pitchFamily="50" charset="0"/>
                <a:ea typeface="+mn-ea"/>
                <a:cs typeface="+mn-cs"/>
              </a:rPr>
              <a:t>Algorithme de </a:t>
            </a:r>
            <a:r>
              <a:rPr kumimoji="0" lang="fr-FR" sz="2000" b="0" i="0" u="none" strike="noStrike" kern="1200" cap="none" spc="0" normalizeH="0" baseline="0" noProof="0" dirty="0" err="1">
                <a:ln>
                  <a:noFill/>
                </a:ln>
                <a:solidFill>
                  <a:srgbClr val="FBA41F"/>
                </a:solidFill>
                <a:effectLst/>
                <a:uLnTx/>
                <a:uFillTx/>
                <a:latin typeface="Titillium" panose="00000500000000000000" pitchFamily="50" charset="0"/>
                <a:ea typeface="+mn-ea"/>
                <a:cs typeface="+mn-cs"/>
              </a:rPr>
              <a:t>Kruskal</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p>
          <a:p>
            <a:pPr marL="1096941" marR="0" lvl="1" indent="-457200" algn="l" defTabSz="457200" rtl="0" eaLnBrk="1" fontAlgn="auto" latinLnBrk="0" hangingPunct="1">
              <a:lnSpc>
                <a:spcPct val="150000"/>
              </a:lnSpc>
              <a:spcBef>
                <a:spcPts val="0"/>
              </a:spcBef>
              <a:spcAft>
                <a:spcPts val="0"/>
              </a:spcAft>
              <a:buClrTx/>
              <a:buSzTx/>
              <a:buFont typeface="+mj-lt"/>
              <a:buAutoNum type="arabicPeriod"/>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Trier les arêtes par poids croissant</a:t>
            </a:r>
          </a:p>
          <a:p>
            <a:pPr marL="1096941" marR="0" lvl="1" indent="-457200" algn="l" defTabSz="457200" rtl="0" eaLnBrk="1" fontAlgn="auto" latinLnBrk="0" hangingPunct="1">
              <a:lnSpc>
                <a:spcPct val="150000"/>
              </a:lnSpc>
              <a:spcBef>
                <a:spcPts val="0"/>
              </a:spcBef>
              <a:spcAft>
                <a:spcPts val="0"/>
              </a:spcAft>
              <a:buClrTx/>
              <a:buSzTx/>
              <a:buFont typeface="+mj-lt"/>
              <a:buAutoNum type="arabicPeriod"/>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Prendre l’arête de poids minimum, et vérifier </a:t>
            </a:r>
            <a:r>
              <a:rPr kumimoji="0" lang="fr-FR" sz="2000" b="0" i="0" u="none" strike="noStrike" kern="1200" cap="none" spc="0" normalizeH="0" baseline="0" noProof="0" dirty="0">
                <a:ln>
                  <a:noFill/>
                </a:ln>
                <a:effectLst/>
                <a:uLnTx/>
                <a:uFillTx/>
                <a:latin typeface="Titillium" panose="00000500000000000000" pitchFamily="50" charset="0"/>
                <a:ea typeface="+mn-ea"/>
                <a:cs typeface="+mn-cs"/>
              </a:rPr>
              <a:t>si elle forme un cycle</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avec l’arbre déjà construit :</a:t>
            </a:r>
          </a:p>
          <a:p>
            <a:pPr marL="1439841"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si </a:t>
            </a:r>
            <a:r>
              <a:rPr kumimoji="0" lang="fr-FR" sz="2000" b="0" i="1"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non</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l’ajouter à l’arbre</a:t>
            </a:r>
          </a:p>
          <a:p>
            <a:pPr marL="1439841" marR="0" lvl="2" indent="-3429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si </a:t>
            </a:r>
            <a:r>
              <a:rPr kumimoji="0" lang="fr-FR" sz="2000" b="0" i="1"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oui</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la rejeter</a:t>
            </a:r>
          </a:p>
          <a:p>
            <a:pPr marL="1096941" marR="0" lvl="1" indent="-457200" algn="l" defTabSz="457200" rtl="0" eaLnBrk="1" fontAlgn="auto" latinLnBrk="0" hangingPunct="1">
              <a:lnSpc>
                <a:spcPct val="150000"/>
              </a:lnSpc>
              <a:spcBef>
                <a:spcPts val="0"/>
              </a:spcBef>
              <a:spcAft>
                <a:spcPts val="0"/>
              </a:spcAft>
              <a:buClrTx/>
              <a:buSzTx/>
              <a:buFont typeface="+mj-lt"/>
              <a:buAutoNum type="arabicPeriod"/>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Répéter l’étape 2 </a:t>
            </a:r>
            <a:r>
              <a:rPr kumimoji="0" lang="fr-FR" sz="2000" b="0" i="0" u="none" strike="noStrike" kern="1200" cap="none" spc="0" normalizeH="0" baseline="0" noProof="0" dirty="0">
                <a:ln>
                  <a:noFill/>
                </a:ln>
                <a:effectLst/>
                <a:uLnTx/>
                <a:uFillTx/>
                <a:latin typeface="Titillium" panose="00000500000000000000" pitchFamily="50" charset="0"/>
                <a:ea typeface="+mn-ea"/>
                <a:cs typeface="+mn-cs"/>
              </a:rPr>
              <a:t>jusqu’à ce que tous les sommets soient reliés</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càd avoir </a:t>
            </a:r>
            <a:r>
              <a:rPr kumimoji="0" lang="fr-FR" sz="2000" b="0" i="1"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n</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 1 arêtes dans l’arbre</a:t>
            </a:r>
          </a:p>
          <a:p>
            <a:pPr marL="1096941" marR="0" lvl="1" indent="-457200" algn="l" defTabSz="457200" rtl="0" eaLnBrk="1" fontAlgn="auto" latinLnBrk="0" hangingPunct="1">
              <a:lnSpc>
                <a:spcPct val="150000"/>
              </a:lnSpc>
              <a:spcBef>
                <a:spcPts val="0"/>
              </a:spcBef>
              <a:spcAft>
                <a:spcPts val="0"/>
              </a:spcAft>
              <a:buClrTx/>
              <a:buSzTx/>
              <a:buFont typeface="+mj-lt"/>
              <a:buAutoNum type="arabicPeriod"/>
              <a:tabLst/>
              <a:defRPr/>
            </a:pPr>
            <a:endPar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endParaRPr>
          </a:p>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400" b="0" i="0" u="none" strike="noStrike" kern="1200" cap="none" spc="0" normalizeH="0" baseline="0" noProof="0" dirty="0">
                <a:ln>
                  <a:noFill/>
                </a:ln>
                <a:solidFill>
                  <a:srgbClr val="FBA41F"/>
                </a:solidFill>
                <a:effectLst/>
                <a:uLnTx/>
                <a:uFillTx/>
                <a:latin typeface="Titillium" panose="00000500000000000000" pitchFamily="50" charset="0"/>
                <a:ea typeface="+mn-ea"/>
                <a:cs typeface="+mn-cs"/>
              </a:rPr>
              <a:t>💡</a:t>
            </a:r>
            <a:r>
              <a:rPr kumimoji="0" lang="fr-FR" sz="18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Cas d’algorithme </a:t>
            </a:r>
            <a:r>
              <a:rPr kumimoji="0" lang="fr-FR" sz="2000" b="0" i="0" u="none" strike="noStrike" kern="1200" cap="none" spc="0" normalizeH="0" baseline="0" noProof="0" dirty="0">
                <a:ln>
                  <a:noFill/>
                </a:ln>
                <a:solidFill>
                  <a:srgbClr val="FBA41F"/>
                </a:solidFill>
                <a:effectLst/>
                <a:uLnTx/>
                <a:uFillTx/>
                <a:latin typeface="Titillium" panose="00000500000000000000" pitchFamily="50" charset="0"/>
                <a:ea typeface="+mn-ea"/>
                <a:cs typeface="+mn-cs"/>
              </a:rPr>
              <a:t>glouton</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optimal !</a:t>
            </a:r>
          </a:p>
        </p:txBody>
      </p:sp>
    </p:spTree>
    <p:extLst>
      <p:ext uri="{BB962C8B-B14F-4D97-AF65-F5344CB8AC3E}">
        <p14:creationId xmlns:p14="http://schemas.microsoft.com/office/powerpoint/2010/main" val="219667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a:t>
            </a:r>
            <a:r>
              <a:rPr lang="fr-FR" noProof="0">
                <a:latin typeface="Titillium Lt" panose="00000400000000000000" pitchFamily="50" charset="0"/>
              </a:rPr>
              <a:t>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18</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KRUSKAL</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53998"/>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Exemple :</a:t>
            </a:r>
          </a:p>
        </p:txBody>
      </p:sp>
      <p:pic>
        <p:nvPicPr>
          <p:cNvPr id="8" name="Image 7" descr="Une image contenant texte, noir, équipement électronique, plusieurs&#10;&#10;Description générée automatiquement">
            <a:extLst>
              <a:ext uri="{FF2B5EF4-FFF2-40B4-BE49-F238E27FC236}">
                <a16:creationId xmlns:a16="http://schemas.microsoft.com/office/drawing/2014/main" id="{DB340A2E-77B2-4849-8BA3-4A75DC49F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2314" y="2057399"/>
            <a:ext cx="5387371" cy="3505201"/>
          </a:xfrm>
          <a:prstGeom prst="rect">
            <a:avLst/>
          </a:prstGeom>
        </p:spPr>
      </p:pic>
    </p:spTree>
    <p:extLst>
      <p:ext uri="{BB962C8B-B14F-4D97-AF65-F5344CB8AC3E}">
        <p14:creationId xmlns:p14="http://schemas.microsoft.com/office/powerpoint/2010/main" val="2982143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a:t>
            </a:r>
            <a:r>
              <a:rPr lang="fr-FR" noProof="0">
                <a:latin typeface="Titillium Lt" panose="00000400000000000000" pitchFamily="50" charset="0"/>
              </a:rPr>
              <a:t>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19</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KRUSKAL</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2766"/>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Solution :</a:t>
            </a:r>
          </a:p>
        </p:txBody>
      </p:sp>
      <p:pic>
        <p:nvPicPr>
          <p:cNvPr id="7" name="Image 6" descr="Une image contenant noir, orange&#10;&#10;Description générée automatiquement">
            <a:extLst>
              <a:ext uri="{FF2B5EF4-FFF2-40B4-BE49-F238E27FC236}">
                <a16:creationId xmlns:a16="http://schemas.microsoft.com/office/drawing/2014/main" id="{D0BC43D6-41F4-4F07-B478-E5A749596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7" y="2057400"/>
            <a:ext cx="5381625" cy="3505200"/>
          </a:xfrm>
          <a:prstGeom prst="rect">
            <a:avLst/>
          </a:prstGeom>
        </p:spPr>
      </p:pic>
    </p:spTree>
    <p:extLst>
      <p:ext uri="{BB962C8B-B14F-4D97-AF65-F5344CB8AC3E}">
        <p14:creationId xmlns:p14="http://schemas.microsoft.com/office/powerpoint/2010/main" val="14554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4289777"/>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1CBB9F"/>
              </a:solidFill>
              <a:effectLst/>
              <a:uLnTx/>
              <a:uFillTx/>
              <a:latin typeface="Calibri" panose="020F0502020204030204"/>
              <a:ea typeface="+mn-ea"/>
              <a:cs typeface="+mn-cs"/>
            </a:endParaRPr>
          </a:p>
        </p:txBody>
      </p:sp>
      <p:sp>
        <p:nvSpPr>
          <p:cNvPr id="82" name="Freeform 5"/>
          <p:cNvSpPr>
            <a:spLocks noEditPoints="1"/>
          </p:cNvSpPr>
          <p:nvPr/>
        </p:nvSpPr>
        <p:spPr bwMode="auto">
          <a:xfrm>
            <a:off x="1200831" y="1915749"/>
            <a:ext cx="9790339" cy="2374029"/>
          </a:xfrm>
          <a:custGeom>
            <a:avLst/>
            <a:gdLst>
              <a:gd name="T0" fmla="*/ 10828 w 11635"/>
              <a:gd name="T1" fmla="*/ 718 h 2818"/>
              <a:gd name="T2" fmla="*/ 10188 w 11635"/>
              <a:gd name="T3" fmla="*/ 754 h 2818"/>
              <a:gd name="T4" fmla="*/ 9592 w 11635"/>
              <a:gd name="T5" fmla="*/ 1294 h 2818"/>
              <a:gd name="T6" fmla="*/ 8364 w 11635"/>
              <a:gd name="T7" fmla="*/ 1162 h 2818"/>
              <a:gd name="T8" fmla="*/ 8092 w 11635"/>
              <a:gd name="T9" fmla="*/ 350 h 2818"/>
              <a:gd name="T10" fmla="*/ 7564 w 11635"/>
              <a:gd name="T11" fmla="*/ 586 h 2818"/>
              <a:gd name="T12" fmla="*/ 7484 w 11635"/>
              <a:gd name="T13" fmla="*/ 642 h 2818"/>
              <a:gd name="T14" fmla="*/ 6692 w 11635"/>
              <a:gd name="T15" fmla="*/ 1450 h 2818"/>
              <a:gd name="T16" fmla="*/ 4340 w 11635"/>
              <a:gd name="T17" fmla="*/ 1650 h 2818"/>
              <a:gd name="T18" fmla="*/ 4000 w 11635"/>
              <a:gd name="T19" fmla="*/ 594 h 2818"/>
              <a:gd name="T20" fmla="*/ 3616 w 11635"/>
              <a:gd name="T21" fmla="*/ 1114 h 2818"/>
              <a:gd name="T22" fmla="*/ 2956 w 11635"/>
              <a:gd name="T23" fmla="*/ 866 h 2818"/>
              <a:gd name="T24" fmla="*/ 2404 w 11635"/>
              <a:gd name="T25" fmla="*/ 142 h 2818"/>
              <a:gd name="T26" fmla="*/ 2384 w 11635"/>
              <a:gd name="T27" fmla="*/ 562 h 2818"/>
              <a:gd name="T28" fmla="*/ 1704 w 11635"/>
              <a:gd name="T29" fmla="*/ 806 h 2818"/>
              <a:gd name="T30" fmla="*/ 536 w 11635"/>
              <a:gd name="T31" fmla="*/ 434 h 2818"/>
              <a:gd name="T32" fmla="*/ 668 w 11635"/>
              <a:gd name="T33" fmla="*/ 834 h 2818"/>
              <a:gd name="T34" fmla="*/ 736 w 11635"/>
              <a:gd name="T35" fmla="*/ 1558 h 2818"/>
              <a:gd name="T36" fmla="*/ 1160 w 11635"/>
              <a:gd name="T37" fmla="*/ 1390 h 2818"/>
              <a:gd name="T38" fmla="*/ 2172 w 11635"/>
              <a:gd name="T39" fmla="*/ 1346 h 2818"/>
              <a:gd name="T40" fmla="*/ 2768 w 11635"/>
              <a:gd name="T41" fmla="*/ 1038 h 2818"/>
              <a:gd name="T42" fmla="*/ 3136 w 11635"/>
              <a:gd name="T43" fmla="*/ 1714 h 2818"/>
              <a:gd name="T44" fmla="*/ 3972 w 11635"/>
              <a:gd name="T45" fmla="*/ 2042 h 2818"/>
              <a:gd name="T46" fmla="*/ 4148 w 11635"/>
              <a:gd name="T47" fmla="*/ 1662 h 2818"/>
              <a:gd name="T48" fmla="*/ 5308 w 11635"/>
              <a:gd name="T49" fmla="*/ 2782 h 2818"/>
              <a:gd name="T50" fmla="*/ 6804 w 11635"/>
              <a:gd name="T51" fmla="*/ 2094 h 2818"/>
              <a:gd name="T52" fmla="*/ 7844 w 11635"/>
              <a:gd name="T53" fmla="*/ 1430 h 2818"/>
              <a:gd name="T54" fmla="*/ 8224 w 11635"/>
              <a:gd name="T55" fmla="*/ 1626 h 2818"/>
              <a:gd name="T56" fmla="*/ 8484 w 11635"/>
              <a:gd name="T57" fmla="*/ 1242 h 2818"/>
              <a:gd name="T58" fmla="*/ 8788 w 11635"/>
              <a:gd name="T59" fmla="*/ 2366 h 2818"/>
              <a:gd name="T60" fmla="*/ 9168 w 11635"/>
              <a:gd name="T61" fmla="*/ 1902 h 2818"/>
              <a:gd name="T62" fmla="*/ 10460 w 11635"/>
              <a:gd name="T63" fmla="*/ 2122 h 2818"/>
              <a:gd name="T64" fmla="*/ 9600 w 11635"/>
              <a:gd name="T65" fmla="*/ 1338 h 2818"/>
              <a:gd name="T66" fmla="*/ 10260 w 11635"/>
              <a:gd name="T67" fmla="*/ 910 h 2818"/>
              <a:gd name="T68" fmla="*/ 10800 w 11635"/>
              <a:gd name="T69" fmla="*/ 754 h 2818"/>
              <a:gd name="T70" fmla="*/ 8180 w 11635"/>
              <a:gd name="T71" fmla="*/ 206 h 2818"/>
              <a:gd name="T72" fmla="*/ 7368 w 11635"/>
              <a:gd name="T73" fmla="*/ 410 h 2818"/>
              <a:gd name="T74" fmla="*/ 4024 w 11635"/>
              <a:gd name="T75" fmla="*/ 646 h 2818"/>
              <a:gd name="T76" fmla="*/ 2336 w 11635"/>
              <a:gd name="T77" fmla="*/ 198 h 2818"/>
              <a:gd name="T78" fmla="*/ 328 w 11635"/>
              <a:gd name="T79" fmla="*/ 522 h 2818"/>
              <a:gd name="T80" fmla="*/ 600 w 11635"/>
              <a:gd name="T81" fmla="*/ 1730 h 2818"/>
              <a:gd name="T82" fmla="*/ 1216 w 11635"/>
              <a:gd name="T83" fmla="*/ 1138 h 2818"/>
              <a:gd name="T84" fmla="*/ 1440 w 11635"/>
              <a:gd name="T85" fmla="*/ 966 h 2818"/>
              <a:gd name="T86" fmla="*/ 2148 w 11635"/>
              <a:gd name="T87" fmla="*/ 1270 h 2818"/>
              <a:gd name="T88" fmla="*/ 3088 w 11635"/>
              <a:gd name="T89" fmla="*/ 1802 h 2818"/>
              <a:gd name="T90" fmla="*/ 3088 w 11635"/>
              <a:gd name="T91" fmla="*/ 1802 h 2818"/>
              <a:gd name="T92" fmla="*/ 3996 w 11635"/>
              <a:gd name="T93" fmla="*/ 2150 h 2818"/>
              <a:gd name="T94" fmla="*/ 3980 w 11635"/>
              <a:gd name="T95" fmla="*/ 1430 h 2818"/>
              <a:gd name="T96" fmla="*/ 5200 w 11635"/>
              <a:gd name="T97" fmla="*/ 1830 h 2818"/>
              <a:gd name="T98" fmla="*/ 6440 w 11635"/>
              <a:gd name="T99" fmla="*/ 2046 h 2818"/>
              <a:gd name="T100" fmla="*/ 7528 w 11635"/>
              <a:gd name="T101" fmla="*/ 906 h 2818"/>
              <a:gd name="T102" fmla="*/ 8788 w 11635"/>
              <a:gd name="T103" fmla="*/ 2582 h 2818"/>
              <a:gd name="T104" fmla="*/ 9172 w 11635"/>
              <a:gd name="T105" fmla="*/ 1678 h 2818"/>
              <a:gd name="T106" fmla="*/ 10144 w 11635"/>
              <a:gd name="T107" fmla="*/ 2010 h 2818"/>
              <a:gd name="T108" fmla="*/ 9920 w 11635"/>
              <a:gd name="T109" fmla="*/ 1266 h 2818"/>
              <a:gd name="T110" fmla="*/ 10400 w 11635"/>
              <a:gd name="T111" fmla="*/ 314 h 2818"/>
              <a:gd name="T112" fmla="*/ 11408 w 11635"/>
              <a:gd name="T113" fmla="*/ 1230 h 2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635" h="2818">
                <a:moveTo>
                  <a:pt x="11432" y="934"/>
                </a:moveTo>
                <a:cubicBezTo>
                  <a:pt x="11418" y="929"/>
                  <a:pt x="11387" y="919"/>
                  <a:pt x="11368" y="922"/>
                </a:cubicBezTo>
                <a:cubicBezTo>
                  <a:pt x="11322" y="930"/>
                  <a:pt x="11283" y="940"/>
                  <a:pt x="11252" y="962"/>
                </a:cubicBezTo>
                <a:cubicBezTo>
                  <a:pt x="11237" y="973"/>
                  <a:pt x="11231" y="991"/>
                  <a:pt x="11212" y="998"/>
                </a:cubicBezTo>
                <a:cubicBezTo>
                  <a:pt x="11183" y="967"/>
                  <a:pt x="11140" y="947"/>
                  <a:pt x="11104" y="922"/>
                </a:cubicBezTo>
                <a:cubicBezTo>
                  <a:pt x="11043" y="879"/>
                  <a:pt x="10985" y="829"/>
                  <a:pt x="10924" y="786"/>
                </a:cubicBezTo>
                <a:cubicBezTo>
                  <a:pt x="10893" y="764"/>
                  <a:pt x="10851" y="747"/>
                  <a:pt x="10828" y="718"/>
                </a:cubicBezTo>
                <a:cubicBezTo>
                  <a:pt x="10824" y="713"/>
                  <a:pt x="10846" y="671"/>
                  <a:pt x="10852" y="658"/>
                </a:cubicBezTo>
                <a:cubicBezTo>
                  <a:pt x="10872" y="616"/>
                  <a:pt x="10901" y="530"/>
                  <a:pt x="10884" y="458"/>
                </a:cubicBezTo>
                <a:cubicBezTo>
                  <a:pt x="10843" y="288"/>
                  <a:pt x="10761" y="177"/>
                  <a:pt x="10604" y="126"/>
                </a:cubicBezTo>
                <a:cubicBezTo>
                  <a:pt x="10572" y="121"/>
                  <a:pt x="10540" y="115"/>
                  <a:pt x="10508" y="110"/>
                </a:cubicBezTo>
                <a:cubicBezTo>
                  <a:pt x="10453" y="98"/>
                  <a:pt x="10370" y="132"/>
                  <a:pt x="10336" y="146"/>
                </a:cubicBezTo>
                <a:cubicBezTo>
                  <a:pt x="10218" y="197"/>
                  <a:pt x="10140" y="286"/>
                  <a:pt x="10104" y="418"/>
                </a:cubicBezTo>
                <a:cubicBezTo>
                  <a:pt x="10066" y="558"/>
                  <a:pt x="10133" y="680"/>
                  <a:pt x="10188" y="754"/>
                </a:cubicBezTo>
                <a:cubicBezTo>
                  <a:pt x="10206" y="779"/>
                  <a:pt x="10229" y="811"/>
                  <a:pt x="10260" y="822"/>
                </a:cubicBezTo>
                <a:cubicBezTo>
                  <a:pt x="10247" y="860"/>
                  <a:pt x="10210" y="891"/>
                  <a:pt x="10188" y="922"/>
                </a:cubicBezTo>
                <a:cubicBezTo>
                  <a:pt x="10149" y="977"/>
                  <a:pt x="10115" y="1031"/>
                  <a:pt x="10076" y="1086"/>
                </a:cubicBezTo>
                <a:cubicBezTo>
                  <a:pt x="10063" y="1104"/>
                  <a:pt x="10043" y="1118"/>
                  <a:pt x="10036" y="1142"/>
                </a:cubicBezTo>
                <a:cubicBezTo>
                  <a:pt x="9945" y="1117"/>
                  <a:pt x="9860" y="1150"/>
                  <a:pt x="9860" y="1250"/>
                </a:cubicBezTo>
                <a:cubicBezTo>
                  <a:pt x="9794" y="1252"/>
                  <a:pt x="9724" y="1267"/>
                  <a:pt x="9664" y="1282"/>
                </a:cubicBezTo>
                <a:cubicBezTo>
                  <a:pt x="9639" y="1288"/>
                  <a:pt x="9611" y="1282"/>
                  <a:pt x="9592" y="1294"/>
                </a:cubicBezTo>
                <a:cubicBezTo>
                  <a:pt x="9580" y="1279"/>
                  <a:pt x="9580" y="1257"/>
                  <a:pt x="9572" y="1238"/>
                </a:cubicBezTo>
                <a:cubicBezTo>
                  <a:pt x="9553" y="1194"/>
                  <a:pt x="9524" y="1151"/>
                  <a:pt x="9496" y="1114"/>
                </a:cubicBezTo>
                <a:cubicBezTo>
                  <a:pt x="9370" y="946"/>
                  <a:pt x="9064" y="887"/>
                  <a:pt x="8860" y="1022"/>
                </a:cubicBezTo>
                <a:cubicBezTo>
                  <a:pt x="8805" y="1058"/>
                  <a:pt x="8751" y="1114"/>
                  <a:pt x="8716" y="1170"/>
                </a:cubicBezTo>
                <a:cubicBezTo>
                  <a:pt x="8701" y="1194"/>
                  <a:pt x="8695" y="1229"/>
                  <a:pt x="8676" y="1250"/>
                </a:cubicBezTo>
                <a:cubicBezTo>
                  <a:pt x="8653" y="1259"/>
                  <a:pt x="8590" y="1227"/>
                  <a:pt x="8564" y="1218"/>
                </a:cubicBezTo>
                <a:cubicBezTo>
                  <a:pt x="8496" y="1195"/>
                  <a:pt x="8432" y="1185"/>
                  <a:pt x="8364" y="1162"/>
                </a:cubicBezTo>
                <a:cubicBezTo>
                  <a:pt x="8320" y="1147"/>
                  <a:pt x="8273" y="1127"/>
                  <a:pt x="8224" y="1118"/>
                </a:cubicBezTo>
                <a:cubicBezTo>
                  <a:pt x="8228" y="1086"/>
                  <a:pt x="8237" y="1050"/>
                  <a:pt x="8244" y="1018"/>
                </a:cubicBezTo>
                <a:cubicBezTo>
                  <a:pt x="8254" y="974"/>
                  <a:pt x="8240" y="917"/>
                  <a:pt x="8232" y="886"/>
                </a:cubicBezTo>
                <a:cubicBezTo>
                  <a:pt x="8203" y="778"/>
                  <a:pt x="8161" y="688"/>
                  <a:pt x="8084" y="630"/>
                </a:cubicBezTo>
                <a:cubicBezTo>
                  <a:pt x="8061" y="613"/>
                  <a:pt x="8026" y="600"/>
                  <a:pt x="8008" y="578"/>
                </a:cubicBezTo>
                <a:cubicBezTo>
                  <a:pt x="8003" y="572"/>
                  <a:pt x="8042" y="485"/>
                  <a:pt x="8048" y="470"/>
                </a:cubicBezTo>
                <a:cubicBezTo>
                  <a:pt x="8055" y="453"/>
                  <a:pt x="8083" y="354"/>
                  <a:pt x="8092" y="350"/>
                </a:cubicBezTo>
                <a:cubicBezTo>
                  <a:pt x="8104" y="344"/>
                  <a:pt x="8130" y="356"/>
                  <a:pt x="8148" y="350"/>
                </a:cubicBezTo>
                <a:cubicBezTo>
                  <a:pt x="8201" y="333"/>
                  <a:pt x="8272" y="267"/>
                  <a:pt x="8240" y="182"/>
                </a:cubicBezTo>
                <a:cubicBezTo>
                  <a:pt x="8205" y="90"/>
                  <a:pt x="8068" y="61"/>
                  <a:pt x="8008" y="150"/>
                </a:cubicBezTo>
                <a:cubicBezTo>
                  <a:pt x="7970" y="206"/>
                  <a:pt x="7991" y="311"/>
                  <a:pt x="8048" y="330"/>
                </a:cubicBezTo>
                <a:cubicBezTo>
                  <a:pt x="8020" y="406"/>
                  <a:pt x="7992" y="482"/>
                  <a:pt x="7964" y="558"/>
                </a:cubicBezTo>
                <a:cubicBezTo>
                  <a:pt x="7925" y="549"/>
                  <a:pt x="7883" y="536"/>
                  <a:pt x="7840" y="526"/>
                </a:cubicBezTo>
                <a:cubicBezTo>
                  <a:pt x="7735" y="503"/>
                  <a:pt x="7624" y="558"/>
                  <a:pt x="7564" y="586"/>
                </a:cubicBezTo>
                <a:cubicBezTo>
                  <a:pt x="7542" y="550"/>
                  <a:pt x="7498" y="522"/>
                  <a:pt x="7484" y="482"/>
                </a:cubicBezTo>
                <a:cubicBezTo>
                  <a:pt x="7478" y="466"/>
                  <a:pt x="7503" y="443"/>
                  <a:pt x="7496" y="414"/>
                </a:cubicBezTo>
                <a:cubicBezTo>
                  <a:pt x="7485" y="367"/>
                  <a:pt x="7457" y="363"/>
                  <a:pt x="7424" y="338"/>
                </a:cubicBezTo>
                <a:cubicBezTo>
                  <a:pt x="7347" y="336"/>
                  <a:pt x="7318" y="375"/>
                  <a:pt x="7320" y="454"/>
                </a:cubicBezTo>
                <a:cubicBezTo>
                  <a:pt x="7337" y="473"/>
                  <a:pt x="7376" y="545"/>
                  <a:pt x="7428" y="510"/>
                </a:cubicBezTo>
                <a:cubicBezTo>
                  <a:pt x="7468" y="515"/>
                  <a:pt x="7495" y="583"/>
                  <a:pt x="7524" y="606"/>
                </a:cubicBezTo>
                <a:cubicBezTo>
                  <a:pt x="7516" y="625"/>
                  <a:pt x="7499" y="631"/>
                  <a:pt x="7484" y="642"/>
                </a:cubicBezTo>
                <a:cubicBezTo>
                  <a:pt x="7458" y="661"/>
                  <a:pt x="7430" y="700"/>
                  <a:pt x="7412" y="726"/>
                </a:cubicBezTo>
                <a:cubicBezTo>
                  <a:pt x="7333" y="840"/>
                  <a:pt x="7319" y="1020"/>
                  <a:pt x="7380" y="1162"/>
                </a:cubicBezTo>
                <a:cubicBezTo>
                  <a:pt x="7390" y="1185"/>
                  <a:pt x="7394" y="1208"/>
                  <a:pt x="7412" y="1222"/>
                </a:cubicBezTo>
                <a:cubicBezTo>
                  <a:pt x="7386" y="1260"/>
                  <a:pt x="7268" y="1317"/>
                  <a:pt x="7224" y="1346"/>
                </a:cubicBezTo>
                <a:cubicBezTo>
                  <a:pt x="7123" y="1414"/>
                  <a:pt x="7021" y="1480"/>
                  <a:pt x="6916" y="1546"/>
                </a:cubicBezTo>
                <a:cubicBezTo>
                  <a:pt x="6869" y="1576"/>
                  <a:pt x="6824" y="1617"/>
                  <a:pt x="6772" y="1642"/>
                </a:cubicBezTo>
                <a:cubicBezTo>
                  <a:pt x="6745" y="1576"/>
                  <a:pt x="6727" y="1508"/>
                  <a:pt x="6692" y="1450"/>
                </a:cubicBezTo>
                <a:cubicBezTo>
                  <a:pt x="6557" y="1228"/>
                  <a:pt x="6373" y="1066"/>
                  <a:pt x="6104" y="978"/>
                </a:cubicBezTo>
                <a:cubicBezTo>
                  <a:pt x="6053" y="967"/>
                  <a:pt x="6003" y="957"/>
                  <a:pt x="5952" y="946"/>
                </a:cubicBezTo>
                <a:cubicBezTo>
                  <a:pt x="5854" y="924"/>
                  <a:pt x="5702" y="940"/>
                  <a:pt x="5620" y="962"/>
                </a:cubicBezTo>
                <a:cubicBezTo>
                  <a:pt x="5315" y="1042"/>
                  <a:pt x="5132" y="1167"/>
                  <a:pt x="4984" y="1402"/>
                </a:cubicBezTo>
                <a:cubicBezTo>
                  <a:pt x="4935" y="1480"/>
                  <a:pt x="4852" y="1621"/>
                  <a:pt x="4848" y="1738"/>
                </a:cubicBezTo>
                <a:cubicBezTo>
                  <a:pt x="4747" y="1730"/>
                  <a:pt x="4638" y="1706"/>
                  <a:pt x="4544" y="1682"/>
                </a:cubicBezTo>
                <a:cubicBezTo>
                  <a:pt x="4474" y="1664"/>
                  <a:pt x="4410" y="1668"/>
                  <a:pt x="4340" y="1650"/>
                </a:cubicBezTo>
                <a:cubicBezTo>
                  <a:pt x="4287" y="1636"/>
                  <a:pt x="4224" y="1618"/>
                  <a:pt x="4164" y="1618"/>
                </a:cubicBezTo>
                <a:cubicBezTo>
                  <a:pt x="4160" y="1614"/>
                  <a:pt x="4164" y="1618"/>
                  <a:pt x="4160" y="1614"/>
                </a:cubicBezTo>
                <a:cubicBezTo>
                  <a:pt x="4175" y="1416"/>
                  <a:pt x="4126" y="1286"/>
                  <a:pt x="4008" y="1198"/>
                </a:cubicBezTo>
                <a:cubicBezTo>
                  <a:pt x="3976" y="1174"/>
                  <a:pt x="3945" y="1142"/>
                  <a:pt x="3900" y="1130"/>
                </a:cubicBezTo>
                <a:cubicBezTo>
                  <a:pt x="3928" y="1019"/>
                  <a:pt x="4002" y="925"/>
                  <a:pt x="4028" y="814"/>
                </a:cubicBezTo>
                <a:cubicBezTo>
                  <a:pt x="4125" y="816"/>
                  <a:pt x="4193" y="718"/>
                  <a:pt x="4136" y="634"/>
                </a:cubicBezTo>
                <a:cubicBezTo>
                  <a:pt x="4107" y="592"/>
                  <a:pt x="4057" y="588"/>
                  <a:pt x="4000" y="594"/>
                </a:cubicBezTo>
                <a:cubicBezTo>
                  <a:pt x="3977" y="615"/>
                  <a:pt x="3949" y="626"/>
                  <a:pt x="3936" y="658"/>
                </a:cubicBezTo>
                <a:cubicBezTo>
                  <a:pt x="3913" y="714"/>
                  <a:pt x="3948" y="782"/>
                  <a:pt x="3984" y="794"/>
                </a:cubicBezTo>
                <a:cubicBezTo>
                  <a:pt x="3979" y="828"/>
                  <a:pt x="3960" y="855"/>
                  <a:pt x="3948" y="882"/>
                </a:cubicBezTo>
                <a:cubicBezTo>
                  <a:pt x="3926" y="933"/>
                  <a:pt x="3913" y="979"/>
                  <a:pt x="3892" y="1030"/>
                </a:cubicBezTo>
                <a:cubicBezTo>
                  <a:pt x="3881" y="1056"/>
                  <a:pt x="3863" y="1084"/>
                  <a:pt x="3856" y="1114"/>
                </a:cubicBezTo>
                <a:cubicBezTo>
                  <a:pt x="3827" y="1107"/>
                  <a:pt x="3789" y="1101"/>
                  <a:pt x="3756" y="1094"/>
                </a:cubicBezTo>
                <a:cubicBezTo>
                  <a:pt x="3708" y="1084"/>
                  <a:pt x="3648" y="1104"/>
                  <a:pt x="3616" y="1114"/>
                </a:cubicBezTo>
                <a:cubicBezTo>
                  <a:pt x="3526" y="1143"/>
                  <a:pt x="3446" y="1182"/>
                  <a:pt x="3396" y="1250"/>
                </a:cubicBezTo>
                <a:cubicBezTo>
                  <a:pt x="3386" y="1264"/>
                  <a:pt x="3380" y="1278"/>
                  <a:pt x="3368" y="1290"/>
                </a:cubicBezTo>
                <a:cubicBezTo>
                  <a:pt x="3368" y="1291"/>
                  <a:pt x="3368" y="1293"/>
                  <a:pt x="3368" y="1294"/>
                </a:cubicBezTo>
                <a:cubicBezTo>
                  <a:pt x="3318" y="1276"/>
                  <a:pt x="3284" y="1216"/>
                  <a:pt x="3244" y="1186"/>
                </a:cubicBezTo>
                <a:cubicBezTo>
                  <a:pt x="3170" y="1130"/>
                  <a:pt x="3109" y="1057"/>
                  <a:pt x="3036" y="1002"/>
                </a:cubicBezTo>
                <a:cubicBezTo>
                  <a:pt x="3003" y="977"/>
                  <a:pt x="2959" y="949"/>
                  <a:pt x="2936" y="914"/>
                </a:cubicBezTo>
                <a:cubicBezTo>
                  <a:pt x="2933" y="911"/>
                  <a:pt x="2950" y="877"/>
                  <a:pt x="2956" y="866"/>
                </a:cubicBezTo>
                <a:cubicBezTo>
                  <a:pt x="2976" y="828"/>
                  <a:pt x="3006" y="751"/>
                  <a:pt x="2988" y="682"/>
                </a:cubicBezTo>
                <a:cubicBezTo>
                  <a:pt x="2948" y="525"/>
                  <a:pt x="2873" y="452"/>
                  <a:pt x="2716" y="410"/>
                </a:cubicBezTo>
                <a:cubicBezTo>
                  <a:pt x="2681" y="401"/>
                  <a:pt x="2630" y="399"/>
                  <a:pt x="2592" y="410"/>
                </a:cubicBezTo>
                <a:cubicBezTo>
                  <a:pt x="2554" y="421"/>
                  <a:pt x="2522" y="443"/>
                  <a:pt x="2488" y="454"/>
                </a:cubicBezTo>
                <a:cubicBezTo>
                  <a:pt x="2469" y="417"/>
                  <a:pt x="2439" y="387"/>
                  <a:pt x="2416" y="354"/>
                </a:cubicBezTo>
                <a:cubicBezTo>
                  <a:pt x="2398" y="328"/>
                  <a:pt x="2386" y="299"/>
                  <a:pt x="2364" y="278"/>
                </a:cubicBezTo>
                <a:cubicBezTo>
                  <a:pt x="2374" y="237"/>
                  <a:pt x="2421" y="212"/>
                  <a:pt x="2404" y="142"/>
                </a:cubicBezTo>
                <a:cubicBezTo>
                  <a:pt x="2386" y="71"/>
                  <a:pt x="2288" y="0"/>
                  <a:pt x="2200" y="54"/>
                </a:cubicBezTo>
                <a:cubicBezTo>
                  <a:pt x="2117" y="105"/>
                  <a:pt x="2116" y="227"/>
                  <a:pt x="2196" y="282"/>
                </a:cubicBezTo>
                <a:cubicBezTo>
                  <a:pt x="2216" y="296"/>
                  <a:pt x="2279" y="324"/>
                  <a:pt x="2312" y="298"/>
                </a:cubicBezTo>
                <a:cubicBezTo>
                  <a:pt x="2336" y="303"/>
                  <a:pt x="2336" y="321"/>
                  <a:pt x="2348" y="338"/>
                </a:cubicBezTo>
                <a:cubicBezTo>
                  <a:pt x="2366" y="363"/>
                  <a:pt x="2390" y="389"/>
                  <a:pt x="2408" y="414"/>
                </a:cubicBezTo>
                <a:cubicBezTo>
                  <a:pt x="2423" y="436"/>
                  <a:pt x="2432" y="462"/>
                  <a:pt x="2452" y="478"/>
                </a:cubicBezTo>
                <a:cubicBezTo>
                  <a:pt x="2440" y="510"/>
                  <a:pt x="2402" y="533"/>
                  <a:pt x="2384" y="562"/>
                </a:cubicBezTo>
                <a:cubicBezTo>
                  <a:pt x="2337" y="639"/>
                  <a:pt x="2316" y="824"/>
                  <a:pt x="2388" y="894"/>
                </a:cubicBezTo>
                <a:cubicBezTo>
                  <a:pt x="2381" y="915"/>
                  <a:pt x="2362" y="924"/>
                  <a:pt x="2348" y="938"/>
                </a:cubicBezTo>
                <a:cubicBezTo>
                  <a:pt x="2302" y="984"/>
                  <a:pt x="2240" y="1028"/>
                  <a:pt x="2204" y="1082"/>
                </a:cubicBezTo>
                <a:cubicBezTo>
                  <a:pt x="2182" y="1074"/>
                  <a:pt x="2164" y="1057"/>
                  <a:pt x="2140" y="1050"/>
                </a:cubicBezTo>
                <a:cubicBezTo>
                  <a:pt x="2068" y="1028"/>
                  <a:pt x="1983" y="1077"/>
                  <a:pt x="1968" y="1126"/>
                </a:cubicBezTo>
                <a:cubicBezTo>
                  <a:pt x="1876" y="1082"/>
                  <a:pt x="1784" y="1038"/>
                  <a:pt x="1692" y="994"/>
                </a:cubicBezTo>
                <a:cubicBezTo>
                  <a:pt x="1696" y="943"/>
                  <a:pt x="1718" y="871"/>
                  <a:pt x="1704" y="806"/>
                </a:cubicBezTo>
                <a:cubicBezTo>
                  <a:pt x="1658" y="598"/>
                  <a:pt x="1558" y="460"/>
                  <a:pt x="1380" y="386"/>
                </a:cubicBezTo>
                <a:cubicBezTo>
                  <a:pt x="1243" y="329"/>
                  <a:pt x="1038" y="350"/>
                  <a:pt x="928" y="418"/>
                </a:cubicBezTo>
                <a:cubicBezTo>
                  <a:pt x="899" y="436"/>
                  <a:pt x="874" y="462"/>
                  <a:pt x="848" y="482"/>
                </a:cubicBezTo>
                <a:cubicBezTo>
                  <a:pt x="806" y="513"/>
                  <a:pt x="753" y="564"/>
                  <a:pt x="736" y="618"/>
                </a:cubicBezTo>
                <a:cubicBezTo>
                  <a:pt x="682" y="602"/>
                  <a:pt x="633" y="554"/>
                  <a:pt x="588" y="526"/>
                </a:cubicBezTo>
                <a:cubicBezTo>
                  <a:pt x="566" y="512"/>
                  <a:pt x="540" y="506"/>
                  <a:pt x="524" y="486"/>
                </a:cubicBezTo>
                <a:cubicBezTo>
                  <a:pt x="520" y="480"/>
                  <a:pt x="533" y="447"/>
                  <a:pt x="536" y="434"/>
                </a:cubicBezTo>
                <a:cubicBezTo>
                  <a:pt x="546" y="391"/>
                  <a:pt x="532" y="337"/>
                  <a:pt x="520" y="310"/>
                </a:cubicBezTo>
                <a:cubicBezTo>
                  <a:pt x="447" y="142"/>
                  <a:pt x="202" y="109"/>
                  <a:pt x="96" y="270"/>
                </a:cubicBezTo>
                <a:cubicBezTo>
                  <a:pt x="0" y="416"/>
                  <a:pt x="100" y="588"/>
                  <a:pt x="224" y="630"/>
                </a:cubicBezTo>
                <a:cubicBezTo>
                  <a:pt x="331" y="666"/>
                  <a:pt x="473" y="601"/>
                  <a:pt x="496" y="530"/>
                </a:cubicBezTo>
                <a:cubicBezTo>
                  <a:pt x="570" y="551"/>
                  <a:pt x="639" y="636"/>
                  <a:pt x="712" y="658"/>
                </a:cubicBezTo>
                <a:cubicBezTo>
                  <a:pt x="707" y="681"/>
                  <a:pt x="695" y="701"/>
                  <a:pt x="688" y="722"/>
                </a:cubicBezTo>
                <a:cubicBezTo>
                  <a:pt x="681" y="759"/>
                  <a:pt x="675" y="797"/>
                  <a:pt x="668" y="834"/>
                </a:cubicBezTo>
                <a:cubicBezTo>
                  <a:pt x="663" y="855"/>
                  <a:pt x="669" y="891"/>
                  <a:pt x="672" y="906"/>
                </a:cubicBezTo>
                <a:cubicBezTo>
                  <a:pt x="675" y="933"/>
                  <a:pt x="677" y="959"/>
                  <a:pt x="680" y="986"/>
                </a:cubicBezTo>
                <a:cubicBezTo>
                  <a:pt x="705" y="1079"/>
                  <a:pt x="747" y="1140"/>
                  <a:pt x="796" y="1206"/>
                </a:cubicBezTo>
                <a:cubicBezTo>
                  <a:pt x="818" y="1236"/>
                  <a:pt x="850" y="1277"/>
                  <a:pt x="888" y="1290"/>
                </a:cubicBezTo>
                <a:cubicBezTo>
                  <a:pt x="875" y="1330"/>
                  <a:pt x="845" y="1364"/>
                  <a:pt x="824" y="1398"/>
                </a:cubicBezTo>
                <a:cubicBezTo>
                  <a:pt x="805" y="1429"/>
                  <a:pt x="795" y="1460"/>
                  <a:pt x="776" y="1490"/>
                </a:cubicBezTo>
                <a:cubicBezTo>
                  <a:pt x="763" y="1511"/>
                  <a:pt x="743" y="1532"/>
                  <a:pt x="736" y="1558"/>
                </a:cubicBezTo>
                <a:cubicBezTo>
                  <a:pt x="646" y="1545"/>
                  <a:pt x="584" y="1558"/>
                  <a:pt x="544" y="1618"/>
                </a:cubicBezTo>
                <a:cubicBezTo>
                  <a:pt x="492" y="1697"/>
                  <a:pt x="536" y="1805"/>
                  <a:pt x="596" y="1842"/>
                </a:cubicBezTo>
                <a:cubicBezTo>
                  <a:pt x="767" y="1948"/>
                  <a:pt x="924" y="1679"/>
                  <a:pt x="776" y="1586"/>
                </a:cubicBezTo>
                <a:cubicBezTo>
                  <a:pt x="782" y="1553"/>
                  <a:pt x="805" y="1530"/>
                  <a:pt x="820" y="1506"/>
                </a:cubicBezTo>
                <a:cubicBezTo>
                  <a:pt x="857" y="1447"/>
                  <a:pt x="895" y="1385"/>
                  <a:pt x="924" y="1322"/>
                </a:cubicBezTo>
                <a:cubicBezTo>
                  <a:pt x="962" y="1328"/>
                  <a:pt x="993" y="1354"/>
                  <a:pt x="1028" y="1366"/>
                </a:cubicBezTo>
                <a:cubicBezTo>
                  <a:pt x="1069" y="1380"/>
                  <a:pt x="1116" y="1380"/>
                  <a:pt x="1160" y="1390"/>
                </a:cubicBezTo>
                <a:cubicBezTo>
                  <a:pt x="1210" y="1401"/>
                  <a:pt x="1298" y="1378"/>
                  <a:pt x="1332" y="1366"/>
                </a:cubicBezTo>
                <a:cubicBezTo>
                  <a:pt x="1471" y="1319"/>
                  <a:pt x="1557" y="1252"/>
                  <a:pt x="1628" y="1138"/>
                </a:cubicBezTo>
                <a:cubicBezTo>
                  <a:pt x="1646" y="1110"/>
                  <a:pt x="1670" y="1077"/>
                  <a:pt x="1676" y="1038"/>
                </a:cubicBezTo>
                <a:cubicBezTo>
                  <a:pt x="1730" y="1065"/>
                  <a:pt x="1785" y="1086"/>
                  <a:pt x="1840" y="1114"/>
                </a:cubicBezTo>
                <a:cubicBezTo>
                  <a:pt x="1873" y="1131"/>
                  <a:pt x="1909" y="1157"/>
                  <a:pt x="1948" y="1166"/>
                </a:cubicBezTo>
                <a:cubicBezTo>
                  <a:pt x="1946" y="1203"/>
                  <a:pt x="1943" y="1235"/>
                  <a:pt x="1956" y="1266"/>
                </a:cubicBezTo>
                <a:cubicBezTo>
                  <a:pt x="1984" y="1332"/>
                  <a:pt x="2084" y="1391"/>
                  <a:pt x="2172" y="1346"/>
                </a:cubicBezTo>
                <a:cubicBezTo>
                  <a:pt x="2221" y="1321"/>
                  <a:pt x="2274" y="1253"/>
                  <a:pt x="2252" y="1170"/>
                </a:cubicBezTo>
                <a:cubicBezTo>
                  <a:pt x="2246" y="1148"/>
                  <a:pt x="2247" y="1134"/>
                  <a:pt x="2232" y="1122"/>
                </a:cubicBezTo>
                <a:cubicBezTo>
                  <a:pt x="2241" y="1097"/>
                  <a:pt x="2268" y="1081"/>
                  <a:pt x="2288" y="1066"/>
                </a:cubicBezTo>
                <a:cubicBezTo>
                  <a:pt x="2335" y="1031"/>
                  <a:pt x="2366" y="975"/>
                  <a:pt x="2416" y="942"/>
                </a:cubicBezTo>
                <a:cubicBezTo>
                  <a:pt x="2416" y="941"/>
                  <a:pt x="2416" y="939"/>
                  <a:pt x="2416" y="938"/>
                </a:cubicBezTo>
                <a:cubicBezTo>
                  <a:pt x="2417" y="938"/>
                  <a:pt x="2419" y="938"/>
                  <a:pt x="2420" y="938"/>
                </a:cubicBezTo>
                <a:cubicBezTo>
                  <a:pt x="2471" y="1023"/>
                  <a:pt x="2637" y="1086"/>
                  <a:pt x="2768" y="1038"/>
                </a:cubicBezTo>
                <a:cubicBezTo>
                  <a:pt x="2822" y="1018"/>
                  <a:pt x="2857" y="983"/>
                  <a:pt x="2900" y="954"/>
                </a:cubicBezTo>
                <a:cubicBezTo>
                  <a:pt x="2908" y="946"/>
                  <a:pt x="2989" y="1028"/>
                  <a:pt x="3004" y="1042"/>
                </a:cubicBezTo>
                <a:cubicBezTo>
                  <a:pt x="3076" y="1106"/>
                  <a:pt x="3147" y="1172"/>
                  <a:pt x="3224" y="1230"/>
                </a:cubicBezTo>
                <a:cubicBezTo>
                  <a:pt x="3265" y="1261"/>
                  <a:pt x="3296" y="1306"/>
                  <a:pt x="3340" y="1334"/>
                </a:cubicBezTo>
                <a:cubicBezTo>
                  <a:pt x="3328" y="1370"/>
                  <a:pt x="3316" y="1406"/>
                  <a:pt x="3304" y="1442"/>
                </a:cubicBezTo>
                <a:cubicBezTo>
                  <a:pt x="3286" y="1511"/>
                  <a:pt x="3304" y="1588"/>
                  <a:pt x="3312" y="1650"/>
                </a:cubicBezTo>
                <a:cubicBezTo>
                  <a:pt x="3253" y="1671"/>
                  <a:pt x="3195" y="1693"/>
                  <a:pt x="3136" y="1714"/>
                </a:cubicBezTo>
                <a:cubicBezTo>
                  <a:pt x="3074" y="1588"/>
                  <a:pt x="2837" y="1665"/>
                  <a:pt x="2896" y="1826"/>
                </a:cubicBezTo>
                <a:cubicBezTo>
                  <a:pt x="2912" y="1869"/>
                  <a:pt x="2953" y="1902"/>
                  <a:pt x="3000" y="1914"/>
                </a:cubicBezTo>
                <a:cubicBezTo>
                  <a:pt x="3084" y="1936"/>
                  <a:pt x="3180" y="1835"/>
                  <a:pt x="3152" y="1758"/>
                </a:cubicBezTo>
                <a:cubicBezTo>
                  <a:pt x="3195" y="1738"/>
                  <a:pt x="3283" y="1723"/>
                  <a:pt x="3316" y="1694"/>
                </a:cubicBezTo>
                <a:cubicBezTo>
                  <a:pt x="3339" y="1700"/>
                  <a:pt x="3386" y="1800"/>
                  <a:pt x="3408" y="1822"/>
                </a:cubicBezTo>
                <a:cubicBezTo>
                  <a:pt x="3515" y="1931"/>
                  <a:pt x="3709" y="2019"/>
                  <a:pt x="3904" y="1930"/>
                </a:cubicBezTo>
                <a:cubicBezTo>
                  <a:pt x="3925" y="1965"/>
                  <a:pt x="3960" y="2002"/>
                  <a:pt x="3972" y="2042"/>
                </a:cubicBezTo>
                <a:cubicBezTo>
                  <a:pt x="3971" y="2066"/>
                  <a:pt x="3920" y="2099"/>
                  <a:pt x="3936" y="2158"/>
                </a:cubicBezTo>
                <a:cubicBezTo>
                  <a:pt x="3954" y="2224"/>
                  <a:pt x="4040" y="2288"/>
                  <a:pt x="4120" y="2238"/>
                </a:cubicBezTo>
                <a:cubicBezTo>
                  <a:pt x="4192" y="2193"/>
                  <a:pt x="4195" y="2078"/>
                  <a:pt x="4120" y="2034"/>
                </a:cubicBezTo>
                <a:cubicBezTo>
                  <a:pt x="4105" y="2025"/>
                  <a:pt x="4057" y="1998"/>
                  <a:pt x="4028" y="2018"/>
                </a:cubicBezTo>
                <a:cubicBezTo>
                  <a:pt x="3992" y="2013"/>
                  <a:pt x="3974" y="1940"/>
                  <a:pt x="3948" y="1918"/>
                </a:cubicBezTo>
                <a:cubicBezTo>
                  <a:pt x="3954" y="1896"/>
                  <a:pt x="4018" y="1860"/>
                  <a:pt x="4036" y="1842"/>
                </a:cubicBezTo>
                <a:cubicBezTo>
                  <a:pt x="4086" y="1792"/>
                  <a:pt x="4119" y="1734"/>
                  <a:pt x="4148" y="1662"/>
                </a:cubicBezTo>
                <a:cubicBezTo>
                  <a:pt x="4232" y="1667"/>
                  <a:pt x="4334" y="1690"/>
                  <a:pt x="4412" y="1710"/>
                </a:cubicBezTo>
                <a:cubicBezTo>
                  <a:pt x="4502" y="1733"/>
                  <a:pt x="4590" y="1731"/>
                  <a:pt x="4680" y="1754"/>
                </a:cubicBezTo>
                <a:cubicBezTo>
                  <a:pt x="4727" y="1766"/>
                  <a:pt x="4783" y="1782"/>
                  <a:pt x="4836" y="1782"/>
                </a:cubicBezTo>
                <a:cubicBezTo>
                  <a:pt x="4835" y="1864"/>
                  <a:pt x="4813" y="1969"/>
                  <a:pt x="4832" y="2054"/>
                </a:cubicBezTo>
                <a:cubicBezTo>
                  <a:pt x="4846" y="2117"/>
                  <a:pt x="4853" y="2180"/>
                  <a:pt x="4872" y="2238"/>
                </a:cubicBezTo>
                <a:cubicBezTo>
                  <a:pt x="4925" y="2400"/>
                  <a:pt x="5016" y="2537"/>
                  <a:pt x="5128" y="2642"/>
                </a:cubicBezTo>
                <a:cubicBezTo>
                  <a:pt x="5185" y="2695"/>
                  <a:pt x="5239" y="2739"/>
                  <a:pt x="5308" y="2782"/>
                </a:cubicBezTo>
                <a:cubicBezTo>
                  <a:pt x="5324" y="2792"/>
                  <a:pt x="5345" y="2812"/>
                  <a:pt x="5364" y="2818"/>
                </a:cubicBezTo>
                <a:cubicBezTo>
                  <a:pt x="5509" y="2818"/>
                  <a:pt x="5655" y="2818"/>
                  <a:pt x="5800" y="2818"/>
                </a:cubicBezTo>
                <a:cubicBezTo>
                  <a:pt x="5959" y="2818"/>
                  <a:pt x="6117" y="2818"/>
                  <a:pt x="6276" y="2818"/>
                </a:cubicBezTo>
                <a:cubicBezTo>
                  <a:pt x="6290" y="2813"/>
                  <a:pt x="6308" y="2798"/>
                  <a:pt x="6320" y="2790"/>
                </a:cubicBezTo>
                <a:cubicBezTo>
                  <a:pt x="6356" y="2768"/>
                  <a:pt x="6391" y="2751"/>
                  <a:pt x="6424" y="2726"/>
                </a:cubicBezTo>
                <a:cubicBezTo>
                  <a:pt x="6447" y="2709"/>
                  <a:pt x="6466" y="2683"/>
                  <a:pt x="6488" y="2666"/>
                </a:cubicBezTo>
                <a:cubicBezTo>
                  <a:pt x="6657" y="2538"/>
                  <a:pt x="6745" y="2334"/>
                  <a:pt x="6804" y="2094"/>
                </a:cubicBezTo>
                <a:cubicBezTo>
                  <a:pt x="6831" y="1984"/>
                  <a:pt x="6817" y="1781"/>
                  <a:pt x="6784" y="1690"/>
                </a:cubicBezTo>
                <a:cubicBezTo>
                  <a:pt x="6816" y="1673"/>
                  <a:pt x="6843" y="1649"/>
                  <a:pt x="6872" y="1630"/>
                </a:cubicBezTo>
                <a:cubicBezTo>
                  <a:pt x="6993" y="1554"/>
                  <a:pt x="7109" y="1473"/>
                  <a:pt x="7228" y="1398"/>
                </a:cubicBezTo>
                <a:cubicBezTo>
                  <a:pt x="7279" y="1366"/>
                  <a:pt x="7327" y="1334"/>
                  <a:pt x="7376" y="1302"/>
                </a:cubicBezTo>
                <a:cubicBezTo>
                  <a:pt x="7395" y="1289"/>
                  <a:pt x="7418" y="1283"/>
                  <a:pt x="7432" y="1266"/>
                </a:cubicBezTo>
                <a:cubicBezTo>
                  <a:pt x="7456" y="1271"/>
                  <a:pt x="7513" y="1341"/>
                  <a:pt x="7540" y="1358"/>
                </a:cubicBezTo>
                <a:cubicBezTo>
                  <a:pt x="7594" y="1392"/>
                  <a:pt x="7738" y="1453"/>
                  <a:pt x="7844" y="1430"/>
                </a:cubicBezTo>
                <a:cubicBezTo>
                  <a:pt x="7868" y="1425"/>
                  <a:pt x="7892" y="1419"/>
                  <a:pt x="7916" y="1414"/>
                </a:cubicBezTo>
                <a:cubicBezTo>
                  <a:pt x="7921" y="1444"/>
                  <a:pt x="7983" y="1591"/>
                  <a:pt x="8000" y="1610"/>
                </a:cubicBezTo>
                <a:cubicBezTo>
                  <a:pt x="7992" y="1637"/>
                  <a:pt x="7946" y="1648"/>
                  <a:pt x="7928" y="1666"/>
                </a:cubicBezTo>
                <a:cubicBezTo>
                  <a:pt x="7904" y="1690"/>
                  <a:pt x="7880" y="1729"/>
                  <a:pt x="7868" y="1762"/>
                </a:cubicBezTo>
                <a:cubicBezTo>
                  <a:pt x="7798" y="1953"/>
                  <a:pt x="7993" y="2139"/>
                  <a:pt x="8180" y="2078"/>
                </a:cubicBezTo>
                <a:cubicBezTo>
                  <a:pt x="8349" y="2023"/>
                  <a:pt x="8417" y="1771"/>
                  <a:pt x="8256" y="1654"/>
                </a:cubicBezTo>
                <a:cubicBezTo>
                  <a:pt x="8246" y="1646"/>
                  <a:pt x="8235" y="1633"/>
                  <a:pt x="8224" y="1626"/>
                </a:cubicBezTo>
                <a:cubicBezTo>
                  <a:pt x="8205" y="1615"/>
                  <a:pt x="8098" y="1580"/>
                  <a:pt x="8064" y="1602"/>
                </a:cubicBezTo>
                <a:cubicBezTo>
                  <a:pt x="8031" y="1600"/>
                  <a:pt x="8038" y="1582"/>
                  <a:pt x="8028" y="1558"/>
                </a:cubicBezTo>
                <a:cubicBezTo>
                  <a:pt x="8013" y="1524"/>
                  <a:pt x="7981" y="1435"/>
                  <a:pt x="7960" y="1410"/>
                </a:cubicBezTo>
                <a:cubicBezTo>
                  <a:pt x="7966" y="1387"/>
                  <a:pt x="8027" y="1368"/>
                  <a:pt x="8048" y="1354"/>
                </a:cubicBezTo>
                <a:cubicBezTo>
                  <a:pt x="8101" y="1318"/>
                  <a:pt x="8186" y="1230"/>
                  <a:pt x="8204" y="1162"/>
                </a:cubicBezTo>
                <a:cubicBezTo>
                  <a:pt x="8251" y="1167"/>
                  <a:pt x="8296" y="1189"/>
                  <a:pt x="8336" y="1202"/>
                </a:cubicBezTo>
                <a:cubicBezTo>
                  <a:pt x="8387" y="1219"/>
                  <a:pt x="8433" y="1225"/>
                  <a:pt x="8484" y="1242"/>
                </a:cubicBezTo>
                <a:cubicBezTo>
                  <a:pt x="8539" y="1260"/>
                  <a:pt x="8601" y="1286"/>
                  <a:pt x="8660" y="1298"/>
                </a:cubicBezTo>
                <a:cubicBezTo>
                  <a:pt x="8657" y="1358"/>
                  <a:pt x="8633" y="1422"/>
                  <a:pt x="8648" y="1490"/>
                </a:cubicBezTo>
                <a:cubicBezTo>
                  <a:pt x="8683" y="1646"/>
                  <a:pt x="8746" y="1746"/>
                  <a:pt x="8860" y="1822"/>
                </a:cubicBezTo>
                <a:cubicBezTo>
                  <a:pt x="8885" y="1838"/>
                  <a:pt x="8906" y="1858"/>
                  <a:pt x="8940" y="1866"/>
                </a:cubicBezTo>
                <a:cubicBezTo>
                  <a:pt x="8937" y="1914"/>
                  <a:pt x="8915" y="1958"/>
                  <a:pt x="8900" y="1998"/>
                </a:cubicBezTo>
                <a:cubicBezTo>
                  <a:pt x="8870" y="2080"/>
                  <a:pt x="8856" y="2159"/>
                  <a:pt x="8828" y="2242"/>
                </a:cubicBezTo>
                <a:cubicBezTo>
                  <a:pt x="8815" y="2280"/>
                  <a:pt x="8793" y="2323"/>
                  <a:pt x="8788" y="2366"/>
                </a:cubicBezTo>
                <a:cubicBezTo>
                  <a:pt x="8605" y="2342"/>
                  <a:pt x="8554" y="2586"/>
                  <a:pt x="8696" y="2650"/>
                </a:cubicBezTo>
                <a:cubicBezTo>
                  <a:pt x="8886" y="2736"/>
                  <a:pt x="8994" y="2455"/>
                  <a:pt x="8832" y="2382"/>
                </a:cubicBezTo>
                <a:cubicBezTo>
                  <a:pt x="8841" y="2324"/>
                  <a:pt x="8867" y="2269"/>
                  <a:pt x="8884" y="2218"/>
                </a:cubicBezTo>
                <a:cubicBezTo>
                  <a:pt x="8910" y="2139"/>
                  <a:pt x="8925" y="2065"/>
                  <a:pt x="8952" y="1986"/>
                </a:cubicBezTo>
                <a:cubicBezTo>
                  <a:pt x="8962" y="1955"/>
                  <a:pt x="8980" y="1923"/>
                  <a:pt x="8984" y="1886"/>
                </a:cubicBezTo>
                <a:cubicBezTo>
                  <a:pt x="9017" y="1889"/>
                  <a:pt x="9051" y="1899"/>
                  <a:pt x="9084" y="1906"/>
                </a:cubicBezTo>
                <a:cubicBezTo>
                  <a:pt x="9108" y="1911"/>
                  <a:pt x="9150" y="1906"/>
                  <a:pt x="9168" y="1902"/>
                </a:cubicBezTo>
                <a:cubicBezTo>
                  <a:pt x="9202" y="1895"/>
                  <a:pt x="9227" y="1900"/>
                  <a:pt x="9256" y="1890"/>
                </a:cubicBezTo>
                <a:cubicBezTo>
                  <a:pt x="9356" y="1858"/>
                  <a:pt x="9420" y="1805"/>
                  <a:pt x="9488" y="1742"/>
                </a:cubicBezTo>
                <a:cubicBezTo>
                  <a:pt x="9491" y="1740"/>
                  <a:pt x="9606" y="1789"/>
                  <a:pt x="9624" y="1798"/>
                </a:cubicBezTo>
                <a:cubicBezTo>
                  <a:pt x="9702" y="1838"/>
                  <a:pt x="9782" y="1869"/>
                  <a:pt x="9864" y="1906"/>
                </a:cubicBezTo>
                <a:cubicBezTo>
                  <a:pt x="9920" y="1931"/>
                  <a:pt x="9977" y="1964"/>
                  <a:pt x="10036" y="1986"/>
                </a:cubicBezTo>
                <a:cubicBezTo>
                  <a:pt x="10034" y="2104"/>
                  <a:pt x="10063" y="2178"/>
                  <a:pt x="10140" y="2226"/>
                </a:cubicBezTo>
                <a:cubicBezTo>
                  <a:pt x="10263" y="2302"/>
                  <a:pt x="10417" y="2223"/>
                  <a:pt x="10460" y="2122"/>
                </a:cubicBezTo>
                <a:cubicBezTo>
                  <a:pt x="10520" y="1981"/>
                  <a:pt x="10419" y="1858"/>
                  <a:pt x="10320" y="1822"/>
                </a:cubicBezTo>
                <a:cubicBezTo>
                  <a:pt x="10211" y="1782"/>
                  <a:pt x="10076" y="1867"/>
                  <a:pt x="10056" y="1942"/>
                </a:cubicBezTo>
                <a:cubicBezTo>
                  <a:pt x="9993" y="1932"/>
                  <a:pt x="9902" y="1872"/>
                  <a:pt x="9844" y="1846"/>
                </a:cubicBezTo>
                <a:cubicBezTo>
                  <a:pt x="9769" y="1813"/>
                  <a:pt x="9696" y="1778"/>
                  <a:pt x="9624" y="1746"/>
                </a:cubicBezTo>
                <a:cubicBezTo>
                  <a:pt x="9590" y="1731"/>
                  <a:pt x="9552" y="1723"/>
                  <a:pt x="9524" y="1702"/>
                </a:cubicBezTo>
                <a:cubicBezTo>
                  <a:pt x="9521" y="1700"/>
                  <a:pt x="9561" y="1633"/>
                  <a:pt x="9568" y="1618"/>
                </a:cubicBezTo>
                <a:cubicBezTo>
                  <a:pt x="9604" y="1540"/>
                  <a:pt x="9608" y="1442"/>
                  <a:pt x="9600" y="1338"/>
                </a:cubicBezTo>
                <a:cubicBezTo>
                  <a:pt x="9659" y="1330"/>
                  <a:pt x="9724" y="1320"/>
                  <a:pt x="9780" y="1306"/>
                </a:cubicBezTo>
                <a:cubicBezTo>
                  <a:pt x="9805" y="1300"/>
                  <a:pt x="9833" y="1306"/>
                  <a:pt x="9852" y="1294"/>
                </a:cubicBezTo>
                <a:cubicBezTo>
                  <a:pt x="9892" y="1301"/>
                  <a:pt x="9911" y="1391"/>
                  <a:pt x="10000" y="1370"/>
                </a:cubicBezTo>
                <a:cubicBezTo>
                  <a:pt x="10057" y="1356"/>
                  <a:pt x="10117" y="1303"/>
                  <a:pt x="10096" y="1226"/>
                </a:cubicBezTo>
                <a:cubicBezTo>
                  <a:pt x="10090" y="1203"/>
                  <a:pt x="10088" y="1186"/>
                  <a:pt x="10072" y="1174"/>
                </a:cubicBezTo>
                <a:cubicBezTo>
                  <a:pt x="10080" y="1137"/>
                  <a:pt x="10117" y="1110"/>
                  <a:pt x="10136" y="1082"/>
                </a:cubicBezTo>
                <a:cubicBezTo>
                  <a:pt x="10177" y="1024"/>
                  <a:pt x="10220" y="967"/>
                  <a:pt x="10260" y="910"/>
                </a:cubicBezTo>
                <a:cubicBezTo>
                  <a:pt x="10274" y="891"/>
                  <a:pt x="10281" y="868"/>
                  <a:pt x="10300" y="854"/>
                </a:cubicBezTo>
                <a:cubicBezTo>
                  <a:pt x="10304" y="850"/>
                  <a:pt x="10342" y="869"/>
                  <a:pt x="10356" y="874"/>
                </a:cubicBezTo>
                <a:cubicBezTo>
                  <a:pt x="10397" y="890"/>
                  <a:pt x="10477" y="914"/>
                  <a:pt x="10544" y="898"/>
                </a:cubicBezTo>
                <a:cubicBezTo>
                  <a:pt x="10622" y="880"/>
                  <a:pt x="10685" y="855"/>
                  <a:pt x="10740" y="814"/>
                </a:cubicBezTo>
                <a:cubicBezTo>
                  <a:pt x="10761" y="799"/>
                  <a:pt x="10774" y="773"/>
                  <a:pt x="10796" y="758"/>
                </a:cubicBezTo>
                <a:cubicBezTo>
                  <a:pt x="10796" y="757"/>
                  <a:pt x="10796" y="755"/>
                  <a:pt x="10796" y="754"/>
                </a:cubicBezTo>
                <a:cubicBezTo>
                  <a:pt x="10797" y="754"/>
                  <a:pt x="10799" y="754"/>
                  <a:pt x="10800" y="754"/>
                </a:cubicBezTo>
                <a:cubicBezTo>
                  <a:pt x="10824" y="788"/>
                  <a:pt x="10892" y="821"/>
                  <a:pt x="10928" y="846"/>
                </a:cubicBezTo>
                <a:cubicBezTo>
                  <a:pt x="11015" y="908"/>
                  <a:pt x="11098" y="984"/>
                  <a:pt x="11192" y="1038"/>
                </a:cubicBezTo>
                <a:cubicBezTo>
                  <a:pt x="11073" y="1285"/>
                  <a:pt x="11424" y="1443"/>
                  <a:pt x="11552" y="1238"/>
                </a:cubicBezTo>
                <a:cubicBezTo>
                  <a:pt x="11635" y="1105"/>
                  <a:pt x="11540" y="971"/>
                  <a:pt x="11432" y="934"/>
                </a:cubicBezTo>
                <a:close/>
                <a:moveTo>
                  <a:pt x="8076" y="170"/>
                </a:moveTo>
                <a:cubicBezTo>
                  <a:pt x="8088" y="166"/>
                  <a:pt x="8100" y="162"/>
                  <a:pt x="8112" y="158"/>
                </a:cubicBezTo>
                <a:cubicBezTo>
                  <a:pt x="8162" y="168"/>
                  <a:pt x="8154" y="177"/>
                  <a:pt x="8180" y="206"/>
                </a:cubicBezTo>
                <a:cubicBezTo>
                  <a:pt x="8180" y="246"/>
                  <a:pt x="8170" y="256"/>
                  <a:pt x="8156" y="278"/>
                </a:cubicBezTo>
                <a:cubicBezTo>
                  <a:pt x="8131" y="284"/>
                  <a:pt x="8121" y="287"/>
                  <a:pt x="8092" y="286"/>
                </a:cubicBezTo>
                <a:cubicBezTo>
                  <a:pt x="8083" y="279"/>
                  <a:pt x="8073" y="273"/>
                  <a:pt x="8064" y="266"/>
                </a:cubicBezTo>
                <a:cubicBezTo>
                  <a:pt x="8058" y="258"/>
                  <a:pt x="8059" y="249"/>
                  <a:pt x="8052" y="242"/>
                </a:cubicBezTo>
                <a:cubicBezTo>
                  <a:pt x="8052" y="202"/>
                  <a:pt x="8062" y="192"/>
                  <a:pt x="8076" y="170"/>
                </a:cubicBezTo>
                <a:close/>
                <a:moveTo>
                  <a:pt x="7372" y="458"/>
                </a:moveTo>
                <a:cubicBezTo>
                  <a:pt x="7368" y="445"/>
                  <a:pt x="7358" y="425"/>
                  <a:pt x="7368" y="410"/>
                </a:cubicBezTo>
                <a:cubicBezTo>
                  <a:pt x="7372" y="398"/>
                  <a:pt x="7378" y="396"/>
                  <a:pt x="7384" y="386"/>
                </a:cubicBezTo>
                <a:cubicBezTo>
                  <a:pt x="7392" y="384"/>
                  <a:pt x="7392" y="385"/>
                  <a:pt x="7396" y="382"/>
                </a:cubicBezTo>
                <a:cubicBezTo>
                  <a:pt x="7413" y="382"/>
                  <a:pt x="7420" y="382"/>
                  <a:pt x="7428" y="390"/>
                </a:cubicBezTo>
                <a:cubicBezTo>
                  <a:pt x="7444" y="396"/>
                  <a:pt x="7443" y="406"/>
                  <a:pt x="7452" y="418"/>
                </a:cubicBezTo>
                <a:cubicBezTo>
                  <a:pt x="7450" y="469"/>
                  <a:pt x="7411" y="478"/>
                  <a:pt x="7372" y="458"/>
                </a:cubicBezTo>
                <a:close/>
                <a:moveTo>
                  <a:pt x="3988" y="682"/>
                </a:moveTo>
                <a:cubicBezTo>
                  <a:pt x="4000" y="670"/>
                  <a:pt x="4012" y="658"/>
                  <a:pt x="4024" y="646"/>
                </a:cubicBezTo>
                <a:cubicBezTo>
                  <a:pt x="4037" y="646"/>
                  <a:pt x="4051" y="646"/>
                  <a:pt x="4064" y="646"/>
                </a:cubicBezTo>
                <a:cubicBezTo>
                  <a:pt x="4073" y="654"/>
                  <a:pt x="4083" y="662"/>
                  <a:pt x="4092" y="670"/>
                </a:cubicBezTo>
                <a:cubicBezTo>
                  <a:pt x="4094" y="679"/>
                  <a:pt x="4096" y="684"/>
                  <a:pt x="4100" y="690"/>
                </a:cubicBezTo>
                <a:cubicBezTo>
                  <a:pt x="4099" y="718"/>
                  <a:pt x="4090" y="729"/>
                  <a:pt x="4080" y="746"/>
                </a:cubicBezTo>
                <a:cubicBezTo>
                  <a:pt x="4028" y="760"/>
                  <a:pt x="4031" y="757"/>
                  <a:pt x="3992" y="730"/>
                </a:cubicBezTo>
                <a:cubicBezTo>
                  <a:pt x="3989" y="717"/>
                  <a:pt x="3988" y="700"/>
                  <a:pt x="3988" y="682"/>
                </a:cubicBezTo>
                <a:close/>
                <a:moveTo>
                  <a:pt x="2336" y="198"/>
                </a:moveTo>
                <a:cubicBezTo>
                  <a:pt x="2310" y="224"/>
                  <a:pt x="2304" y="239"/>
                  <a:pt x="2248" y="238"/>
                </a:cubicBezTo>
                <a:cubicBezTo>
                  <a:pt x="2233" y="223"/>
                  <a:pt x="2219" y="209"/>
                  <a:pt x="2204" y="194"/>
                </a:cubicBezTo>
                <a:cubicBezTo>
                  <a:pt x="2204" y="179"/>
                  <a:pt x="2204" y="165"/>
                  <a:pt x="2204" y="150"/>
                </a:cubicBezTo>
                <a:cubicBezTo>
                  <a:pt x="2219" y="135"/>
                  <a:pt x="2233" y="121"/>
                  <a:pt x="2248" y="106"/>
                </a:cubicBezTo>
                <a:cubicBezTo>
                  <a:pt x="2294" y="104"/>
                  <a:pt x="2322" y="112"/>
                  <a:pt x="2332" y="146"/>
                </a:cubicBezTo>
                <a:cubicBezTo>
                  <a:pt x="2343" y="161"/>
                  <a:pt x="2338" y="178"/>
                  <a:pt x="2336" y="198"/>
                </a:cubicBezTo>
                <a:close/>
                <a:moveTo>
                  <a:pt x="328" y="522"/>
                </a:moveTo>
                <a:cubicBezTo>
                  <a:pt x="242" y="546"/>
                  <a:pt x="154" y="458"/>
                  <a:pt x="176" y="374"/>
                </a:cubicBezTo>
                <a:cubicBezTo>
                  <a:pt x="194" y="305"/>
                  <a:pt x="230" y="311"/>
                  <a:pt x="280" y="278"/>
                </a:cubicBezTo>
                <a:cubicBezTo>
                  <a:pt x="449" y="274"/>
                  <a:pt x="464" y="484"/>
                  <a:pt x="328" y="522"/>
                </a:cubicBezTo>
                <a:close/>
                <a:moveTo>
                  <a:pt x="720" y="1774"/>
                </a:moveTo>
                <a:cubicBezTo>
                  <a:pt x="700" y="1779"/>
                  <a:pt x="680" y="1783"/>
                  <a:pt x="652" y="1782"/>
                </a:cubicBezTo>
                <a:cubicBezTo>
                  <a:pt x="645" y="1775"/>
                  <a:pt x="637" y="1776"/>
                  <a:pt x="628" y="1770"/>
                </a:cubicBezTo>
                <a:cubicBezTo>
                  <a:pt x="615" y="1761"/>
                  <a:pt x="611" y="1741"/>
                  <a:pt x="600" y="1730"/>
                </a:cubicBezTo>
                <a:cubicBezTo>
                  <a:pt x="599" y="1707"/>
                  <a:pt x="598" y="1682"/>
                  <a:pt x="608" y="1670"/>
                </a:cubicBezTo>
                <a:cubicBezTo>
                  <a:pt x="614" y="1652"/>
                  <a:pt x="629" y="1639"/>
                  <a:pt x="648" y="1634"/>
                </a:cubicBezTo>
                <a:cubicBezTo>
                  <a:pt x="651" y="1631"/>
                  <a:pt x="661" y="1629"/>
                  <a:pt x="664" y="1626"/>
                </a:cubicBezTo>
                <a:cubicBezTo>
                  <a:pt x="706" y="1625"/>
                  <a:pt x="738" y="1642"/>
                  <a:pt x="748" y="1674"/>
                </a:cubicBezTo>
                <a:cubicBezTo>
                  <a:pt x="777" y="1713"/>
                  <a:pt x="735" y="1753"/>
                  <a:pt x="720" y="1774"/>
                </a:cubicBezTo>
                <a:close/>
                <a:moveTo>
                  <a:pt x="1440" y="966"/>
                </a:moveTo>
                <a:cubicBezTo>
                  <a:pt x="1401" y="1061"/>
                  <a:pt x="1327" y="1113"/>
                  <a:pt x="1216" y="1138"/>
                </a:cubicBezTo>
                <a:cubicBezTo>
                  <a:pt x="1169" y="1149"/>
                  <a:pt x="1121" y="1129"/>
                  <a:pt x="1092" y="1118"/>
                </a:cubicBezTo>
                <a:cubicBezTo>
                  <a:pt x="982" y="1076"/>
                  <a:pt x="869" y="932"/>
                  <a:pt x="936" y="770"/>
                </a:cubicBezTo>
                <a:cubicBezTo>
                  <a:pt x="962" y="708"/>
                  <a:pt x="1019" y="648"/>
                  <a:pt x="1080" y="622"/>
                </a:cubicBezTo>
                <a:cubicBezTo>
                  <a:pt x="1103" y="612"/>
                  <a:pt x="1135" y="615"/>
                  <a:pt x="1156" y="602"/>
                </a:cubicBezTo>
                <a:cubicBezTo>
                  <a:pt x="1308" y="600"/>
                  <a:pt x="1396" y="669"/>
                  <a:pt x="1440" y="774"/>
                </a:cubicBezTo>
                <a:cubicBezTo>
                  <a:pt x="1450" y="798"/>
                  <a:pt x="1446" y="818"/>
                  <a:pt x="1452" y="846"/>
                </a:cubicBezTo>
                <a:cubicBezTo>
                  <a:pt x="1460" y="882"/>
                  <a:pt x="1453" y="935"/>
                  <a:pt x="1440" y="966"/>
                </a:cubicBezTo>
                <a:close/>
                <a:moveTo>
                  <a:pt x="2148" y="1270"/>
                </a:moveTo>
                <a:cubicBezTo>
                  <a:pt x="2081" y="1288"/>
                  <a:pt x="2078" y="1278"/>
                  <a:pt x="2032" y="1246"/>
                </a:cubicBezTo>
                <a:cubicBezTo>
                  <a:pt x="2027" y="1226"/>
                  <a:pt x="2017" y="1189"/>
                  <a:pt x="2032" y="1170"/>
                </a:cubicBezTo>
                <a:cubicBezTo>
                  <a:pt x="2039" y="1150"/>
                  <a:pt x="2055" y="1144"/>
                  <a:pt x="2068" y="1130"/>
                </a:cubicBezTo>
                <a:cubicBezTo>
                  <a:pt x="2076" y="1128"/>
                  <a:pt x="2076" y="1129"/>
                  <a:pt x="2080" y="1126"/>
                </a:cubicBezTo>
                <a:cubicBezTo>
                  <a:pt x="2131" y="1126"/>
                  <a:pt x="2140" y="1139"/>
                  <a:pt x="2168" y="1158"/>
                </a:cubicBezTo>
                <a:cubicBezTo>
                  <a:pt x="2185" y="1220"/>
                  <a:pt x="2179" y="1226"/>
                  <a:pt x="2148" y="1270"/>
                </a:cubicBezTo>
                <a:close/>
                <a:moveTo>
                  <a:pt x="2852" y="818"/>
                </a:moveTo>
                <a:cubicBezTo>
                  <a:pt x="2820" y="882"/>
                  <a:pt x="2764" y="916"/>
                  <a:pt x="2684" y="934"/>
                </a:cubicBezTo>
                <a:cubicBezTo>
                  <a:pt x="2552" y="964"/>
                  <a:pt x="2421" y="795"/>
                  <a:pt x="2468" y="662"/>
                </a:cubicBezTo>
                <a:cubicBezTo>
                  <a:pt x="2488" y="605"/>
                  <a:pt x="2537" y="557"/>
                  <a:pt x="2592" y="534"/>
                </a:cubicBezTo>
                <a:cubicBezTo>
                  <a:pt x="2610" y="527"/>
                  <a:pt x="2639" y="532"/>
                  <a:pt x="2656" y="522"/>
                </a:cubicBezTo>
                <a:cubicBezTo>
                  <a:pt x="2794" y="526"/>
                  <a:pt x="2929" y="667"/>
                  <a:pt x="2852" y="818"/>
                </a:cubicBezTo>
                <a:close/>
                <a:moveTo>
                  <a:pt x="3088" y="1802"/>
                </a:moveTo>
                <a:cubicBezTo>
                  <a:pt x="3073" y="1817"/>
                  <a:pt x="3059" y="1831"/>
                  <a:pt x="3044" y="1846"/>
                </a:cubicBezTo>
                <a:cubicBezTo>
                  <a:pt x="3029" y="1846"/>
                  <a:pt x="3015" y="1846"/>
                  <a:pt x="3000" y="1846"/>
                </a:cubicBezTo>
                <a:cubicBezTo>
                  <a:pt x="2982" y="1829"/>
                  <a:pt x="2932" y="1793"/>
                  <a:pt x="2964" y="1754"/>
                </a:cubicBezTo>
                <a:cubicBezTo>
                  <a:pt x="2969" y="1739"/>
                  <a:pt x="2981" y="1727"/>
                  <a:pt x="2996" y="1722"/>
                </a:cubicBezTo>
                <a:cubicBezTo>
                  <a:pt x="2999" y="1719"/>
                  <a:pt x="3009" y="1717"/>
                  <a:pt x="3012" y="1714"/>
                </a:cubicBezTo>
                <a:cubicBezTo>
                  <a:pt x="3048" y="1715"/>
                  <a:pt x="3059" y="1728"/>
                  <a:pt x="3080" y="1742"/>
                </a:cubicBezTo>
                <a:cubicBezTo>
                  <a:pt x="3084" y="1760"/>
                  <a:pt x="3088" y="1776"/>
                  <a:pt x="3088" y="1802"/>
                </a:cubicBezTo>
                <a:close/>
                <a:moveTo>
                  <a:pt x="4004" y="2106"/>
                </a:moveTo>
                <a:cubicBezTo>
                  <a:pt x="4011" y="2087"/>
                  <a:pt x="4023" y="2086"/>
                  <a:pt x="4036" y="2074"/>
                </a:cubicBezTo>
                <a:cubicBezTo>
                  <a:pt x="4078" y="2074"/>
                  <a:pt x="4085" y="2083"/>
                  <a:pt x="4108" y="2098"/>
                </a:cubicBezTo>
                <a:cubicBezTo>
                  <a:pt x="4110" y="2107"/>
                  <a:pt x="4112" y="2112"/>
                  <a:pt x="4116" y="2118"/>
                </a:cubicBezTo>
                <a:cubicBezTo>
                  <a:pt x="4117" y="2171"/>
                  <a:pt x="4098" y="2171"/>
                  <a:pt x="4072" y="2194"/>
                </a:cubicBezTo>
                <a:cubicBezTo>
                  <a:pt x="4049" y="2194"/>
                  <a:pt x="4035" y="2193"/>
                  <a:pt x="4024" y="2182"/>
                </a:cubicBezTo>
                <a:cubicBezTo>
                  <a:pt x="4006" y="2176"/>
                  <a:pt x="4006" y="2163"/>
                  <a:pt x="3996" y="2150"/>
                </a:cubicBezTo>
                <a:cubicBezTo>
                  <a:pt x="3996" y="2131"/>
                  <a:pt x="3996" y="2116"/>
                  <a:pt x="4004" y="2106"/>
                </a:cubicBezTo>
                <a:close/>
                <a:moveTo>
                  <a:pt x="3780" y="1794"/>
                </a:moveTo>
                <a:cubicBezTo>
                  <a:pt x="3632" y="1830"/>
                  <a:pt x="3508" y="1708"/>
                  <a:pt x="3476" y="1610"/>
                </a:cubicBezTo>
                <a:cubicBezTo>
                  <a:pt x="3463" y="1570"/>
                  <a:pt x="3462" y="1490"/>
                  <a:pt x="3476" y="1450"/>
                </a:cubicBezTo>
                <a:cubicBezTo>
                  <a:pt x="3501" y="1380"/>
                  <a:pt x="3552" y="1323"/>
                  <a:pt x="3616" y="1290"/>
                </a:cubicBezTo>
                <a:cubicBezTo>
                  <a:pt x="3638" y="1279"/>
                  <a:pt x="3671" y="1280"/>
                  <a:pt x="3692" y="1266"/>
                </a:cubicBezTo>
                <a:cubicBezTo>
                  <a:pt x="3848" y="1264"/>
                  <a:pt x="3934" y="1324"/>
                  <a:pt x="3980" y="1430"/>
                </a:cubicBezTo>
                <a:cubicBezTo>
                  <a:pt x="4059" y="1612"/>
                  <a:pt x="3913" y="1762"/>
                  <a:pt x="3780" y="1794"/>
                </a:cubicBezTo>
                <a:close/>
                <a:moveTo>
                  <a:pt x="6440" y="2046"/>
                </a:moveTo>
                <a:cubicBezTo>
                  <a:pt x="6429" y="2092"/>
                  <a:pt x="6418" y="2140"/>
                  <a:pt x="6400" y="2182"/>
                </a:cubicBezTo>
                <a:cubicBezTo>
                  <a:pt x="6310" y="2391"/>
                  <a:pt x="6143" y="2503"/>
                  <a:pt x="5896" y="2558"/>
                </a:cubicBezTo>
                <a:cubicBezTo>
                  <a:pt x="5792" y="2581"/>
                  <a:pt x="5657" y="2543"/>
                  <a:pt x="5588" y="2514"/>
                </a:cubicBezTo>
                <a:cubicBezTo>
                  <a:pt x="5396" y="2433"/>
                  <a:pt x="5280" y="2304"/>
                  <a:pt x="5216" y="2094"/>
                </a:cubicBezTo>
                <a:cubicBezTo>
                  <a:pt x="5195" y="2025"/>
                  <a:pt x="5180" y="1914"/>
                  <a:pt x="5200" y="1830"/>
                </a:cubicBezTo>
                <a:cubicBezTo>
                  <a:pt x="5210" y="1790"/>
                  <a:pt x="5217" y="1747"/>
                  <a:pt x="5232" y="1710"/>
                </a:cubicBezTo>
                <a:cubicBezTo>
                  <a:pt x="5301" y="1541"/>
                  <a:pt x="5425" y="1416"/>
                  <a:pt x="5592" y="1346"/>
                </a:cubicBezTo>
                <a:cubicBezTo>
                  <a:pt x="5631" y="1335"/>
                  <a:pt x="5669" y="1325"/>
                  <a:pt x="5708" y="1314"/>
                </a:cubicBezTo>
                <a:cubicBezTo>
                  <a:pt x="5728" y="1309"/>
                  <a:pt x="5756" y="1316"/>
                  <a:pt x="5772" y="1306"/>
                </a:cubicBezTo>
                <a:cubicBezTo>
                  <a:pt x="5839" y="1306"/>
                  <a:pt x="5901" y="1303"/>
                  <a:pt x="5956" y="1318"/>
                </a:cubicBezTo>
                <a:cubicBezTo>
                  <a:pt x="6194" y="1380"/>
                  <a:pt x="6335" y="1521"/>
                  <a:pt x="6416" y="1742"/>
                </a:cubicBezTo>
                <a:cubicBezTo>
                  <a:pt x="6443" y="1816"/>
                  <a:pt x="6465" y="1947"/>
                  <a:pt x="6440" y="2046"/>
                </a:cubicBezTo>
                <a:close/>
                <a:moveTo>
                  <a:pt x="8084" y="1718"/>
                </a:moveTo>
                <a:cubicBezTo>
                  <a:pt x="8258" y="1714"/>
                  <a:pt x="8271" y="1929"/>
                  <a:pt x="8128" y="1966"/>
                </a:cubicBezTo>
                <a:cubicBezTo>
                  <a:pt x="8045" y="1988"/>
                  <a:pt x="7957" y="1899"/>
                  <a:pt x="7980" y="1814"/>
                </a:cubicBezTo>
                <a:cubicBezTo>
                  <a:pt x="7998" y="1746"/>
                  <a:pt x="8035" y="1751"/>
                  <a:pt x="8084" y="1718"/>
                </a:cubicBezTo>
                <a:close/>
                <a:moveTo>
                  <a:pt x="7840" y="1246"/>
                </a:moveTo>
                <a:cubicBezTo>
                  <a:pt x="7799" y="1256"/>
                  <a:pt x="7744" y="1250"/>
                  <a:pt x="7708" y="1238"/>
                </a:cubicBezTo>
                <a:cubicBezTo>
                  <a:pt x="7604" y="1204"/>
                  <a:pt x="7478" y="1065"/>
                  <a:pt x="7528" y="906"/>
                </a:cubicBezTo>
                <a:cubicBezTo>
                  <a:pt x="7549" y="839"/>
                  <a:pt x="7594" y="780"/>
                  <a:pt x="7648" y="746"/>
                </a:cubicBezTo>
                <a:cubicBezTo>
                  <a:pt x="7676" y="729"/>
                  <a:pt x="7715" y="729"/>
                  <a:pt x="7744" y="710"/>
                </a:cubicBezTo>
                <a:cubicBezTo>
                  <a:pt x="7899" y="708"/>
                  <a:pt x="7977" y="755"/>
                  <a:pt x="8032" y="850"/>
                </a:cubicBezTo>
                <a:cubicBezTo>
                  <a:pt x="8047" y="876"/>
                  <a:pt x="8048" y="901"/>
                  <a:pt x="8056" y="934"/>
                </a:cubicBezTo>
                <a:cubicBezTo>
                  <a:pt x="8098" y="1101"/>
                  <a:pt x="7956" y="1218"/>
                  <a:pt x="7840" y="1246"/>
                </a:cubicBezTo>
                <a:close/>
                <a:moveTo>
                  <a:pt x="8836" y="2538"/>
                </a:moveTo>
                <a:cubicBezTo>
                  <a:pt x="8819" y="2556"/>
                  <a:pt x="8817" y="2574"/>
                  <a:pt x="8788" y="2582"/>
                </a:cubicBezTo>
                <a:cubicBezTo>
                  <a:pt x="8773" y="2593"/>
                  <a:pt x="8757" y="2588"/>
                  <a:pt x="8736" y="2586"/>
                </a:cubicBezTo>
                <a:cubicBezTo>
                  <a:pt x="8725" y="2576"/>
                  <a:pt x="8709" y="2570"/>
                  <a:pt x="8700" y="2558"/>
                </a:cubicBezTo>
                <a:cubicBezTo>
                  <a:pt x="8694" y="2550"/>
                  <a:pt x="8694" y="2541"/>
                  <a:pt x="8688" y="2534"/>
                </a:cubicBezTo>
                <a:cubicBezTo>
                  <a:pt x="8687" y="2476"/>
                  <a:pt x="8705" y="2469"/>
                  <a:pt x="8732" y="2442"/>
                </a:cubicBezTo>
                <a:cubicBezTo>
                  <a:pt x="8740" y="2440"/>
                  <a:pt x="8740" y="2441"/>
                  <a:pt x="8744" y="2438"/>
                </a:cubicBezTo>
                <a:cubicBezTo>
                  <a:pt x="8818" y="2436"/>
                  <a:pt x="8839" y="2474"/>
                  <a:pt x="8836" y="2538"/>
                </a:cubicBezTo>
                <a:close/>
                <a:moveTo>
                  <a:pt x="9172" y="1678"/>
                </a:moveTo>
                <a:cubicBezTo>
                  <a:pt x="9030" y="1712"/>
                  <a:pt x="8911" y="1595"/>
                  <a:pt x="8880" y="1502"/>
                </a:cubicBezTo>
                <a:cubicBezTo>
                  <a:pt x="8869" y="1469"/>
                  <a:pt x="8865" y="1400"/>
                  <a:pt x="8876" y="1362"/>
                </a:cubicBezTo>
                <a:cubicBezTo>
                  <a:pt x="8898" y="1286"/>
                  <a:pt x="8952" y="1220"/>
                  <a:pt x="9020" y="1190"/>
                </a:cubicBezTo>
                <a:cubicBezTo>
                  <a:pt x="9041" y="1181"/>
                  <a:pt x="9072" y="1182"/>
                  <a:pt x="9092" y="1170"/>
                </a:cubicBezTo>
                <a:cubicBezTo>
                  <a:pt x="9218" y="1168"/>
                  <a:pt x="9297" y="1210"/>
                  <a:pt x="9344" y="1286"/>
                </a:cubicBezTo>
                <a:cubicBezTo>
                  <a:pt x="9452" y="1459"/>
                  <a:pt x="9329" y="1640"/>
                  <a:pt x="9172" y="1678"/>
                </a:cubicBezTo>
                <a:close/>
                <a:moveTo>
                  <a:pt x="10144" y="2010"/>
                </a:moveTo>
                <a:cubicBezTo>
                  <a:pt x="10157" y="1961"/>
                  <a:pt x="10189" y="1952"/>
                  <a:pt x="10224" y="1926"/>
                </a:cubicBezTo>
                <a:cubicBezTo>
                  <a:pt x="10285" y="1924"/>
                  <a:pt x="10325" y="1936"/>
                  <a:pt x="10348" y="1970"/>
                </a:cubicBezTo>
                <a:cubicBezTo>
                  <a:pt x="10393" y="2037"/>
                  <a:pt x="10345" y="2122"/>
                  <a:pt x="10292" y="2142"/>
                </a:cubicBezTo>
                <a:cubicBezTo>
                  <a:pt x="10215" y="2171"/>
                  <a:pt x="10122" y="2093"/>
                  <a:pt x="10144" y="2010"/>
                </a:cubicBezTo>
                <a:close/>
                <a:moveTo>
                  <a:pt x="10020" y="1298"/>
                </a:moveTo>
                <a:cubicBezTo>
                  <a:pt x="9996" y="1305"/>
                  <a:pt x="9969" y="1318"/>
                  <a:pt x="9948" y="1298"/>
                </a:cubicBezTo>
                <a:cubicBezTo>
                  <a:pt x="9930" y="1291"/>
                  <a:pt x="9931" y="1278"/>
                  <a:pt x="9920" y="1266"/>
                </a:cubicBezTo>
                <a:cubicBezTo>
                  <a:pt x="9920" y="1247"/>
                  <a:pt x="9920" y="1232"/>
                  <a:pt x="9928" y="1222"/>
                </a:cubicBezTo>
                <a:cubicBezTo>
                  <a:pt x="9935" y="1203"/>
                  <a:pt x="9947" y="1202"/>
                  <a:pt x="9960" y="1190"/>
                </a:cubicBezTo>
                <a:cubicBezTo>
                  <a:pt x="10002" y="1190"/>
                  <a:pt x="10009" y="1199"/>
                  <a:pt x="10032" y="1214"/>
                </a:cubicBezTo>
                <a:cubicBezTo>
                  <a:pt x="10041" y="1251"/>
                  <a:pt x="10037" y="1270"/>
                  <a:pt x="10020" y="1298"/>
                </a:cubicBezTo>
                <a:close/>
                <a:moveTo>
                  <a:pt x="10524" y="714"/>
                </a:moveTo>
                <a:cubicBezTo>
                  <a:pt x="10375" y="750"/>
                  <a:pt x="10245" y="583"/>
                  <a:pt x="10288" y="446"/>
                </a:cubicBezTo>
                <a:cubicBezTo>
                  <a:pt x="10306" y="390"/>
                  <a:pt x="10349" y="337"/>
                  <a:pt x="10400" y="314"/>
                </a:cubicBezTo>
                <a:cubicBezTo>
                  <a:pt x="10417" y="306"/>
                  <a:pt x="10438" y="308"/>
                  <a:pt x="10452" y="298"/>
                </a:cubicBezTo>
                <a:cubicBezTo>
                  <a:pt x="10572" y="296"/>
                  <a:pt x="10640" y="334"/>
                  <a:pt x="10680" y="410"/>
                </a:cubicBezTo>
                <a:cubicBezTo>
                  <a:pt x="10756" y="557"/>
                  <a:pt x="10639" y="686"/>
                  <a:pt x="10524" y="714"/>
                </a:cubicBezTo>
                <a:close/>
                <a:moveTo>
                  <a:pt x="11408" y="1230"/>
                </a:moveTo>
                <a:cubicBezTo>
                  <a:pt x="11338" y="1254"/>
                  <a:pt x="11252" y="1184"/>
                  <a:pt x="11272" y="1106"/>
                </a:cubicBezTo>
                <a:cubicBezTo>
                  <a:pt x="11285" y="1058"/>
                  <a:pt x="11317" y="1051"/>
                  <a:pt x="11352" y="1026"/>
                </a:cubicBezTo>
                <a:cubicBezTo>
                  <a:pt x="11499" y="1022"/>
                  <a:pt x="11518" y="1192"/>
                  <a:pt x="11408" y="1230"/>
                </a:cubicBezTo>
                <a:close/>
              </a:path>
            </a:pathLst>
          </a:custGeom>
          <a:solidFill>
            <a:schemeClr val="accent1"/>
          </a:solidFill>
          <a:ln>
            <a:noFill/>
          </a:ln>
        </p:spPr>
        <p:txBody>
          <a:bodyPr vert="horz" wrap="square" lIns="101600" tIns="50800" rIns="101600" bIns="5080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E74E3E"/>
              </a:solidFill>
              <a:effectLst/>
              <a:uLnTx/>
              <a:uFillTx/>
              <a:latin typeface="Calibri" panose="020F0502020204030204"/>
              <a:ea typeface="+mn-ea"/>
              <a:cs typeface="+mn-cs"/>
            </a:endParaRPr>
          </a:p>
        </p:txBody>
      </p:sp>
      <p:sp>
        <p:nvSpPr>
          <p:cNvPr id="83" name="Rectangle 82"/>
          <p:cNvSpPr/>
          <p:nvPr/>
        </p:nvSpPr>
        <p:spPr>
          <a:xfrm>
            <a:off x="3648922" y="5341019"/>
            <a:ext cx="4991046" cy="776238"/>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4444" b="0" i="0" u="none" strike="noStrike" kern="1200" cap="none" spc="0" normalizeH="0" baseline="0" noProof="0" dirty="0">
                <a:ln>
                  <a:noFill/>
                </a:ln>
                <a:solidFill>
                  <a:srgbClr val="878787"/>
                </a:solidFill>
                <a:effectLst/>
                <a:uLnTx/>
                <a:uFillTx/>
                <a:latin typeface="Titillium Lt" panose="00000400000000000000" pitchFamily="50" charset="0"/>
                <a:ea typeface="+mn-ea"/>
                <a:cs typeface="+mn-cs"/>
              </a:rPr>
              <a:t>Parcours de graphes</a:t>
            </a:r>
            <a:endParaRPr kumimoji="0" lang="fr-FR" sz="3600" b="0" i="0" u="none" strike="noStrike" kern="1200" cap="none" spc="0" normalizeH="0" baseline="0" noProof="0" dirty="0">
              <a:ln>
                <a:noFill/>
              </a:ln>
              <a:solidFill>
                <a:srgbClr val="878787"/>
              </a:solidFill>
              <a:effectLst/>
              <a:uLnTx/>
              <a:uFillTx/>
              <a:latin typeface="Titillium Lt" panose="00000400000000000000" pitchFamily="50" charset="0"/>
              <a:ea typeface="+mn-ea"/>
              <a:cs typeface="+mn-cs"/>
            </a:endParaRPr>
          </a:p>
        </p:txBody>
      </p:sp>
      <p:sp>
        <p:nvSpPr>
          <p:cNvPr id="86" name="Rectangle 85"/>
          <p:cNvSpPr/>
          <p:nvPr/>
        </p:nvSpPr>
        <p:spPr>
          <a:xfrm flipV="1">
            <a:off x="0" y="4289777"/>
            <a:ext cx="12192000" cy="55480"/>
          </a:xfrm>
          <a:prstGeom prst="rect">
            <a:avLst/>
          </a:prstGeom>
          <a:solidFill>
            <a:schemeClr val="accent2">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1CBB9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936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a:t>
            </a:r>
            <a:r>
              <a:rPr lang="fr-FR" noProof="0">
                <a:latin typeface="Titillium Lt" panose="00000400000000000000" pitchFamily="50" charset="0"/>
              </a:rPr>
              <a:t>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20</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KRUSKAL</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2766"/>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Solution :</a:t>
            </a:r>
          </a:p>
        </p:txBody>
      </p:sp>
      <p:pic>
        <p:nvPicPr>
          <p:cNvPr id="7" name="Image 6" descr="Une image contenant noir&#10;&#10;Description générée automatiquement">
            <a:extLst>
              <a:ext uri="{FF2B5EF4-FFF2-40B4-BE49-F238E27FC236}">
                <a16:creationId xmlns:a16="http://schemas.microsoft.com/office/drawing/2014/main" id="{5A2D37B0-6033-4990-AF89-4EAD817B0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7" y="2057400"/>
            <a:ext cx="5381625" cy="3505200"/>
          </a:xfrm>
          <a:prstGeom prst="rect">
            <a:avLst/>
          </a:prstGeom>
        </p:spPr>
      </p:pic>
    </p:spTree>
    <p:extLst>
      <p:ext uri="{BB962C8B-B14F-4D97-AF65-F5344CB8AC3E}">
        <p14:creationId xmlns:p14="http://schemas.microsoft.com/office/powerpoint/2010/main" val="3695554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a:t>
            </a:r>
            <a:r>
              <a:rPr lang="fr-FR" noProof="0">
                <a:latin typeface="Titillium Lt" panose="00000400000000000000" pitchFamily="50" charset="0"/>
              </a:rPr>
              <a:t>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21</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KRUSKAL</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2766"/>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Solution :</a:t>
            </a:r>
          </a:p>
        </p:txBody>
      </p:sp>
      <p:pic>
        <p:nvPicPr>
          <p:cNvPr id="4" name="Image 3">
            <a:extLst>
              <a:ext uri="{FF2B5EF4-FFF2-40B4-BE49-F238E27FC236}">
                <a16:creationId xmlns:a16="http://schemas.microsoft.com/office/drawing/2014/main" id="{884251EB-B2FB-D5A4-2386-8A38466A22AF}"/>
              </a:ext>
            </a:extLst>
          </p:cNvPr>
          <p:cNvPicPr>
            <a:picLocks noChangeAspect="1"/>
          </p:cNvPicPr>
          <p:nvPr/>
        </p:nvPicPr>
        <p:blipFill>
          <a:blip r:embed="rId3"/>
          <a:stretch>
            <a:fillRect/>
          </a:stretch>
        </p:blipFill>
        <p:spPr>
          <a:xfrm>
            <a:off x="3405187" y="2052637"/>
            <a:ext cx="5381625" cy="3514725"/>
          </a:xfrm>
          <a:prstGeom prst="rect">
            <a:avLst/>
          </a:prstGeom>
        </p:spPr>
      </p:pic>
    </p:spTree>
    <p:extLst>
      <p:ext uri="{BB962C8B-B14F-4D97-AF65-F5344CB8AC3E}">
        <p14:creationId xmlns:p14="http://schemas.microsoft.com/office/powerpoint/2010/main" val="1284075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a:t>
            </a:r>
            <a:r>
              <a:rPr lang="fr-FR" noProof="0">
                <a:latin typeface="Titillium Lt" panose="00000400000000000000" pitchFamily="50" charset="0"/>
              </a:rPr>
              <a:t>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22</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KRUSKAL</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2766"/>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Solution :</a:t>
            </a:r>
          </a:p>
        </p:txBody>
      </p:sp>
      <p:pic>
        <p:nvPicPr>
          <p:cNvPr id="7" name="Image 6" descr="Une image contenant intérieur&#10;&#10;Description générée automatiquement">
            <a:extLst>
              <a:ext uri="{FF2B5EF4-FFF2-40B4-BE49-F238E27FC236}">
                <a16:creationId xmlns:a16="http://schemas.microsoft.com/office/drawing/2014/main" id="{51C21BEF-ABBE-4B27-BE81-8ADD67614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7" y="2057400"/>
            <a:ext cx="5381625" cy="3505200"/>
          </a:xfrm>
          <a:prstGeom prst="rect">
            <a:avLst/>
          </a:prstGeom>
        </p:spPr>
      </p:pic>
    </p:spTree>
    <p:extLst>
      <p:ext uri="{BB962C8B-B14F-4D97-AF65-F5344CB8AC3E}">
        <p14:creationId xmlns:p14="http://schemas.microsoft.com/office/powerpoint/2010/main" val="4132259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a:t>
            </a:r>
            <a:r>
              <a:rPr lang="fr-FR" noProof="0">
                <a:latin typeface="Titillium Lt" panose="00000400000000000000" pitchFamily="50" charset="0"/>
              </a:rPr>
              <a:t>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23</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KRUSKAL</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2766"/>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Solution :</a:t>
            </a:r>
          </a:p>
        </p:txBody>
      </p:sp>
      <p:pic>
        <p:nvPicPr>
          <p:cNvPr id="7" name="Image 6" descr="Une image contenant intérieur&#10;&#10;Description générée automatiquement">
            <a:extLst>
              <a:ext uri="{FF2B5EF4-FFF2-40B4-BE49-F238E27FC236}">
                <a16:creationId xmlns:a16="http://schemas.microsoft.com/office/drawing/2014/main" id="{DC3D2A0D-3852-43BC-9B96-59FEEA7F6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7" y="2057400"/>
            <a:ext cx="5381625" cy="3505200"/>
          </a:xfrm>
          <a:prstGeom prst="rect">
            <a:avLst/>
          </a:prstGeom>
        </p:spPr>
      </p:pic>
    </p:spTree>
    <p:extLst>
      <p:ext uri="{BB962C8B-B14F-4D97-AF65-F5344CB8AC3E}">
        <p14:creationId xmlns:p14="http://schemas.microsoft.com/office/powerpoint/2010/main" val="3707159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a:t>
            </a:r>
            <a:r>
              <a:rPr lang="fr-FR" noProof="0">
                <a:latin typeface="Titillium Lt" panose="00000400000000000000" pitchFamily="50" charset="0"/>
              </a:rPr>
              <a:t>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24</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KRUSKAL</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2766"/>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Solution :</a:t>
            </a:r>
          </a:p>
        </p:txBody>
      </p:sp>
      <p:pic>
        <p:nvPicPr>
          <p:cNvPr id="7" name="Image 6" descr="Une image contenant intérieur&#10;&#10;Description générée automatiquement">
            <a:extLst>
              <a:ext uri="{FF2B5EF4-FFF2-40B4-BE49-F238E27FC236}">
                <a16:creationId xmlns:a16="http://schemas.microsoft.com/office/drawing/2014/main" id="{AD8DE3E9-C38E-4CAE-BC15-B86189425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7" y="2057400"/>
            <a:ext cx="5381625" cy="3505200"/>
          </a:xfrm>
          <a:prstGeom prst="rect">
            <a:avLst/>
          </a:prstGeom>
        </p:spPr>
      </p:pic>
    </p:spTree>
    <p:extLst>
      <p:ext uri="{BB962C8B-B14F-4D97-AF65-F5344CB8AC3E}">
        <p14:creationId xmlns:p14="http://schemas.microsoft.com/office/powerpoint/2010/main" val="798458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a:t>
            </a:r>
            <a:r>
              <a:rPr lang="fr-FR" noProof="0">
                <a:latin typeface="Titillium Lt" panose="00000400000000000000" pitchFamily="50" charset="0"/>
              </a:rPr>
              <a:t>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25</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KRUSKAL</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2766"/>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Solution :</a:t>
            </a:r>
          </a:p>
        </p:txBody>
      </p:sp>
      <p:pic>
        <p:nvPicPr>
          <p:cNvPr id="7" name="Image 6" descr="Une image contenant intérieur&#10;&#10;Description générée automatiquement">
            <a:extLst>
              <a:ext uri="{FF2B5EF4-FFF2-40B4-BE49-F238E27FC236}">
                <a16:creationId xmlns:a16="http://schemas.microsoft.com/office/drawing/2014/main" id="{B3B6A0C0-C1DE-4774-940B-6DA1E1F7F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7" y="2057400"/>
            <a:ext cx="5381625" cy="3505200"/>
          </a:xfrm>
          <a:prstGeom prst="rect">
            <a:avLst/>
          </a:prstGeom>
        </p:spPr>
      </p:pic>
    </p:spTree>
    <p:extLst>
      <p:ext uri="{BB962C8B-B14F-4D97-AF65-F5344CB8AC3E}">
        <p14:creationId xmlns:p14="http://schemas.microsoft.com/office/powerpoint/2010/main" val="3965044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a:t>
            </a:r>
            <a:r>
              <a:rPr lang="fr-FR" noProof="0">
                <a:latin typeface="Titillium Lt" panose="00000400000000000000" pitchFamily="50" charset="0"/>
              </a:rPr>
              <a:t>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26</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KRUSKAL</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2766"/>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Solution :</a:t>
            </a:r>
          </a:p>
        </p:txBody>
      </p:sp>
      <p:pic>
        <p:nvPicPr>
          <p:cNvPr id="7" name="Image 6" descr="Une image contenant intérieur&#10;&#10;Description générée automatiquement">
            <a:extLst>
              <a:ext uri="{FF2B5EF4-FFF2-40B4-BE49-F238E27FC236}">
                <a16:creationId xmlns:a16="http://schemas.microsoft.com/office/drawing/2014/main" id="{1E008A9A-CAAC-439A-B418-A13E491CF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7" y="2057400"/>
            <a:ext cx="5381625" cy="3505200"/>
          </a:xfrm>
          <a:prstGeom prst="rect">
            <a:avLst/>
          </a:prstGeom>
        </p:spPr>
      </p:pic>
    </p:spTree>
    <p:extLst>
      <p:ext uri="{BB962C8B-B14F-4D97-AF65-F5344CB8AC3E}">
        <p14:creationId xmlns:p14="http://schemas.microsoft.com/office/powerpoint/2010/main" val="4265706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a:t>
            </a:r>
            <a:r>
              <a:rPr lang="fr-FR" noProof="0">
                <a:latin typeface="Titillium Lt" panose="00000400000000000000" pitchFamily="50" charset="0"/>
              </a:rPr>
              <a:t>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27</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KRUSKAL</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2766"/>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Solution :</a:t>
            </a:r>
          </a:p>
        </p:txBody>
      </p:sp>
      <p:pic>
        <p:nvPicPr>
          <p:cNvPr id="8" name="Image 7" descr="Une image contenant intérieur&#10;&#10;Description générée automatiquement">
            <a:extLst>
              <a:ext uri="{FF2B5EF4-FFF2-40B4-BE49-F238E27FC236}">
                <a16:creationId xmlns:a16="http://schemas.microsoft.com/office/drawing/2014/main" id="{C35255F0-CBEB-426F-A589-4643E70D3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7" y="2057400"/>
            <a:ext cx="5381625" cy="3505200"/>
          </a:xfrm>
          <a:prstGeom prst="rect">
            <a:avLst/>
          </a:prstGeom>
        </p:spPr>
      </p:pic>
    </p:spTree>
    <p:extLst>
      <p:ext uri="{BB962C8B-B14F-4D97-AF65-F5344CB8AC3E}">
        <p14:creationId xmlns:p14="http://schemas.microsoft.com/office/powerpoint/2010/main" val="2104709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a:t>
            </a:r>
            <a:r>
              <a:rPr lang="fr-FR" noProof="0">
                <a:latin typeface="Titillium Lt" panose="00000400000000000000" pitchFamily="50" charset="0"/>
              </a:rPr>
              <a:t>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28</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KRUSKAL</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2766"/>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Solution :</a:t>
            </a:r>
          </a:p>
        </p:txBody>
      </p:sp>
      <p:pic>
        <p:nvPicPr>
          <p:cNvPr id="8" name="Image 7" descr="Une image contenant intérieur&#10;&#10;Description générée automatiquement">
            <a:extLst>
              <a:ext uri="{FF2B5EF4-FFF2-40B4-BE49-F238E27FC236}">
                <a16:creationId xmlns:a16="http://schemas.microsoft.com/office/drawing/2014/main" id="{718003E6-F0BF-4476-BBF6-436EBB1D1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7" y="2057400"/>
            <a:ext cx="5381625" cy="3505200"/>
          </a:xfrm>
          <a:prstGeom prst="rect">
            <a:avLst/>
          </a:prstGeom>
        </p:spPr>
      </p:pic>
    </p:spTree>
    <p:extLst>
      <p:ext uri="{BB962C8B-B14F-4D97-AF65-F5344CB8AC3E}">
        <p14:creationId xmlns:p14="http://schemas.microsoft.com/office/powerpoint/2010/main" val="3938803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a:t>
            </a:r>
            <a:r>
              <a:rPr lang="fr-FR" noProof="0">
                <a:latin typeface="Titillium Lt" panose="00000400000000000000" pitchFamily="50" charset="0"/>
              </a:rPr>
              <a:t>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29</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KRUSKAL</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2766"/>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Solution :</a:t>
            </a:r>
          </a:p>
        </p:txBody>
      </p:sp>
      <p:pic>
        <p:nvPicPr>
          <p:cNvPr id="8" name="Image 7">
            <a:extLst>
              <a:ext uri="{FF2B5EF4-FFF2-40B4-BE49-F238E27FC236}">
                <a16:creationId xmlns:a16="http://schemas.microsoft.com/office/drawing/2014/main" id="{39C4A328-BC4D-4F1C-8F24-654D1145C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7" y="2057400"/>
            <a:ext cx="5381625" cy="3505200"/>
          </a:xfrm>
          <a:prstGeom prst="rect">
            <a:avLst/>
          </a:prstGeom>
        </p:spPr>
      </p:pic>
    </p:spTree>
    <p:extLst>
      <p:ext uri="{BB962C8B-B14F-4D97-AF65-F5344CB8AC3E}">
        <p14:creationId xmlns:p14="http://schemas.microsoft.com/office/powerpoint/2010/main" val="64425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Arbres</a:t>
            </a:r>
            <a:endParaRPr lang="fr-FR" noProof="0" dirty="0"/>
          </a:p>
        </p:txBody>
      </p:sp>
      <p:sp>
        <p:nvSpPr>
          <p:cNvPr id="45" name="Slide Number Placeholder 44"/>
          <p:cNvSpPr>
            <a:spLocks noGrp="1"/>
          </p:cNvSpPr>
          <p:nvPr>
            <p:ph type="sldNum" sz="quarter" idx="4"/>
          </p:nvPr>
        </p:nvSpPr>
        <p:spPr/>
        <p:txBody>
          <a:bodyPr/>
          <a:lstStyle/>
          <a:p>
            <a:pPr algn="ctr"/>
            <a:fld id="{CCB13F18-A32D-40F8-92A2-4CABB04772E8}" type="slidenum">
              <a:rPr lang="bg-BG" smtClean="0"/>
              <a:pPr algn="ctr"/>
              <a:t>3</a:t>
            </a:fld>
            <a:endParaRPr lang="bg-BG" dirty="0"/>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TERMINOLOGIE</a:t>
            </a:r>
          </a:p>
        </p:txBody>
      </p:sp>
      <p:sp>
        <p:nvSpPr>
          <p:cNvPr id="17" name="Rectangle 16">
            <a:extLst>
              <a:ext uri="{FF2B5EF4-FFF2-40B4-BE49-F238E27FC236}">
                <a16:creationId xmlns:a16="http://schemas.microsoft.com/office/drawing/2014/main" id="{9A665DF7-540C-4493-9513-CEDB0DF38735}"/>
              </a:ext>
            </a:extLst>
          </p:cNvPr>
          <p:cNvSpPr/>
          <p:nvPr/>
        </p:nvSpPr>
        <p:spPr>
          <a:xfrm>
            <a:off x="350521" y="1717129"/>
            <a:ext cx="11414760" cy="1426096"/>
          </a:xfrm>
          <a:prstGeom prst="rect">
            <a:avLst/>
          </a:prstGeom>
        </p:spPr>
        <p:txBody>
          <a:bodyPr wrap="square">
            <a:spAutoFit/>
          </a:bodyPr>
          <a:lstStyle/>
          <a:p>
            <a:pPr marL="182541">
              <a:lnSpc>
                <a:spcPct val="150000"/>
              </a:lnSpc>
            </a:pPr>
            <a:r>
              <a:rPr lang="fr-FR" sz="2000" dirty="0">
                <a:solidFill>
                  <a:schemeClr val="bg1"/>
                </a:solidFill>
                <a:latin typeface="Titillium" panose="00000500000000000000" pitchFamily="50" charset="0"/>
              </a:rPr>
              <a:t>Arbre</a:t>
            </a:r>
          </a:p>
          <a:p>
            <a:pPr marL="982641" lvl="1" indent="-342900">
              <a:lnSpc>
                <a:spcPct val="150000"/>
              </a:lnSpc>
              <a:buFont typeface="Wingdings" panose="05000000000000000000" pitchFamily="2" charset="2"/>
              <a:buChar char="§"/>
            </a:pPr>
            <a:r>
              <a:rPr lang="fr-FR" sz="2000" dirty="0">
                <a:solidFill>
                  <a:schemeClr val="accent2">
                    <a:lumMod val="75000"/>
                  </a:schemeClr>
                </a:solidFill>
                <a:latin typeface="Titillium" panose="00000500000000000000" pitchFamily="50" charset="0"/>
              </a:rPr>
              <a:t>mathématiques : </a:t>
            </a:r>
            <a:r>
              <a:rPr lang="fr-FR" sz="2000" i="1" dirty="0">
                <a:solidFill>
                  <a:schemeClr val="accent2">
                    <a:lumMod val="75000"/>
                  </a:schemeClr>
                </a:solidFill>
                <a:latin typeface="Titillium" panose="00000500000000000000" pitchFamily="50" charset="0"/>
              </a:rPr>
              <a:t>graphe</a:t>
            </a:r>
            <a:r>
              <a:rPr lang="fr-FR" sz="2000" dirty="0">
                <a:solidFill>
                  <a:schemeClr val="accent2">
                    <a:lumMod val="75000"/>
                  </a:schemeClr>
                </a:solidFill>
                <a:latin typeface="Titillium" panose="00000500000000000000" pitchFamily="50" charset="0"/>
              </a:rPr>
              <a:t> </a:t>
            </a:r>
            <a:r>
              <a:rPr lang="fr-FR" sz="2000" dirty="0">
                <a:latin typeface="Titillium" panose="00000500000000000000" pitchFamily="50" charset="0"/>
              </a:rPr>
              <a:t>connexe</a:t>
            </a:r>
            <a:r>
              <a:rPr lang="fr-FR" sz="2000" dirty="0">
                <a:solidFill>
                  <a:schemeClr val="accent2">
                    <a:lumMod val="75000"/>
                  </a:schemeClr>
                </a:solidFill>
                <a:latin typeface="Titillium" panose="00000500000000000000" pitchFamily="50" charset="0"/>
              </a:rPr>
              <a:t> (= « en un morceau ») et </a:t>
            </a:r>
            <a:r>
              <a:rPr lang="fr-FR" sz="2000" dirty="0">
                <a:latin typeface="Titillium" panose="00000500000000000000" pitchFamily="50" charset="0"/>
              </a:rPr>
              <a:t>sans cycle</a:t>
            </a:r>
            <a:endParaRPr lang="fr-FR" sz="2000" dirty="0">
              <a:solidFill>
                <a:schemeClr val="accent2">
                  <a:lumMod val="75000"/>
                </a:schemeClr>
              </a:solidFill>
              <a:latin typeface="Titillium" panose="00000500000000000000" pitchFamily="50" charset="0"/>
            </a:endParaRPr>
          </a:p>
          <a:p>
            <a:pPr marL="982641" lvl="1" indent="-342900">
              <a:lnSpc>
                <a:spcPct val="150000"/>
              </a:lnSpc>
              <a:buFont typeface="Wingdings" panose="05000000000000000000" pitchFamily="2" charset="2"/>
              <a:buChar char="§"/>
            </a:pPr>
            <a:r>
              <a:rPr lang="fr-FR" sz="2000" dirty="0">
                <a:solidFill>
                  <a:schemeClr val="accent2">
                    <a:lumMod val="75000"/>
                  </a:schemeClr>
                </a:solidFill>
                <a:latin typeface="Titillium" panose="00000500000000000000" pitchFamily="50" charset="0"/>
              </a:rPr>
              <a:t>informatique : arbre </a:t>
            </a:r>
            <a:r>
              <a:rPr lang="fr-FR" sz="2000" i="1" dirty="0">
                <a:latin typeface="Titillium" panose="00000500000000000000" pitchFamily="50" charset="0"/>
              </a:rPr>
              <a:t>enraciné</a:t>
            </a:r>
            <a:r>
              <a:rPr lang="fr-FR" sz="2000" dirty="0">
                <a:solidFill>
                  <a:schemeClr val="accent2">
                    <a:lumMod val="75000"/>
                  </a:schemeClr>
                </a:solidFill>
                <a:latin typeface="Titillium" panose="00000500000000000000" pitchFamily="50" charset="0"/>
              </a:rPr>
              <a:t> ou </a:t>
            </a:r>
            <a:r>
              <a:rPr lang="fr-FR" sz="2000" i="1" dirty="0">
                <a:solidFill>
                  <a:schemeClr val="bg1"/>
                </a:solidFill>
                <a:latin typeface="Titillium" panose="00000500000000000000" pitchFamily="50" charset="0"/>
              </a:rPr>
              <a:t>arborescence</a:t>
            </a:r>
            <a:endParaRPr lang="fr-FR" sz="2000" dirty="0">
              <a:solidFill>
                <a:schemeClr val="bg1"/>
              </a:solidFill>
              <a:latin typeface="Titillium" panose="00000500000000000000" pitchFamily="50" charset="0"/>
            </a:endParaRPr>
          </a:p>
        </p:txBody>
      </p:sp>
      <p:pic>
        <p:nvPicPr>
          <p:cNvPr id="7" name="Image 6">
            <a:extLst>
              <a:ext uri="{FF2B5EF4-FFF2-40B4-BE49-F238E27FC236}">
                <a16:creationId xmlns:a16="http://schemas.microsoft.com/office/drawing/2014/main" id="{CE0C790B-1DAF-45C7-B744-3E576A0B954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68712" y="3503905"/>
            <a:ext cx="2371725" cy="1800225"/>
          </a:xfrm>
          <a:prstGeom prst="rect">
            <a:avLst/>
          </a:prstGeom>
        </p:spPr>
      </p:pic>
      <p:pic>
        <p:nvPicPr>
          <p:cNvPr id="8" name="Image 7">
            <a:extLst>
              <a:ext uri="{FF2B5EF4-FFF2-40B4-BE49-F238E27FC236}">
                <a16:creationId xmlns:a16="http://schemas.microsoft.com/office/drawing/2014/main" id="{09EF1C58-C20F-4BD0-9ACF-4E74B84BE07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425389" y="3439290"/>
            <a:ext cx="2305050" cy="1828800"/>
          </a:xfrm>
          <a:prstGeom prst="rect">
            <a:avLst/>
          </a:prstGeom>
        </p:spPr>
      </p:pic>
      <p:pic>
        <p:nvPicPr>
          <p:cNvPr id="9" name="Image 8">
            <a:extLst>
              <a:ext uri="{FF2B5EF4-FFF2-40B4-BE49-F238E27FC236}">
                <a16:creationId xmlns:a16="http://schemas.microsoft.com/office/drawing/2014/main" id="{678EF139-B5E5-4BBA-B134-02A72BB7ADB8}"/>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70528" y="3629790"/>
            <a:ext cx="2219325" cy="1447800"/>
          </a:xfrm>
          <a:prstGeom prst="rect">
            <a:avLst/>
          </a:prstGeom>
        </p:spPr>
      </p:pic>
      <p:sp>
        <p:nvSpPr>
          <p:cNvPr id="10" name="ZoneTexte 9">
            <a:extLst>
              <a:ext uri="{FF2B5EF4-FFF2-40B4-BE49-F238E27FC236}">
                <a16:creationId xmlns:a16="http://schemas.microsoft.com/office/drawing/2014/main" id="{F3C11DED-354B-4408-B646-6D2ADED3E209}"/>
              </a:ext>
            </a:extLst>
          </p:cNvPr>
          <p:cNvSpPr txBox="1"/>
          <p:nvPr/>
        </p:nvSpPr>
        <p:spPr>
          <a:xfrm>
            <a:off x="2298357" y="5609960"/>
            <a:ext cx="667362" cy="369332"/>
          </a:xfrm>
          <a:prstGeom prst="rect">
            <a:avLst/>
          </a:prstGeom>
          <a:noFill/>
        </p:spPr>
        <p:txBody>
          <a:bodyPr wrap="none" rtlCol="0">
            <a:spAutoFit/>
          </a:bodyPr>
          <a:lstStyle/>
          <a:p>
            <a:r>
              <a:rPr lang="fr-FR" i="1" dirty="0">
                <a:solidFill>
                  <a:schemeClr val="accent2">
                    <a:lumMod val="75000"/>
                  </a:schemeClr>
                </a:solidFill>
                <a:latin typeface="Titillium" panose="00000500000000000000" pitchFamily="50" charset="0"/>
              </a:rPr>
              <a:t>arbre</a:t>
            </a:r>
          </a:p>
        </p:txBody>
      </p:sp>
      <p:sp>
        <p:nvSpPr>
          <p:cNvPr id="14" name="ZoneTexte 13">
            <a:extLst>
              <a:ext uri="{FF2B5EF4-FFF2-40B4-BE49-F238E27FC236}">
                <a16:creationId xmlns:a16="http://schemas.microsoft.com/office/drawing/2014/main" id="{36B23EA1-6F38-48D0-A976-891C07D2F77E}"/>
              </a:ext>
            </a:extLst>
          </p:cNvPr>
          <p:cNvSpPr txBox="1"/>
          <p:nvPr/>
        </p:nvSpPr>
        <p:spPr>
          <a:xfrm>
            <a:off x="6680066" y="5609960"/>
            <a:ext cx="3031664" cy="369332"/>
          </a:xfrm>
          <a:prstGeom prst="rect">
            <a:avLst/>
          </a:prstGeom>
          <a:noFill/>
        </p:spPr>
        <p:txBody>
          <a:bodyPr wrap="none" rtlCol="0">
            <a:spAutoFit/>
          </a:bodyPr>
          <a:lstStyle/>
          <a:p>
            <a:r>
              <a:rPr lang="fr-FR" i="1" dirty="0">
                <a:solidFill>
                  <a:schemeClr val="accent2">
                    <a:lumMod val="75000"/>
                  </a:schemeClr>
                </a:solidFill>
                <a:latin typeface="Titillium" panose="00000500000000000000" pitchFamily="50" charset="0"/>
              </a:rPr>
              <a:t>arbre enraciné ou arborescence</a:t>
            </a:r>
          </a:p>
        </p:txBody>
      </p:sp>
      <p:sp>
        <p:nvSpPr>
          <p:cNvPr id="11" name="Rectangle 10">
            <a:extLst>
              <a:ext uri="{FF2B5EF4-FFF2-40B4-BE49-F238E27FC236}">
                <a16:creationId xmlns:a16="http://schemas.microsoft.com/office/drawing/2014/main" id="{63349926-F164-4EA6-89D6-CBB3CEE17A16}"/>
              </a:ext>
            </a:extLst>
          </p:cNvPr>
          <p:cNvSpPr/>
          <p:nvPr/>
        </p:nvSpPr>
        <p:spPr>
          <a:xfrm>
            <a:off x="350521" y="6427859"/>
            <a:ext cx="7655884" cy="460575"/>
          </a:xfrm>
          <a:prstGeom prst="rect">
            <a:avLst/>
          </a:prstGeom>
        </p:spPr>
        <p:txBody>
          <a:bodyPr wrap="square">
            <a:spAutoFit/>
          </a:bodyPr>
          <a:lstStyle/>
          <a:p>
            <a:pPr marL="182541">
              <a:lnSpc>
                <a:spcPct val="150000"/>
              </a:lnSpc>
            </a:pPr>
            <a:r>
              <a:rPr lang="fr-FR" dirty="0">
                <a:solidFill>
                  <a:schemeClr val="tx2"/>
                </a:solidFill>
              </a:rPr>
              <a:t>💡</a:t>
            </a:r>
            <a:r>
              <a:rPr lang="fr-FR" dirty="0">
                <a:solidFill>
                  <a:schemeClr val="accent2">
                    <a:lumMod val="75000"/>
                  </a:schemeClr>
                </a:solidFill>
                <a:latin typeface="Titillium" panose="00000500000000000000" pitchFamily="50" charset="0"/>
                <a:ea typeface="Arial Unicode MS" panose="020B0604020202020204" pitchFamily="34" charset="-128"/>
                <a:cs typeface="Arial Unicode MS" panose="020B0604020202020204" pitchFamily="34" charset="-128"/>
              </a:rPr>
              <a:t>Un arbre est une généralisation d’une liste chaînée</a:t>
            </a:r>
          </a:p>
        </p:txBody>
      </p:sp>
    </p:spTree>
    <p:extLst>
      <p:ext uri="{BB962C8B-B14F-4D97-AF65-F5344CB8AC3E}">
        <p14:creationId xmlns:p14="http://schemas.microsoft.com/office/powerpoint/2010/main" val="2462364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a:t>
            </a:r>
            <a:r>
              <a:rPr lang="fr-FR" noProof="0">
                <a:latin typeface="Titillium Lt" panose="00000400000000000000" pitchFamily="50" charset="0"/>
              </a:rPr>
              <a:t>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30</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KRUSKAL</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02766"/>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Solution : arbre couvrant de poids 0</a:t>
            </a:r>
            <a:r>
              <a:rPr kumimoji="0" lang="fr-FR" sz="2000" b="0" i="0" u="none" strike="noStrike" kern="1200" cap="none" spc="0" normalizeH="0" noProof="0" dirty="0">
                <a:ln>
                  <a:noFill/>
                </a:ln>
                <a:solidFill>
                  <a:srgbClr val="878787">
                    <a:lumMod val="75000"/>
                  </a:srgbClr>
                </a:solidFill>
                <a:effectLst/>
                <a:uLnTx/>
                <a:uFillTx/>
                <a:latin typeface="Titillium" panose="00000500000000000000" pitchFamily="50" charset="0"/>
                <a:ea typeface="+mn-ea"/>
                <a:cs typeface="+mn-cs"/>
              </a:rPr>
              <a:t> + 1 + 1 + 1 + 1 + 2 + 2 + 2 + 4 = 14</a:t>
            </a:r>
            <a:endPar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endParaRPr>
          </a:p>
        </p:txBody>
      </p:sp>
      <p:pic>
        <p:nvPicPr>
          <p:cNvPr id="7" name="Image 6">
            <a:extLst>
              <a:ext uri="{FF2B5EF4-FFF2-40B4-BE49-F238E27FC236}">
                <a16:creationId xmlns:a16="http://schemas.microsoft.com/office/drawing/2014/main" id="{F433F975-27EC-4B3E-9551-6423E997E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7" y="2057400"/>
            <a:ext cx="5381625" cy="3505200"/>
          </a:xfrm>
          <a:prstGeom prst="rect">
            <a:avLst/>
          </a:prstGeom>
        </p:spPr>
      </p:pic>
      <p:sp>
        <p:nvSpPr>
          <p:cNvPr id="4" name="ZoneTexte 3">
            <a:extLst>
              <a:ext uri="{FF2B5EF4-FFF2-40B4-BE49-F238E27FC236}">
                <a16:creationId xmlns:a16="http://schemas.microsoft.com/office/drawing/2014/main" id="{4EF4832A-FAD9-9D9D-6A99-CB778A1AB67C}"/>
              </a:ext>
            </a:extLst>
          </p:cNvPr>
          <p:cNvSpPr txBox="1"/>
          <p:nvPr/>
        </p:nvSpPr>
        <p:spPr>
          <a:xfrm>
            <a:off x="449586" y="6275462"/>
            <a:ext cx="8462765" cy="738728"/>
          </a:xfrm>
          <a:prstGeom prst="rect">
            <a:avLst/>
          </a:prstGeom>
          <a:noFill/>
        </p:spPr>
        <p:txBody>
          <a:bodyPr wrap="square">
            <a:spAutoFit/>
          </a:bodyPr>
          <a:lstStyle/>
          <a:p>
            <a:r>
              <a:rPr kumimoji="0" lang="fr-FR" sz="1800" b="0" i="0" u="none" strike="noStrike" kern="1200" cap="none" spc="0" normalizeH="0" baseline="0" noProof="0" dirty="0">
                <a:ln>
                  <a:noFill/>
                </a:ln>
                <a:effectLst/>
                <a:uLnTx/>
                <a:uFillTx/>
                <a:latin typeface="Titillium" panose="00000500000000000000" pitchFamily="50" charset="0"/>
                <a:ea typeface="+mn-ea"/>
                <a:cs typeface="+mn-cs"/>
              </a:rPr>
              <a:t>Question : </a:t>
            </a:r>
            <a:r>
              <a:rPr kumimoji="0" lang="fr-FR" sz="18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comment détecter automatiquement les cycles ?</a:t>
            </a:r>
          </a:p>
          <a:p>
            <a:pPr>
              <a:lnSpc>
                <a:spcPct val="150000"/>
              </a:lnSpc>
            </a:pPr>
            <a:r>
              <a:rPr kumimoji="0" lang="fr-FR" sz="1800" b="0" i="0" u="none" strike="noStrike" kern="1200" cap="none" spc="0" normalizeH="0" baseline="0" noProof="0" dirty="0">
                <a:ln>
                  <a:noFill/>
                </a:ln>
                <a:solidFill>
                  <a:schemeClr val="bg1"/>
                </a:solidFill>
                <a:effectLst/>
                <a:uLnTx/>
                <a:uFillTx/>
                <a:latin typeface="Titillium" panose="00000500000000000000" pitchFamily="50" charset="0"/>
                <a:ea typeface="+mn-ea"/>
                <a:cs typeface="+mn-cs"/>
              </a:rPr>
              <a:t>Réponse dans le TP !</a:t>
            </a:r>
          </a:p>
        </p:txBody>
      </p:sp>
    </p:spTree>
    <p:extLst>
      <p:ext uri="{BB962C8B-B14F-4D97-AF65-F5344CB8AC3E}">
        <p14:creationId xmlns:p14="http://schemas.microsoft.com/office/powerpoint/2010/main" val="66726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31</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PRIM</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3416320"/>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chemeClr val="accent2">
                    <a:lumMod val="75000"/>
                  </a:schemeClr>
                </a:solidFill>
                <a:effectLst/>
                <a:uLnTx/>
                <a:uFillTx/>
                <a:latin typeface="Titillium" panose="00000500000000000000" pitchFamily="50" charset="0"/>
                <a:ea typeface="+mn-ea"/>
                <a:cs typeface="+mn-cs"/>
              </a:rPr>
              <a:t>Un second algorithme : l’</a:t>
            </a:r>
            <a:r>
              <a:rPr kumimoji="0" lang="fr-FR" sz="2000" b="0" i="0" u="none" strike="noStrike" kern="1200" cap="none" spc="0" normalizeH="0" baseline="0" noProof="0" dirty="0">
                <a:ln>
                  <a:noFill/>
                </a:ln>
                <a:solidFill>
                  <a:srgbClr val="FBA41F"/>
                </a:solidFill>
                <a:effectLst/>
                <a:uLnTx/>
                <a:uFillTx/>
                <a:latin typeface="Titillium" panose="00000500000000000000" pitchFamily="50" charset="0"/>
                <a:ea typeface="+mn-ea"/>
                <a:cs typeface="+mn-cs"/>
              </a:rPr>
              <a:t>Algorithme de Prim</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p>
          <a:p>
            <a:pPr marL="1096941" marR="0" lvl="1" indent="-457200" algn="l" defTabSz="457200" rtl="0" eaLnBrk="1" fontAlgn="auto" latinLnBrk="0" hangingPunct="1">
              <a:lnSpc>
                <a:spcPct val="150000"/>
              </a:lnSpc>
              <a:spcBef>
                <a:spcPts val="0"/>
              </a:spcBef>
              <a:spcAft>
                <a:spcPts val="0"/>
              </a:spcAft>
              <a:buClrTx/>
              <a:buSzTx/>
              <a:buFont typeface="+mj-lt"/>
              <a:buAutoNum type="arabicPeriod"/>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Initialiser l’arbre avec un sommet arbitraire</a:t>
            </a:r>
          </a:p>
          <a:p>
            <a:pPr marL="1096941" marR="0" lvl="1" indent="-457200" algn="l" defTabSz="457200" rtl="0" eaLnBrk="1" fontAlgn="auto" latinLnBrk="0" hangingPunct="1">
              <a:lnSpc>
                <a:spcPct val="150000"/>
              </a:lnSpc>
              <a:spcBef>
                <a:spcPts val="0"/>
              </a:spcBef>
              <a:spcAft>
                <a:spcPts val="0"/>
              </a:spcAft>
              <a:buClrTx/>
              <a:buSzTx/>
              <a:buFont typeface="+mj-lt"/>
              <a:buAutoNum type="arabicPeriod"/>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Faire croître l’arbre en prenant l’arête de poids minimal </a:t>
            </a:r>
            <a:r>
              <a:rPr kumimoji="0" lang="fr-FR" sz="2000" b="0" i="0" u="none" strike="noStrike" kern="1200" cap="none" spc="0" normalizeH="0" baseline="0" noProof="0" dirty="0">
                <a:ln>
                  <a:noFill/>
                </a:ln>
                <a:solidFill>
                  <a:schemeClr val="bg2"/>
                </a:solidFill>
                <a:effectLst/>
                <a:uLnTx/>
                <a:uFillTx/>
                <a:latin typeface="Titillium" panose="00000500000000000000" pitchFamily="50" charset="0"/>
                <a:ea typeface="+mn-ea"/>
                <a:cs typeface="+mn-cs"/>
              </a:rPr>
              <a:t>reliant un sommet de l’arbre et un sommet en dehors de l’arbre</a:t>
            </a:r>
          </a:p>
          <a:p>
            <a:pPr marL="1096941" marR="0" lvl="1" indent="-457200" algn="l" defTabSz="457200" rtl="0" eaLnBrk="1" fontAlgn="auto" latinLnBrk="0" hangingPunct="1">
              <a:lnSpc>
                <a:spcPct val="150000"/>
              </a:lnSpc>
              <a:spcBef>
                <a:spcPts val="0"/>
              </a:spcBef>
              <a:spcAft>
                <a:spcPts val="0"/>
              </a:spcAft>
              <a:buClrTx/>
              <a:buSzTx/>
              <a:buFont typeface="+mj-lt"/>
              <a:buAutoNum type="arabicPeriod"/>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Répéter l’étape 3 tant qu’il reste un sommet hors de l’arbre</a:t>
            </a:r>
          </a:p>
          <a:p>
            <a:pPr marL="1096941" marR="0" lvl="2" indent="0" algn="l" defTabSz="457200" rtl="0" eaLnBrk="1" fontAlgn="auto" latinLnBrk="0" hangingPunct="1">
              <a:lnSpc>
                <a:spcPct val="15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endParaRPr>
          </a:p>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400" b="0" i="0" u="none" strike="noStrike" kern="1200" cap="none" spc="0" normalizeH="0" baseline="0" noProof="0" dirty="0">
                <a:ln>
                  <a:noFill/>
                </a:ln>
                <a:solidFill>
                  <a:srgbClr val="FBA41F"/>
                </a:solidFill>
                <a:effectLst/>
                <a:uLnTx/>
                <a:uFillTx/>
                <a:latin typeface="Titillium" panose="00000500000000000000" pitchFamily="50" charset="0"/>
                <a:ea typeface="+mn-ea"/>
                <a:cs typeface="+mn-cs"/>
              </a:rPr>
              <a:t>💡</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Autre cas d’algorithme </a:t>
            </a:r>
            <a:r>
              <a:rPr kumimoji="0" lang="fr-FR" sz="2000" b="0" i="0" u="none" strike="noStrike" kern="1200" cap="none" spc="0" normalizeH="0" baseline="0" noProof="0" dirty="0">
                <a:ln>
                  <a:noFill/>
                </a:ln>
                <a:solidFill>
                  <a:srgbClr val="FBA41F"/>
                </a:solidFill>
                <a:effectLst/>
                <a:uLnTx/>
                <a:uFillTx/>
                <a:latin typeface="Titillium" panose="00000500000000000000" pitchFamily="50" charset="0"/>
                <a:ea typeface="+mn-ea"/>
                <a:cs typeface="+mn-cs"/>
              </a:rPr>
              <a:t>glouton</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optimal !</a:t>
            </a:r>
          </a:p>
        </p:txBody>
      </p:sp>
    </p:spTree>
    <p:extLst>
      <p:ext uri="{BB962C8B-B14F-4D97-AF65-F5344CB8AC3E}">
        <p14:creationId xmlns:p14="http://schemas.microsoft.com/office/powerpoint/2010/main" val="1548453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32</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PRIM</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4708981"/>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FBA41F"/>
                    </a:solidFill>
                    <a:effectLst/>
                    <a:uLnTx/>
                    <a:uFillTx/>
                    <a:latin typeface="Titillium" panose="00000500000000000000" pitchFamily="50" charset="0"/>
                    <a:ea typeface="+mn-ea"/>
                    <a:cs typeface="+mn-cs"/>
                  </a:rPr>
                  <a:t>Pseudocode :</a:t>
                </a:r>
                <a:endPar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endParaRPr>
              </a:p>
              <a:p>
                <a:pPr marL="1096941" marR="0" lvl="1" indent="-457200" algn="l" defTabSz="457200" rtl="0" eaLnBrk="1" fontAlgn="auto" latinLnBrk="0" hangingPunct="1">
                  <a:lnSpc>
                    <a:spcPct val="150000"/>
                  </a:lnSpc>
                  <a:spcBef>
                    <a:spcPts val="0"/>
                  </a:spcBef>
                  <a:spcAft>
                    <a:spcPts val="0"/>
                  </a:spcAft>
                  <a:buClrTx/>
                  <a:buSzTx/>
                  <a:buFont typeface="+mj-lt"/>
                  <a:buAutoNum type="arabicPeriod"/>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Créer un tableau </a:t>
                </a:r>
                <a:r>
                  <a:rPr kumimoji="0" lang="fr-FR" sz="2000" b="0" i="1"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visités</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afin de garder une trace des sommets visités, et un tableau </a:t>
                </a:r>
                <a:r>
                  <a:rPr kumimoji="0" lang="fr-FR" sz="2000" b="0" i="1"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parents</a:t>
                </a:r>
                <a:r>
                  <a:rPr kumimoji="0" lang="fr-FR" sz="2000" b="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afin de</a:t>
                </a:r>
                <a:r>
                  <a:rPr kumimoji="0" lang="fr-FR" sz="2000" b="0" u="none" strike="noStrike" kern="1200" cap="none" spc="0" normalizeH="0" noProof="0" dirty="0">
                    <a:ln>
                      <a:noFill/>
                    </a:ln>
                    <a:solidFill>
                      <a:srgbClr val="878787">
                        <a:lumMod val="75000"/>
                      </a:srgbClr>
                    </a:solidFill>
                    <a:effectLst/>
                    <a:uLnTx/>
                    <a:uFillTx/>
                    <a:latin typeface="Titillium" panose="00000500000000000000" pitchFamily="50" charset="0"/>
                    <a:ea typeface="+mn-ea"/>
                    <a:cs typeface="+mn-cs"/>
                  </a:rPr>
                  <a:t> savoir quelles arêtes conserver</a:t>
                </a:r>
                <a:endPar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endParaRPr>
              </a:p>
              <a:p>
                <a:pPr marL="1096941" marR="0" lvl="1" indent="-457200" algn="l" defTabSz="457200" rtl="0" eaLnBrk="1" fontAlgn="auto" latinLnBrk="0" hangingPunct="1">
                  <a:lnSpc>
                    <a:spcPct val="150000"/>
                  </a:lnSpc>
                  <a:spcBef>
                    <a:spcPts val="0"/>
                  </a:spcBef>
                  <a:spcAft>
                    <a:spcPts val="0"/>
                  </a:spcAft>
                  <a:buClrTx/>
                  <a:buSzTx/>
                  <a:buFont typeface="+mj-lt"/>
                  <a:buAutoNum type="arabicPeriod"/>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Attribuer à chaque sommet un </a:t>
                </a:r>
                <a:r>
                  <a:rPr kumimoji="0" lang="fr-FR" sz="2000" b="0" i="1"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poids</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égal à </a:t>
                </a:r>
                <a14:m>
                  <m:oMath xmlns:m="http://schemas.openxmlformats.org/officeDocument/2006/math">
                    <m:r>
                      <a:rPr kumimoji="0" lang="fr-FR" sz="2000" b="0" i="1" u="none" strike="noStrike" kern="1200" cap="none" spc="0" normalizeH="0" baseline="0" noProof="0" smtClean="0">
                        <a:ln>
                          <a:noFill/>
                        </a:ln>
                        <a:solidFill>
                          <a:srgbClr val="878787">
                            <a:lumMod val="75000"/>
                          </a:srgbClr>
                        </a:solidFill>
                        <a:effectLst/>
                        <a:uLnTx/>
                        <a:uFillTx/>
                        <a:latin typeface="Cambria Math" panose="02040503050406030204" pitchFamily="18" charset="0"/>
                        <a:ea typeface="+mn-ea"/>
                        <a:cs typeface="+mn-cs"/>
                      </a:rPr>
                      <m:t>+∞</m:t>
                    </m:r>
                  </m:oMath>
                </a14:m>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sauf pour le sommet de départ, initialisé à 0</a:t>
                </a:r>
              </a:p>
              <a:p>
                <a:pPr marL="1096941" marR="0" lvl="1" indent="-457200" algn="l" defTabSz="457200" rtl="0" eaLnBrk="1" fontAlgn="auto" latinLnBrk="0" hangingPunct="1">
                  <a:lnSpc>
                    <a:spcPct val="150000"/>
                  </a:lnSpc>
                  <a:spcBef>
                    <a:spcPts val="0"/>
                  </a:spcBef>
                  <a:spcAft>
                    <a:spcPts val="0"/>
                  </a:spcAft>
                  <a:buClrTx/>
                  <a:buSzTx/>
                  <a:buFont typeface="+mj-lt"/>
                  <a:buAutoNum type="arabicPeriod"/>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Tant qu’il existe un sommet qui n’est pas dans </a:t>
                </a:r>
                <a:r>
                  <a:rPr kumimoji="0" lang="fr-FR" sz="2000" b="0" i="1"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visités</a:t>
                </a:r>
                <a:endPar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endParaRPr>
              </a:p>
              <a:p>
                <a:pPr marL="1554141" marR="0" lvl="2" indent="-457200" algn="l" defTabSz="457200" rtl="0" eaLnBrk="1" fontAlgn="auto" latinLnBrk="0" hangingPunct="1">
                  <a:lnSpc>
                    <a:spcPct val="150000"/>
                  </a:lnSpc>
                  <a:spcBef>
                    <a:spcPts val="0"/>
                  </a:spcBef>
                  <a:spcAft>
                    <a:spcPts val="0"/>
                  </a:spcAft>
                  <a:buClrTx/>
                  <a:buSzTx/>
                  <a:buFont typeface="+mj-lt"/>
                  <a:buAutoNum type="alphaLcParenR"/>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Prendre un sommet </a:t>
                </a:r>
                <a:r>
                  <a:rPr kumimoji="0" lang="fr-FR" sz="2000" b="0" i="1"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v</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absent de </a:t>
                </a:r>
                <a:r>
                  <a:rPr kumimoji="0" lang="fr-FR" sz="2000" b="0" i="1"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visités</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ayant le poids</a:t>
                </a:r>
                <a:r>
                  <a:rPr kumimoji="0" lang="fr-FR" sz="2000" b="0" i="0" u="none" strike="noStrike" kern="1200" cap="none" spc="0" normalizeH="0" noProof="0" dirty="0">
                    <a:ln>
                      <a:noFill/>
                    </a:ln>
                    <a:solidFill>
                      <a:srgbClr val="878787">
                        <a:lumMod val="75000"/>
                      </a:srgbClr>
                    </a:solidFill>
                    <a:effectLst/>
                    <a:uLnTx/>
                    <a:uFillTx/>
                    <a:latin typeface="Titillium" panose="00000500000000000000" pitchFamily="50" charset="0"/>
                    <a:ea typeface="+mn-ea"/>
                    <a:cs typeface="+mn-cs"/>
                  </a:rPr>
                  <a:t> minimal</a:t>
                </a:r>
                <a:endPar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endParaRPr>
              </a:p>
              <a:p>
                <a:pPr marL="1554141" marR="0" lvl="2" indent="-457200" algn="l" defTabSz="457200" rtl="0" eaLnBrk="1" fontAlgn="auto" latinLnBrk="0" hangingPunct="1">
                  <a:lnSpc>
                    <a:spcPct val="150000"/>
                  </a:lnSpc>
                  <a:spcBef>
                    <a:spcPts val="0"/>
                  </a:spcBef>
                  <a:spcAft>
                    <a:spcPts val="0"/>
                  </a:spcAft>
                  <a:buClrTx/>
                  <a:buSzTx/>
                  <a:buFont typeface="+mj-lt"/>
                  <a:buAutoNum type="alphaLcParenR"/>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L’ajouter à </a:t>
                </a:r>
                <a:r>
                  <a:rPr kumimoji="0" lang="fr-FR" sz="2000" b="0" i="1"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visités</a:t>
                </a:r>
                <a:endPar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endParaRPr>
              </a:p>
              <a:p>
                <a:pPr marL="1554141" marR="0" lvl="2" indent="-457200" algn="l" defTabSz="457200" rtl="0" eaLnBrk="1" fontAlgn="auto" latinLnBrk="0" hangingPunct="1">
                  <a:lnSpc>
                    <a:spcPct val="150000"/>
                  </a:lnSpc>
                  <a:spcBef>
                    <a:spcPts val="0"/>
                  </a:spcBef>
                  <a:spcAft>
                    <a:spcPts val="0"/>
                  </a:spcAft>
                  <a:buClrTx/>
                  <a:buSzTx/>
                  <a:buFont typeface="+mj-lt"/>
                  <a:buAutoNum type="alphaLcParenR"/>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Mettre à jour les </a:t>
                </a:r>
                <a:r>
                  <a:rPr lang="fr-FR" sz="2000" dirty="0">
                    <a:solidFill>
                      <a:srgbClr val="878787">
                        <a:lumMod val="75000"/>
                      </a:srgbClr>
                    </a:solidFill>
                    <a:latin typeface="Titillium" panose="00000500000000000000" pitchFamily="50" charset="0"/>
                  </a:rPr>
                  <a:t>poids</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des voisins de </a:t>
                </a:r>
                <a:r>
                  <a:rPr kumimoji="0" lang="fr-FR" sz="2000" b="0" i="1"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v</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p>
              <a:p>
                <a:pPr marL="1554141" marR="0" lvl="3"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pour chaque arête v-w, si le poids de cette arête est inférieur au poids actuel de w, mettre à jour le poids de w avec le poids de l’arête,</a:t>
                </a:r>
                <a:r>
                  <a:rPr kumimoji="0" lang="fr-FR" sz="2000" b="0" i="0" u="none" strike="noStrike" kern="1200" cap="none" spc="0" normalizeH="0" noProof="0" dirty="0">
                    <a:ln>
                      <a:noFill/>
                    </a:ln>
                    <a:solidFill>
                      <a:srgbClr val="878787">
                        <a:lumMod val="75000"/>
                      </a:srgbClr>
                    </a:solidFill>
                    <a:effectLst/>
                    <a:uLnTx/>
                    <a:uFillTx/>
                    <a:latin typeface="Titillium" panose="00000500000000000000" pitchFamily="50" charset="0"/>
                    <a:ea typeface="+mn-ea"/>
                    <a:cs typeface="+mn-cs"/>
                  </a:rPr>
                  <a:t> et </a:t>
                </a:r>
                <a:r>
                  <a:rPr kumimoji="0" lang="fr-FR" sz="2000" b="0" i="1" u="none" strike="noStrike" kern="1200" cap="none" spc="0" normalizeH="0" noProof="0" dirty="0">
                    <a:ln>
                      <a:noFill/>
                    </a:ln>
                    <a:solidFill>
                      <a:srgbClr val="878787">
                        <a:lumMod val="75000"/>
                      </a:srgbClr>
                    </a:solidFill>
                    <a:effectLst/>
                    <a:uLnTx/>
                    <a:uFillTx/>
                    <a:latin typeface="Titillium" panose="00000500000000000000" pitchFamily="50" charset="0"/>
                    <a:ea typeface="+mn-ea"/>
                    <a:cs typeface="+mn-cs"/>
                  </a:rPr>
                  <a:t>parents[w] = v</a:t>
                </a:r>
                <a:endParaRPr kumimoji="0" lang="fr-FR" sz="2000" b="0" i="1"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endParaRPr>
              </a:p>
            </p:txBody>
          </p:sp>
        </mc:Choice>
        <mc:Fallback xmlns="">
          <p:sp>
            <p:nvSpPr>
              <p:cNvPr id="6" name="Rectangle 5">
                <a:extLst>
                  <a:ext uri="{FF2B5EF4-FFF2-40B4-BE49-F238E27FC236}">
                    <a16:creationId xmlns:a16="http://schemas.microsoft.com/office/drawing/2014/main" id="{EA66023B-805D-4D0D-BAF2-0FCF776EF312}"/>
                  </a:ext>
                </a:extLst>
              </p:cNvPr>
              <p:cNvSpPr>
                <a:spLocks noRot="1" noChangeAspect="1" noMove="1" noResize="1" noEditPoints="1" noAdjustHandles="1" noChangeArrowheads="1" noChangeShapeType="1" noTextEdit="1"/>
              </p:cNvSpPr>
              <p:nvPr/>
            </p:nvSpPr>
            <p:spPr>
              <a:xfrm>
                <a:off x="350521" y="1717129"/>
                <a:ext cx="11414760" cy="4708981"/>
              </a:xfrm>
              <a:prstGeom prst="rect">
                <a:avLst/>
              </a:prstGeom>
              <a:blipFill>
                <a:blip r:embed="rId3"/>
                <a:stretch>
                  <a:fillRect r="-1015" b="-389"/>
                </a:stretch>
              </a:blipFill>
            </p:spPr>
            <p:txBody>
              <a:bodyPr/>
              <a:lstStyle/>
              <a:p>
                <a:r>
                  <a:rPr lang="fr-FR">
                    <a:noFill/>
                  </a:rPr>
                  <a:t> </a:t>
                </a:r>
              </a:p>
            </p:txBody>
          </p:sp>
        </mc:Fallback>
      </mc:AlternateContent>
    </p:spTree>
    <p:extLst>
      <p:ext uri="{BB962C8B-B14F-4D97-AF65-F5344CB8AC3E}">
        <p14:creationId xmlns:p14="http://schemas.microsoft.com/office/powerpoint/2010/main" val="3796724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 couvrant de poids minimal</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33</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PRIM</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53998"/>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7030A0"/>
                </a:solidFill>
                <a:effectLst/>
                <a:uLnTx/>
                <a:uFillTx/>
                <a:latin typeface="Titillium" panose="00000500000000000000" pitchFamily="50" charset="0"/>
                <a:ea typeface="+mn-ea"/>
                <a:cs typeface="+mn-cs"/>
              </a:rPr>
              <a:t>Exemple</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 on part du sommet D</a:t>
            </a:r>
          </a:p>
        </p:txBody>
      </p:sp>
      <p:pic>
        <p:nvPicPr>
          <p:cNvPr id="8" name="Image 7" descr="Une image contenant texte, noir, équipement électronique, plusieurs&#10;&#10;Description générée automatiquement">
            <a:extLst>
              <a:ext uri="{FF2B5EF4-FFF2-40B4-BE49-F238E27FC236}">
                <a16:creationId xmlns:a16="http://schemas.microsoft.com/office/drawing/2014/main" id="{865D407F-416C-42FE-8D6A-9CB853165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73" y="2271127"/>
            <a:ext cx="5387371" cy="3505201"/>
          </a:xfrm>
          <a:prstGeom prst="rect">
            <a:avLst/>
          </a:prstGeom>
        </p:spPr>
      </p:pic>
      <p:sp>
        <p:nvSpPr>
          <p:cNvPr id="694" name="Rectangle 589"/>
          <p:cNvSpPr>
            <a:spLocks noChangeArrowheads="1"/>
          </p:cNvSpPr>
          <p:nvPr/>
        </p:nvSpPr>
        <p:spPr bwMode="auto">
          <a:xfrm>
            <a:off x="5300248" y="1612552"/>
            <a:ext cx="736600" cy="37147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5" name="Rectangle 590"/>
          <p:cNvSpPr>
            <a:spLocks noChangeArrowheads="1"/>
          </p:cNvSpPr>
          <p:nvPr/>
        </p:nvSpPr>
        <p:spPr bwMode="auto">
          <a:xfrm>
            <a:off x="6036848" y="1612552"/>
            <a:ext cx="588963" cy="37147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6" name="Rectangle 591"/>
          <p:cNvSpPr>
            <a:spLocks noChangeArrowheads="1"/>
          </p:cNvSpPr>
          <p:nvPr/>
        </p:nvSpPr>
        <p:spPr bwMode="auto">
          <a:xfrm>
            <a:off x="6625811" y="1612552"/>
            <a:ext cx="587375" cy="37147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7" name="Rectangle 592"/>
          <p:cNvSpPr>
            <a:spLocks noChangeArrowheads="1"/>
          </p:cNvSpPr>
          <p:nvPr/>
        </p:nvSpPr>
        <p:spPr bwMode="auto">
          <a:xfrm>
            <a:off x="7213186" y="1612552"/>
            <a:ext cx="587375" cy="37147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8" name="Rectangle 593"/>
          <p:cNvSpPr>
            <a:spLocks noChangeArrowheads="1"/>
          </p:cNvSpPr>
          <p:nvPr/>
        </p:nvSpPr>
        <p:spPr bwMode="auto">
          <a:xfrm>
            <a:off x="7800561" y="1612552"/>
            <a:ext cx="587375" cy="37147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9" name="Rectangle 594"/>
          <p:cNvSpPr>
            <a:spLocks noChangeArrowheads="1"/>
          </p:cNvSpPr>
          <p:nvPr/>
        </p:nvSpPr>
        <p:spPr bwMode="auto">
          <a:xfrm>
            <a:off x="8387936" y="1612552"/>
            <a:ext cx="587375" cy="37147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0" name="Rectangle 595"/>
          <p:cNvSpPr>
            <a:spLocks noChangeArrowheads="1"/>
          </p:cNvSpPr>
          <p:nvPr/>
        </p:nvSpPr>
        <p:spPr bwMode="auto">
          <a:xfrm>
            <a:off x="8975311" y="1612552"/>
            <a:ext cx="587375" cy="37147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1" name="Rectangle 596"/>
          <p:cNvSpPr>
            <a:spLocks noChangeArrowheads="1"/>
          </p:cNvSpPr>
          <p:nvPr/>
        </p:nvSpPr>
        <p:spPr bwMode="auto">
          <a:xfrm>
            <a:off x="9562686" y="1612552"/>
            <a:ext cx="587375" cy="37147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2" name="Rectangle 597"/>
          <p:cNvSpPr>
            <a:spLocks noChangeArrowheads="1"/>
          </p:cNvSpPr>
          <p:nvPr/>
        </p:nvSpPr>
        <p:spPr bwMode="auto">
          <a:xfrm>
            <a:off x="10150061" y="1612552"/>
            <a:ext cx="588963" cy="37147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3" name="Rectangle 598"/>
          <p:cNvSpPr>
            <a:spLocks noChangeArrowheads="1"/>
          </p:cNvSpPr>
          <p:nvPr/>
        </p:nvSpPr>
        <p:spPr bwMode="auto">
          <a:xfrm>
            <a:off x="10739024" y="1612552"/>
            <a:ext cx="587375" cy="371475"/>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4" name="Rectangle 599"/>
          <p:cNvSpPr>
            <a:spLocks noChangeArrowheads="1"/>
          </p:cNvSpPr>
          <p:nvPr/>
        </p:nvSpPr>
        <p:spPr bwMode="auto">
          <a:xfrm>
            <a:off x="11326399" y="1614139"/>
            <a:ext cx="587375" cy="36988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5" name="Rectangle 600"/>
          <p:cNvSpPr>
            <a:spLocks noChangeArrowheads="1"/>
          </p:cNvSpPr>
          <p:nvPr/>
        </p:nvSpPr>
        <p:spPr bwMode="auto">
          <a:xfrm>
            <a:off x="5300248" y="1984027"/>
            <a:ext cx="736600"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6" name="Rectangle 601"/>
          <p:cNvSpPr>
            <a:spLocks noChangeArrowheads="1"/>
          </p:cNvSpPr>
          <p:nvPr/>
        </p:nvSpPr>
        <p:spPr bwMode="auto">
          <a:xfrm>
            <a:off x="6036848" y="1984027"/>
            <a:ext cx="588963"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fr-FR" dirty="0"/>
          </a:p>
        </p:txBody>
      </p:sp>
      <p:sp>
        <p:nvSpPr>
          <p:cNvPr id="707" name="Rectangle 602"/>
          <p:cNvSpPr>
            <a:spLocks noChangeArrowheads="1"/>
          </p:cNvSpPr>
          <p:nvPr/>
        </p:nvSpPr>
        <p:spPr bwMode="auto">
          <a:xfrm>
            <a:off x="6625811" y="1984027"/>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8" name="Rectangle 603"/>
          <p:cNvSpPr>
            <a:spLocks noChangeArrowheads="1"/>
          </p:cNvSpPr>
          <p:nvPr/>
        </p:nvSpPr>
        <p:spPr bwMode="auto">
          <a:xfrm>
            <a:off x="7213186" y="1984027"/>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9" name="Rectangle 604"/>
          <p:cNvSpPr>
            <a:spLocks noChangeArrowheads="1"/>
          </p:cNvSpPr>
          <p:nvPr/>
        </p:nvSpPr>
        <p:spPr bwMode="auto">
          <a:xfrm>
            <a:off x="7800561" y="1984027"/>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0" name="Rectangle 605"/>
          <p:cNvSpPr>
            <a:spLocks noChangeArrowheads="1"/>
          </p:cNvSpPr>
          <p:nvPr/>
        </p:nvSpPr>
        <p:spPr bwMode="auto">
          <a:xfrm>
            <a:off x="8387936" y="1984027"/>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fr-FR" b="1" dirty="0">
                <a:solidFill>
                  <a:schemeClr val="accent2">
                    <a:lumMod val="75000"/>
                  </a:schemeClr>
                </a:solidFill>
                <a:latin typeface="Titillium" panose="00000500000000000000" pitchFamily="50" charset="0"/>
              </a:rPr>
              <a:t>∞</a:t>
            </a:r>
          </a:p>
        </p:txBody>
      </p:sp>
      <p:sp>
        <p:nvSpPr>
          <p:cNvPr id="711" name="Rectangle 606"/>
          <p:cNvSpPr>
            <a:spLocks noChangeArrowheads="1"/>
          </p:cNvSpPr>
          <p:nvPr/>
        </p:nvSpPr>
        <p:spPr bwMode="auto">
          <a:xfrm>
            <a:off x="8975311" y="1984027"/>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2" name="Rectangle 607"/>
          <p:cNvSpPr>
            <a:spLocks noChangeArrowheads="1"/>
          </p:cNvSpPr>
          <p:nvPr/>
        </p:nvSpPr>
        <p:spPr bwMode="auto">
          <a:xfrm>
            <a:off x="9562686" y="1984027"/>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3" name="Rectangle 608"/>
          <p:cNvSpPr>
            <a:spLocks noChangeArrowheads="1"/>
          </p:cNvSpPr>
          <p:nvPr/>
        </p:nvSpPr>
        <p:spPr bwMode="auto">
          <a:xfrm>
            <a:off x="10150061" y="1984027"/>
            <a:ext cx="588963"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4" name="Rectangle 609"/>
          <p:cNvSpPr>
            <a:spLocks noChangeArrowheads="1"/>
          </p:cNvSpPr>
          <p:nvPr/>
        </p:nvSpPr>
        <p:spPr bwMode="auto">
          <a:xfrm>
            <a:off x="10739024" y="1984027"/>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5" name="Rectangle 610"/>
          <p:cNvSpPr>
            <a:spLocks noChangeArrowheads="1"/>
          </p:cNvSpPr>
          <p:nvPr/>
        </p:nvSpPr>
        <p:spPr bwMode="auto">
          <a:xfrm>
            <a:off x="11326399" y="1984027"/>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6" name="Rectangle 611"/>
          <p:cNvSpPr>
            <a:spLocks noChangeArrowheads="1"/>
          </p:cNvSpPr>
          <p:nvPr/>
        </p:nvSpPr>
        <p:spPr bwMode="auto">
          <a:xfrm>
            <a:off x="5300248" y="2380902"/>
            <a:ext cx="736600"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7" name="Rectangle 612"/>
          <p:cNvSpPr>
            <a:spLocks noChangeArrowheads="1"/>
          </p:cNvSpPr>
          <p:nvPr/>
        </p:nvSpPr>
        <p:spPr bwMode="auto">
          <a:xfrm>
            <a:off x="6036848" y="2380902"/>
            <a:ext cx="588963"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8" name="Rectangle 613"/>
          <p:cNvSpPr>
            <a:spLocks noChangeArrowheads="1"/>
          </p:cNvSpPr>
          <p:nvPr/>
        </p:nvSpPr>
        <p:spPr bwMode="auto">
          <a:xfrm>
            <a:off x="6625811" y="2380902"/>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9" name="Rectangle 614"/>
          <p:cNvSpPr>
            <a:spLocks noChangeArrowheads="1"/>
          </p:cNvSpPr>
          <p:nvPr/>
        </p:nvSpPr>
        <p:spPr bwMode="auto">
          <a:xfrm>
            <a:off x="7213186" y="2380902"/>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0" name="Rectangle 615"/>
          <p:cNvSpPr>
            <a:spLocks noChangeArrowheads="1"/>
          </p:cNvSpPr>
          <p:nvPr/>
        </p:nvSpPr>
        <p:spPr bwMode="auto">
          <a:xfrm>
            <a:off x="7800561" y="2380902"/>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1" name="Rectangle 616"/>
          <p:cNvSpPr>
            <a:spLocks noChangeArrowheads="1"/>
          </p:cNvSpPr>
          <p:nvPr/>
        </p:nvSpPr>
        <p:spPr bwMode="auto">
          <a:xfrm>
            <a:off x="8387936" y="2380902"/>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2" name="Rectangle 617"/>
          <p:cNvSpPr>
            <a:spLocks noChangeArrowheads="1"/>
          </p:cNvSpPr>
          <p:nvPr/>
        </p:nvSpPr>
        <p:spPr bwMode="auto">
          <a:xfrm>
            <a:off x="8975311" y="2380902"/>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3" name="Rectangle 618"/>
          <p:cNvSpPr>
            <a:spLocks noChangeArrowheads="1"/>
          </p:cNvSpPr>
          <p:nvPr/>
        </p:nvSpPr>
        <p:spPr bwMode="auto">
          <a:xfrm>
            <a:off x="9562686" y="2380902"/>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4" name="Rectangle 619"/>
          <p:cNvSpPr>
            <a:spLocks noChangeArrowheads="1"/>
          </p:cNvSpPr>
          <p:nvPr/>
        </p:nvSpPr>
        <p:spPr bwMode="auto">
          <a:xfrm>
            <a:off x="10150061" y="2380902"/>
            <a:ext cx="588963"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5" name="Rectangle 620"/>
          <p:cNvSpPr>
            <a:spLocks noChangeArrowheads="1"/>
          </p:cNvSpPr>
          <p:nvPr/>
        </p:nvSpPr>
        <p:spPr bwMode="auto">
          <a:xfrm>
            <a:off x="10739024" y="2380902"/>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6" name="Rectangle 621"/>
          <p:cNvSpPr>
            <a:spLocks noChangeArrowheads="1"/>
          </p:cNvSpPr>
          <p:nvPr/>
        </p:nvSpPr>
        <p:spPr bwMode="auto">
          <a:xfrm>
            <a:off x="11326399" y="2380902"/>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7" name="Rectangle 622"/>
          <p:cNvSpPr>
            <a:spLocks noChangeArrowheads="1"/>
          </p:cNvSpPr>
          <p:nvPr/>
        </p:nvSpPr>
        <p:spPr bwMode="auto">
          <a:xfrm>
            <a:off x="5300248" y="2776190"/>
            <a:ext cx="736600"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8" name="Rectangle 623"/>
          <p:cNvSpPr>
            <a:spLocks noChangeArrowheads="1"/>
          </p:cNvSpPr>
          <p:nvPr/>
        </p:nvSpPr>
        <p:spPr bwMode="auto">
          <a:xfrm>
            <a:off x="6036848" y="2776190"/>
            <a:ext cx="588963"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9" name="Rectangle 624"/>
          <p:cNvSpPr>
            <a:spLocks noChangeArrowheads="1"/>
          </p:cNvSpPr>
          <p:nvPr/>
        </p:nvSpPr>
        <p:spPr bwMode="auto">
          <a:xfrm>
            <a:off x="6625811" y="2776190"/>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0" name="Rectangle 625"/>
          <p:cNvSpPr>
            <a:spLocks noChangeArrowheads="1"/>
          </p:cNvSpPr>
          <p:nvPr/>
        </p:nvSpPr>
        <p:spPr bwMode="auto">
          <a:xfrm>
            <a:off x="7213186" y="2776190"/>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1" name="Rectangle 626"/>
          <p:cNvSpPr>
            <a:spLocks noChangeArrowheads="1"/>
          </p:cNvSpPr>
          <p:nvPr/>
        </p:nvSpPr>
        <p:spPr bwMode="auto">
          <a:xfrm>
            <a:off x="7800561" y="2776190"/>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2" name="Rectangle 627"/>
          <p:cNvSpPr>
            <a:spLocks noChangeArrowheads="1"/>
          </p:cNvSpPr>
          <p:nvPr/>
        </p:nvSpPr>
        <p:spPr bwMode="auto">
          <a:xfrm>
            <a:off x="8387936" y="2776190"/>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3" name="Rectangle 628"/>
          <p:cNvSpPr>
            <a:spLocks noChangeArrowheads="1"/>
          </p:cNvSpPr>
          <p:nvPr/>
        </p:nvSpPr>
        <p:spPr bwMode="auto">
          <a:xfrm>
            <a:off x="8975311" y="2776190"/>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4" name="Rectangle 629"/>
          <p:cNvSpPr>
            <a:spLocks noChangeArrowheads="1"/>
          </p:cNvSpPr>
          <p:nvPr/>
        </p:nvSpPr>
        <p:spPr bwMode="auto">
          <a:xfrm>
            <a:off x="9562686" y="2776190"/>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5" name="Rectangle 630"/>
          <p:cNvSpPr>
            <a:spLocks noChangeArrowheads="1"/>
          </p:cNvSpPr>
          <p:nvPr/>
        </p:nvSpPr>
        <p:spPr bwMode="auto">
          <a:xfrm>
            <a:off x="10150061" y="2776190"/>
            <a:ext cx="588963"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6" name="Rectangle 631"/>
          <p:cNvSpPr>
            <a:spLocks noChangeArrowheads="1"/>
          </p:cNvSpPr>
          <p:nvPr/>
        </p:nvSpPr>
        <p:spPr bwMode="auto">
          <a:xfrm>
            <a:off x="10739024" y="2776190"/>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7" name="Rectangle 632"/>
          <p:cNvSpPr>
            <a:spLocks noChangeArrowheads="1"/>
          </p:cNvSpPr>
          <p:nvPr/>
        </p:nvSpPr>
        <p:spPr bwMode="auto">
          <a:xfrm>
            <a:off x="11326399" y="2776190"/>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8" name="Rectangle 633"/>
          <p:cNvSpPr>
            <a:spLocks noChangeArrowheads="1"/>
          </p:cNvSpPr>
          <p:nvPr/>
        </p:nvSpPr>
        <p:spPr bwMode="auto">
          <a:xfrm>
            <a:off x="5300248" y="3173065"/>
            <a:ext cx="736600"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9" name="Rectangle 634"/>
          <p:cNvSpPr>
            <a:spLocks noChangeArrowheads="1"/>
          </p:cNvSpPr>
          <p:nvPr/>
        </p:nvSpPr>
        <p:spPr bwMode="auto">
          <a:xfrm>
            <a:off x="6036848" y="3173065"/>
            <a:ext cx="588963"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0" name="Rectangle 635"/>
          <p:cNvSpPr>
            <a:spLocks noChangeArrowheads="1"/>
          </p:cNvSpPr>
          <p:nvPr/>
        </p:nvSpPr>
        <p:spPr bwMode="auto">
          <a:xfrm>
            <a:off x="6625811" y="3173065"/>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1" name="Rectangle 636"/>
          <p:cNvSpPr>
            <a:spLocks noChangeArrowheads="1"/>
          </p:cNvSpPr>
          <p:nvPr/>
        </p:nvSpPr>
        <p:spPr bwMode="auto">
          <a:xfrm>
            <a:off x="7213186" y="3173065"/>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2" name="Rectangle 637"/>
          <p:cNvSpPr>
            <a:spLocks noChangeArrowheads="1"/>
          </p:cNvSpPr>
          <p:nvPr/>
        </p:nvSpPr>
        <p:spPr bwMode="auto">
          <a:xfrm>
            <a:off x="7800561" y="3173065"/>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3" name="Rectangle 638"/>
          <p:cNvSpPr>
            <a:spLocks noChangeArrowheads="1"/>
          </p:cNvSpPr>
          <p:nvPr/>
        </p:nvSpPr>
        <p:spPr bwMode="auto">
          <a:xfrm>
            <a:off x="8387936" y="3173065"/>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4" name="Rectangle 639"/>
          <p:cNvSpPr>
            <a:spLocks noChangeArrowheads="1"/>
          </p:cNvSpPr>
          <p:nvPr/>
        </p:nvSpPr>
        <p:spPr bwMode="auto">
          <a:xfrm>
            <a:off x="8975311" y="3173065"/>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5" name="Rectangle 640"/>
          <p:cNvSpPr>
            <a:spLocks noChangeArrowheads="1"/>
          </p:cNvSpPr>
          <p:nvPr/>
        </p:nvSpPr>
        <p:spPr bwMode="auto">
          <a:xfrm>
            <a:off x="9562686" y="3173065"/>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6" name="Rectangle 641"/>
          <p:cNvSpPr>
            <a:spLocks noChangeArrowheads="1"/>
          </p:cNvSpPr>
          <p:nvPr/>
        </p:nvSpPr>
        <p:spPr bwMode="auto">
          <a:xfrm>
            <a:off x="10150061" y="3173065"/>
            <a:ext cx="588963"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7" name="Rectangle 642"/>
          <p:cNvSpPr>
            <a:spLocks noChangeArrowheads="1"/>
          </p:cNvSpPr>
          <p:nvPr/>
        </p:nvSpPr>
        <p:spPr bwMode="auto">
          <a:xfrm>
            <a:off x="10739024" y="3173065"/>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8" name="Rectangle 643"/>
          <p:cNvSpPr>
            <a:spLocks noChangeArrowheads="1"/>
          </p:cNvSpPr>
          <p:nvPr/>
        </p:nvSpPr>
        <p:spPr bwMode="auto">
          <a:xfrm>
            <a:off x="11326399" y="3173065"/>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9" name="Rectangle 644"/>
          <p:cNvSpPr>
            <a:spLocks noChangeArrowheads="1"/>
          </p:cNvSpPr>
          <p:nvPr/>
        </p:nvSpPr>
        <p:spPr bwMode="auto">
          <a:xfrm>
            <a:off x="5300248" y="3569940"/>
            <a:ext cx="736600"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0" name="Rectangle 645"/>
          <p:cNvSpPr>
            <a:spLocks noChangeArrowheads="1"/>
          </p:cNvSpPr>
          <p:nvPr/>
        </p:nvSpPr>
        <p:spPr bwMode="auto">
          <a:xfrm>
            <a:off x="6036848" y="3569940"/>
            <a:ext cx="588963"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1" name="Rectangle 646"/>
          <p:cNvSpPr>
            <a:spLocks noChangeArrowheads="1"/>
          </p:cNvSpPr>
          <p:nvPr/>
        </p:nvSpPr>
        <p:spPr bwMode="auto">
          <a:xfrm>
            <a:off x="6625811" y="3569940"/>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2" name="Rectangle 647"/>
          <p:cNvSpPr>
            <a:spLocks noChangeArrowheads="1"/>
          </p:cNvSpPr>
          <p:nvPr/>
        </p:nvSpPr>
        <p:spPr bwMode="auto">
          <a:xfrm>
            <a:off x="7213186" y="3569940"/>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3" name="Rectangle 648"/>
          <p:cNvSpPr>
            <a:spLocks noChangeArrowheads="1"/>
          </p:cNvSpPr>
          <p:nvPr/>
        </p:nvSpPr>
        <p:spPr bwMode="auto">
          <a:xfrm>
            <a:off x="7800561" y="3569940"/>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4" name="Rectangle 649"/>
          <p:cNvSpPr>
            <a:spLocks noChangeArrowheads="1"/>
          </p:cNvSpPr>
          <p:nvPr/>
        </p:nvSpPr>
        <p:spPr bwMode="auto">
          <a:xfrm>
            <a:off x="8387936" y="3569940"/>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5" name="Rectangle 650"/>
          <p:cNvSpPr>
            <a:spLocks noChangeArrowheads="1"/>
          </p:cNvSpPr>
          <p:nvPr/>
        </p:nvSpPr>
        <p:spPr bwMode="auto">
          <a:xfrm>
            <a:off x="8975311" y="3569940"/>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6" name="Rectangle 651"/>
          <p:cNvSpPr>
            <a:spLocks noChangeArrowheads="1"/>
          </p:cNvSpPr>
          <p:nvPr/>
        </p:nvSpPr>
        <p:spPr bwMode="auto">
          <a:xfrm>
            <a:off x="9562686" y="3569940"/>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7" name="Rectangle 652"/>
          <p:cNvSpPr>
            <a:spLocks noChangeArrowheads="1"/>
          </p:cNvSpPr>
          <p:nvPr/>
        </p:nvSpPr>
        <p:spPr bwMode="auto">
          <a:xfrm>
            <a:off x="10150061" y="3569940"/>
            <a:ext cx="588963"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8" name="Rectangle 653"/>
          <p:cNvSpPr>
            <a:spLocks noChangeArrowheads="1"/>
          </p:cNvSpPr>
          <p:nvPr/>
        </p:nvSpPr>
        <p:spPr bwMode="auto">
          <a:xfrm>
            <a:off x="10739024" y="3569940"/>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9" name="Rectangle 654"/>
          <p:cNvSpPr>
            <a:spLocks noChangeArrowheads="1"/>
          </p:cNvSpPr>
          <p:nvPr/>
        </p:nvSpPr>
        <p:spPr bwMode="auto">
          <a:xfrm>
            <a:off x="11326399" y="3569940"/>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0" name="Rectangle 655"/>
          <p:cNvSpPr>
            <a:spLocks noChangeArrowheads="1"/>
          </p:cNvSpPr>
          <p:nvPr/>
        </p:nvSpPr>
        <p:spPr bwMode="auto">
          <a:xfrm>
            <a:off x="5300248" y="3965228"/>
            <a:ext cx="736600"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1" name="Rectangle 656"/>
          <p:cNvSpPr>
            <a:spLocks noChangeArrowheads="1"/>
          </p:cNvSpPr>
          <p:nvPr/>
        </p:nvSpPr>
        <p:spPr bwMode="auto">
          <a:xfrm>
            <a:off x="6036848" y="3965228"/>
            <a:ext cx="588963"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2" name="Rectangle 657"/>
          <p:cNvSpPr>
            <a:spLocks noChangeArrowheads="1"/>
          </p:cNvSpPr>
          <p:nvPr/>
        </p:nvSpPr>
        <p:spPr bwMode="auto">
          <a:xfrm>
            <a:off x="6625811" y="3965228"/>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3" name="Rectangle 658"/>
          <p:cNvSpPr>
            <a:spLocks noChangeArrowheads="1"/>
          </p:cNvSpPr>
          <p:nvPr/>
        </p:nvSpPr>
        <p:spPr bwMode="auto">
          <a:xfrm>
            <a:off x="7213186" y="3965228"/>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4" name="Rectangle 659"/>
          <p:cNvSpPr>
            <a:spLocks noChangeArrowheads="1"/>
          </p:cNvSpPr>
          <p:nvPr/>
        </p:nvSpPr>
        <p:spPr bwMode="auto">
          <a:xfrm>
            <a:off x="7800561" y="3965228"/>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5" name="Rectangle 660"/>
          <p:cNvSpPr>
            <a:spLocks noChangeArrowheads="1"/>
          </p:cNvSpPr>
          <p:nvPr/>
        </p:nvSpPr>
        <p:spPr bwMode="auto">
          <a:xfrm>
            <a:off x="8387936" y="3965228"/>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6" name="Rectangle 661"/>
          <p:cNvSpPr>
            <a:spLocks noChangeArrowheads="1"/>
          </p:cNvSpPr>
          <p:nvPr/>
        </p:nvSpPr>
        <p:spPr bwMode="auto">
          <a:xfrm>
            <a:off x="8975311" y="3965228"/>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7" name="Rectangle 662"/>
          <p:cNvSpPr>
            <a:spLocks noChangeArrowheads="1"/>
          </p:cNvSpPr>
          <p:nvPr/>
        </p:nvSpPr>
        <p:spPr bwMode="auto">
          <a:xfrm>
            <a:off x="9562686" y="3965228"/>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8" name="Rectangle 663"/>
          <p:cNvSpPr>
            <a:spLocks noChangeArrowheads="1"/>
          </p:cNvSpPr>
          <p:nvPr/>
        </p:nvSpPr>
        <p:spPr bwMode="auto">
          <a:xfrm>
            <a:off x="10150061" y="3965228"/>
            <a:ext cx="588963"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9" name="Rectangle 664"/>
          <p:cNvSpPr>
            <a:spLocks noChangeArrowheads="1"/>
          </p:cNvSpPr>
          <p:nvPr/>
        </p:nvSpPr>
        <p:spPr bwMode="auto">
          <a:xfrm>
            <a:off x="10739024" y="3965228"/>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0" name="Rectangle 665"/>
          <p:cNvSpPr>
            <a:spLocks noChangeArrowheads="1"/>
          </p:cNvSpPr>
          <p:nvPr/>
        </p:nvSpPr>
        <p:spPr bwMode="auto">
          <a:xfrm>
            <a:off x="11326399" y="3965228"/>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1" name="Rectangle 666"/>
          <p:cNvSpPr>
            <a:spLocks noChangeArrowheads="1"/>
          </p:cNvSpPr>
          <p:nvPr/>
        </p:nvSpPr>
        <p:spPr bwMode="auto">
          <a:xfrm>
            <a:off x="5300248" y="4362103"/>
            <a:ext cx="738188"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2" name="Rectangle 667"/>
          <p:cNvSpPr>
            <a:spLocks noChangeArrowheads="1"/>
          </p:cNvSpPr>
          <p:nvPr/>
        </p:nvSpPr>
        <p:spPr bwMode="auto">
          <a:xfrm>
            <a:off x="6038436" y="4362103"/>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3" name="Rectangle 668"/>
          <p:cNvSpPr>
            <a:spLocks noChangeArrowheads="1"/>
          </p:cNvSpPr>
          <p:nvPr/>
        </p:nvSpPr>
        <p:spPr bwMode="auto">
          <a:xfrm>
            <a:off x="6625811" y="4362103"/>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4" name="Rectangle 669"/>
          <p:cNvSpPr>
            <a:spLocks noChangeArrowheads="1"/>
          </p:cNvSpPr>
          <p:nvPr/>
        </p:nvSpPr>
        <p:spPr bwMode="auto">
          <a:xfrm>
            <a:off x="7213186" y="4362103"/>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5" name="Rectangle 670"/>
          <p:cNvSpPr>
            <a:spLocks noChangeArrowheads="1"/>
          </p:cNvSpPr>
          <p:nvPr/>
        </p:nvSpPr>
        <p:spPr bwMode="auto">
          <a:xfrm>
            <a:off x="7800561" y="4362103"/>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6" name="Rectangle 671"/>
          <p:cNvSpPr>
            <a:spLocks noChangeArrowheads="1"/>
          </p:cNvSpPr>
          <p:nvPr/>
        </p:nvSpPr>
        <p:spPr bwMode="auto">
          <a:xfrm>
            <a:off x="8387936" y="4362103"/>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7" name="Rectangle 672"/>
          <p:cNvSpPr>
            <a:spLocks noChangeArrowheads="1"/>
          </p:cNvSpPr>
          <p:nvPr/>
        </p:nvSpPr>
        <p:spPr bwMode="auto">
          <a:xfrm>
            <a:off x="8975311" y="4362103"/>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8" name="Rectangle 673"/>
          <p:cNvSpPr>
            <a:spLocks noChangeArrowheads="1"/>
          </p:cNvSpPr>
          <p:nvPr/>
        </p:nvSpPr>
        <p:spPr bwMode="auto">
          <a:xfrm>
            <a:off x="9562686" y="4362103"/>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9" name="Rectangle 674"/>
          <p:cNvSpPr>
            <a:spLocks noChangeArrowheads="1"/>
          </p:cNvSpPr>
          <p:nvPr/>
        </p:nvSpPr>
        <p:spPr bwMode="auto">
          <a:xfrm>
            <a:off x="10150061" y="4362103"/>
            <a:ext cx="588963"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0" name="Rectangle 675"/>
          <p:cNvSpPr>
            <a:spLocks noChangeArrowheads="1"/>
          </p:cNvSpPr>
          <p:nvPr/>
        </p:nvSpPr>
        <p:spPr bwMode="auto">
          <a:xfrm>
            <a:off x="10739024" y="4362103"/>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1" name="Rectangle 676"/>
          <p:cNvSpPr>
            <a:spLocks noChangeArrowheads="1"/>
          </p:cNvSpPr>
          <p:nvPr/>
        </p:nvSpPr>
        <p:spPr bwMode="auto">
          <a:xfrm>
            <a:off x="11326399" y="4362103"/>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2" name="Rectangle 677"/>
          <p:cNvSpPr>
            <a:spLocks noChangeArrowheads="1"/>
          </p:cNvSpPr>
          <p:nvPr/>
        </p:nvSpPr>
        <p:spPr bwMode="auto">
          <a:xfrm>
            <a:off x="5300248" y="4758978"/>
            <a:ext cx="738188"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3" name="Rectangle 678"/>
          <p:cNvSpPr>
            <a:spLocks noChangeArrowheads="1"/>
          </p:cNvSpPr>
          <p:nvPr/>
        </p:nvSpPr>
        <p:spPr bwMode="auto">
          <a:xfrm>
            <a:off x="6038436" y="4758978"/>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4" name="Rectangle 679"/>
          <p:cNvSpPr>
            <a:spLocks noChangeArrowheads="1"/>
          </p:cNvSpPr>
          <p:nvPr/>
        </p:nvSpPr>
        <p:spPr bwMode="auto">
          <a:xfrm>
            <a:off x="6625811" y="4758978"/>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5" name="Rectangle 680"/>
          <p:cNvSpPr>
            <a:spLocks noChangeArrowheads="1"/>
          </p:cNvSpPr>
          <p:nvPr/>
        </p:nvSpPr>
        <p:spPr bwMode="auto">
          <a:xfrm>
            <a:off x="7213186" y="4758978"/>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6" name="Rectangle 681"/>
          <p:cNvSpPr>
            <a:spLocks noChangeArrowheads="1"/>
          </p:cNvSpPr>
          <p:nvPr/>
        </p:nvSpPr>
        <p:spPr bwMode="auto">
          <a:xfrm>
            <a:off x="7800561" y="4758978"/>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7" name="Rectangle 682"/>
          <p:cNvSpPr>
            <a:spLocks noChangeArrowheads="1"/>
          </p:cNvSpPr>
          <p:nvPr/>
        </p:nvSpPr>
        <p:spPr bwMode="auto">
          <a:xfrm>
            <a:off x="8387936" y="4758978"/>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8" name="Rectangle 683"/>
          <p:cNvSpPr>
            <a:spLocks noChangeArrowheads="1"/>
          </p:cNvSpPr>
          <p:nvPr/>
        </p:nvSpPr>
        <p:spPr bwMode="auto">
          <a:xfrm>
            <a:off x="8975311" y="4758978"/>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9" name="Rectangle 684"/>
          <p:cNvSpPr>
            <a:spLocks noChangeArrowheads="1"/>
          </p:cNvSpPr>
          <p:nvPr/>
        </p:nvSpPr>
        <p:spPr bwMode="auto">
          <a:xfrm>
            <a:off x="9562686" y="4758978"/>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0" name="Rectangle 685"/>
          <p:cNvSpPr>
            <a:spLocks noChangeArrowheads="1"/>
          </p:cNvSpPr>
          <p:nvPr/>
        </p:nvSpPr>
        <p:spPr bwMode="auto">
          <a:xfrm>
            <a:off x="10150061" y="4758978"/>
            <a:ext cx="588963"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1" name="Rectangle 686"/>
          <p:cNvSpPr>
            <a:spLocks noChangeArrowheads="1"/>
          </p:cNvSpPr>
          <p:nvPr/>
        </p:nvSpPr>
        <p:spPr bwMode="auto">
          <a:xfrm>
            <a:off x="10739024" y="4758978"/>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2" name="Rectangle 687"/>
          <p:cNvSpPr>
            <a:spLocks noChangeArrowheads="1"/>
          </p:cNvSpPr>
          <p:nvPr/>
        </p:nvSpPr>
        <p:spPr bwMode="auto">
          <a:xfrm>
            <a:off x="11326399" y="4758978"/>
            <a:ext cx="587375" cy="3952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3" name="Rectangle 688"/>
          <p:cNvSpPr>
            <a:spLocks noChangeArrowheads="1"/>
          </p:cNvSpPr>
          <p:nvPr/>
        </p:nvSpPr>
        <p:spPr bwMode="auto">
          <a:xfrm>
            <a:off x="5300248" y="5154266"/>
            <a:ext cx="738188"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4" name="Rectangle 689"/>
          <p:cNvSpPr>
            <a:spLocks noChangeArrowheads="1"/>
          </p:cNvSpPr>
          <p:nvPr/>
        </p:nvSpPr>
        <p:spPr bwMode="auto">
          <a:xfrm>
            <a:off x="6038436" y="5154266"/>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5" name="Rectangle 690"/>
          <p:cNvSpPr>
            <a:spLocks noChangeArrowheads="1"/>
          </p:cNvSpPr>
          <p:nvPr/>
        </p:nvSpPr>
        <p:spPr bwMode="auto">
          <a:xfrm>
            <a:off x="6625811" y="5154266"/>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6" name="Rectangle 691"/>
          <p:cNvSpPr>
            <a:spLocks noChangeArrowheads="1"/>
          </p:cNvSpPr>
          <p:nvPr/>
        </p:nvSpPr>
        <p:spPr bwMode="auto">
          <a:xfrm>
            <a:off x="7213186" y="5154266"/>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7" name="Rectangle 692"/>
          <p:cNvSpPr>
            <a:spLocks noChangeArrowheads="1"/>
          </p:cNvSpPr>
          <p:nvPr/>
        </p:nvSpPr>
        <p:spPr bwMode="auto">
          <a:xfrm>
            <a:off x="7800561" y="5154266"/>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8" name="Rectangle 693"/>
          <p:cNvSpPr>
            <a:spLocks noChangeArrowheads="1"/>
          </p:cNvSpPr>
          <p:nvPr/>
        </p:nvSpPr>
        <p:spPr bwMode="auto">
          <a:xfrm>
            <a:off x="8387936" y="5154266"/>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9" name="Rectangle 694"/>
          <p:cNvSpPr>
            <a:spLocks noChangeArrowheads="1"/>
          </p:cNvSpPr>
          <p:nvPr/>
        </p:nvSpPr>
        <p:spPr bwMode="auto">
          <a:xfrm>
            <a:off x="8975311" y="5154266"/>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0" name="Rectangle 695"/>
          <p:cNvSpPr>
            <a:spLocks noChangeArrowheads="1"/>
          </p:cNvSpPr>
          <p:nvPr/>
        </p:nvSpPr>
        <p:spPr bwMode="auto">
          <a:xfrm>
            <a:off x="9562686" y="5154266"/>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1" name="Rectangle 696"/>
          <p:cNvSpPr>
            <a:spLocks noChangeArrowheads="1"/>
          </p:cNvSpPr>
          <p:nvPr/>
        </p:nvSpPr>
        <p:spPr bwMode="auto">
          <a:xfrm>
            <a:off x="10150061" y="5154266"/>
            <a:ext cx="588963"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2" name="Rectangle 697"/>
          <p:cNvSpPr>
            <a:spLocks noChangeArrowheads="1"/>
          </p:cNvSpPr>
          <p:nvPr/>
        </p:nvSpPr>
        <p:spPr bwMode="auto">
          <a:xfrm>
            <a:off x="10739024" y="5154266"/>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3" name="Rectangle 698"/>
          <p:cNvSpPr>
            <a:spLocks noChangeArrowheads="1"/>
          </p:cNvSpPr>
          <p:nvPr/>
        </p:nvSpPr>
        <p:spPr bwMode="auto">
          <a:xfrm>
            <a:off x="11326399" y="5154266"/>
            <a:ext cx="587375" cy="3968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4" name="Rectangle 699"/>
          <p:cNvSpPr>
            <a:spLocks noChangeArrowheads="1"/>
          </p:cNvSpPr>
          <p:nvPr/>
        </p:nvSpPr>
        <p:spPr bwMode="auto">
          <a:xfrm>
            <a:off x="5300248" y="5551141"/>
            <a:ext cx="738188"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5" name="Rectangle 700"/>
          <p:cNvSpPr>
            <a:spLocks noChangeArrowheads="1"/>
          </p:cNvSpPr>
          <p:nvPr/>
        </p:nvSpPr>
        <p:spPr bwMode="auto">
          <a:xfrm>
            <a:off x="6038436" y="5551141"/>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6" name="Rectangle 701"/>
          <p:cNvSpPr>
            <a:spLocks noChangeArrowheads="1"/>
          </p:cNvSpPr>
          <p:nvPr/>
        </p:nvSpPr>
        <p:spPr bwMode="auto">
          <a:xfrm>
            <a:off x="6625811" y="5551141"/>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7" name="Rectangle 702"/>
          <p:cNvSpPr>
            <a:spLocks noChangeArrowheads="1"/>
          </p:cNvSpPr>
          <p:nvPr/>
        </p:nvSpPr>
        <p:spPr bwMode="auto">
          <a:xfrm>
            <a:off x="7213186" y="5551141"/>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8" name="Rectangle 703"/>
          <p:cNvSpPr>
            <a:spLocks noChangeArrowheads="1"/>
          </p:cNvSpPr>
          <p:nvPr/>
        </p:nvSpPr>
        <p:spPr bwMode="auto">
          <a:xfrm>
            <a:off x="7800561" y="5551141"/>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9" name="Rectangle 704"/>
          <p:cNvSpPr>
            <a:spLocks noChangeArrowheads="1"/>
          </p:cNvSpPr>
          <p:nvPr/>
        </p:nvSpPr>
        <p:spPr bwMode="auto">
          <a:xfrm>
            <a:off x="8387936" y="5551141"/>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0" name="Rectangle 705"/>
          <p:cNvSpPr>
            <a:spLocks noChangeArrowheads="1"/>
          </p:cNvSpPr>
          <p:nvPr/>
        </p:nvSpPr>
        <p:spPr bwMode="auto">
          <a:xfrm>
            <a:off x="8975311" y="5551141"/>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1" name="Rectangle 706"/>
          <p:cNvSpPr>
            <a:spLocks noChangeArrowheads="1"/>
          </p:cNvSpPr>
          <p:nvPr/>
        </p:nvSpPr>
        <p:spPr bwMode="auto">
          <a:xfrm>
            <a:off x="9562686" y="5551141"/>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2" name="Rectangle 707"/>
          <p:cNvSpPr>
            <a:spLocks noChangeArrowheads="1"/>
          </p:cNvSpPr>
          <p:nvPr/>
        </p:nvSpPr>
        <p:spPr bwMode="auto">
          <a:xfrm>
            <a:off x="10150061" y="5551141"/>
            <a:ext cx="588963"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3" name="Rectangle 708"/>
          <p:cNvSpPr>
            <a:spLocks noChangeArrowheads="1"/>
          </p:cNvSpPr>
          <p:nvPr/>
        </p:nvSpPr>
        <p:spPr bwMode="auto">
          <a:xfrm>
            <a:off x="10739024" y="5551141"/>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4" name="Rectangle 709"/>
          <p:cNvSpPr>
            <a:spLocks noChangeArrowheads="1"/>
          </p:cNvSpPr>
          <p:nvPr/>
        </p:nvSpPr>
        <p:spPr bwMode="auto">
          <a:xfrm>
            <a:off x="11326399" y="5551141"/>
            <a:ext cx="587375" cy="3968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5" name="Rectangle 710"/>
          <p:cNvSpPr>
            <a:spLocks noChangeArrowheads="1"/>
          </p:cNvSpPr>
          <p:nvPr/>
        </p:nvSpPr>
        <p:spPr bwMode="auto">
          <a:xfrm>
            <a:off x="5300248" y="5948016"/>
            <a:ext cx="738188"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6" name="Rectangle 711"/>
          <p:cNvSpPr>
            <a:spLocks noChangeArrowheads="1"/>
          </p:cNvSpPr>
          <p:nvPr/>
        </p:nvSpPr>
        <p:spPr bwMode="auto">
          <a:xfrm>
            <a:off x="6038436" y="5948016"/>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7" name="Rectangle 712"/>
          <p:cNvSpPr>
            <a:spLocks noChangeArrowheads="1"/>
          </p:cNvSpPr>
          <p:nvPr/>
        </p:nvSpPr>
        <p:spPr bwMode="auto">
          <a:xfrm>
            <a:off x="6625811" y="5948016"/>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8" name="Rectangle 713"/>
          <p:cNvSpPr>
            <a:spLocks noChangeArrowheads="1"/>
          </p:cNvSpPr>
          <p:nvPr/>
        </p:nvSpPr>
        <p:spPr bwMode="auto">
          <a:xfrm>
            <a:off x="7213186" y="5948016"/>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9" name="Rectangle 714"/>
          <p:cNvSpPr>
            <a:spLocks noChangeArrowheads="1"/>
          </p:cNvSpPr>
          <p:nvPr/>
        </p:nvSpPr>
        <p:spPr bwMode="auto">
          <a:xfrm>
            <a:off x="7800561" y="5948016"/>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0" name="Rectangle 715"/>
          <p:cNvSpPr>
            <a:spLocks noChangeArrowheads="1"/>
          </p:cNvSpPr>
          <p:nvPr/>
        </p:nvSpPr>
        <p:spPr bwMode="auto">
          <a:xfrm>
            <a:off x="8387936" y="5948016"/>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1" name="Rectangle 716"/>
          <p:cNvSpPr>
            <a:spLocks noChangeArrowheads="1"/>
          </p:cNvSpPr>
          <p:nvPr/>
        </p:nvSpPr>
        <p:spPr bwMode="auto">
          <a:xfrm>
            <a:off x="8975311" y="5948016"/>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2" name="Rectangle 717"/>
          <p:cNvSpPr>
            <a:spLocks noChangeArrowheads="1"/>
          </p:cNvSpPr>
          <p:nvPr/>
        </p:nvSpPr>
        <p:spPr bwMode="auto">
          <a:xfrm>
            <a:off x="9562686" y="5948016"/>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3" name="Rectangle 718"/>
          <p:cNvSpPr>
            <a:spLocks noChangeArrowheads="1"/>
          </p:cNvSpPr>
          <p:nvPr/>
        </p:nvSpPr>
        <p:spPr bwMode="auto">
          <a:xfrm>
            <a:off x="10150061" y="5948016"/>
            <a:ext cx="588963"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4" name="Rectangle 719"/>
          <p:cNvSpPr>
            <a:spLocks noChangeArrowheads="1"/>
          </p:cNvSpPr>
          <p:nvPr/>
        </p:nvSpPr>
        <p:spPr bwMode="auto">
          <a:xfrm>
            <a:off x="10739024" y="5948016"/>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5" name="Rectangle 720"/>
          <p:cNvSpPr>
            <a:spLocks noChangeArrowheads="1"/>
          </p:cNvSpPr>
          <p:nvPr/>
        </p:nvSpPr>
        <p:spPr bwMode="auto">
          <a:xfrm>
            <a:off x="11326399" y="5948016"/>
            <a:ext cx="587375" cy="3952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7" name="Line 722"/>
          <p:cNvSpPr>
            <a:spLocks noChangeShapeType="1"/>
          </p:cNvSpPr>
          <p:nvPr/>
        </p:nvSpPr>
        <p:spPr bwMode="auto">
          <a:xfrm>
            <a:off x="6625811" y="1607789"/>
            <a:ext cx="0" cy="4741865"/>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28" name="Line 723"/>
          <p:cNvSpPr>
            <a:spLocks noChangeShapeType="1"/>
          </p:cNvSpPr>
          <p:nvPr/>
        </p:nvSpPr>
        <p:spPr bwMode="auto">
          <a:xfrm>
            <a:off x="7213186" y="1607789"/>
            <a:ext cx="0" cy="4741865"/>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29" name="Line 724"/>
          <p:cNvSpPr>
            <a:spLocks noChangeShapeType="1"/>
          </p:cNvSpPr>
          <p:nvPr/>
        </p:nvSpPr>
        <p:spPr bwMode="auto">
          <a:xfrm>
            <a:off x="7800561" y="1607789"/>
            <a:ext cx="0" cy="4741865"/>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30" name="Line 725"/>
          <p:cNvSpPr>
            <a:spLocks noChangeShapeType="1"/>
          </p:cNvSpPr>
          <p:nvPr/>
        </p:nvSpPr>
        <p:spPr bwMode="auto">
          <a:xfrm>
            <a:off x="8387936" y="1607789"/>
            <a:ext cx="0" cy="4741865"/>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31" name="Line 726"/>
          <p:cNvSpPr>
            <a:spLocks noChangeShapeType="1"/>
          </p:cNvSpPr>
          <p:nvPr/>
        </p:nvSpPr>
        <p:spPr bwMode="auto">
          <a:xfrm>
            <a:off x="8975311" y="1607789"/>
            <a:ext cx="0" cy="4741865"/>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32" name="Line 727"/>
          <p:cNvSpPr>
            <a:spLocks noChangeShapeType="1"/>
          </p:cNvSpPr>
          <p:nvPr/>
        </p:nvSpPr>
        <p:spPr bwMode="auto">
          <a:xfrm>
            <a:off x="9562686" y="1607789"/>
            <a:ext cx="0" cy="4741865"/>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33" name="Line 728"/>
          <p:cNvSpPr>
            <a:spLocks noChangeShapeType="1"/>
          </p:cNvSpPr>
          <p:nvPr/>
        </p:nvSpPr>
        <p:spPr bwMode="auto">
          <a:xfrm>
            <a:off x="10150061" y="1607789"/>
            <a:ext cx="0" cy="4741865"/>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34" name="Line 729"/>
          <p:cNvSpPr>
            <a:spLocks noChangeShapeType="1"/>
          </p:cNvSpPr>
          <p:nvPr/>
        </p:nvSpPr>
        <p:spPr bwMode="auto">
          <a:xfrm>
            <a:off x="10739024" y="1607789"/>
            <a:ext cx="0" cy="4741865"/>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35" name="Line 730"/>
          <p:cNvSpPr>
            <a:spLocks noChangeShapeType="1"/>
          </p:cNvSpPr>
          <p:nvPr/>
        </p:nvSpPr>
        <p:spPr bwMode="auto">
          <a:xfrm>
            <a:off x="11326399" y="1607789"/>
            <a:ext cx="0" cy="4741865"/>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36" name="Line 731"/>
          <p:cNvSpPr>
            <a:spLocks noChangeShapeType="1"/>
          </p:cNvSpPr>
          <p:nvPr/>
        </p:nvSpPr>
        <p:spPr bwMode="auto">
          <a:xfrm>
            <a:off x="5293898" y="1984027"/>
            <a:ext cx="6626226" cy="0"/>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37" name="Line 732"/>
          <p:cNvSpPr>
            <a:spLocks noChangeShapeType="1"/>
          </p:cNvSpPr>
          <p:nvPr/>
        </p:nvSpPr>
        <p:spPr bwMode="auto">
          <a:xfrm>
            <a:off x="5293898" y="2380902"/>
            <a:ext cx="6626226" cy="0"/>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38" name="Line 733"/>
          <p:cNvSpPr>
            <a:spLocks noChangeShapeType="1"/>
          </p:cNvSpPr>
          <p:nvPr/>
        </p:nvSpPr>
        <p:spPr bwMode="auto">
          <a:xfrm>
            <a:off x="5293898" y="2776190"/>
            <a:ext cx="6626226" cy="0"/>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39" name="Line 734"/>
          <p:cNvSpPr>
            <a:spLocks noChangeShapeType="1"/>
          </p:cNvSpPr>
          <p:nvPr/>
        </p:nvSpPr>
        <p:spPr bwMode="auto">
          <a:xfrm>
            <a:off x="5293898" y="3173065"/>
            <a:ext cx="6626226" cy="0"/>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40" name="Line 735"/>
          <p:cNvSpPr>
            <a:spLocks noChangeShapeType="1"/>
          </p:cNvSpPr>
          <p:nvPr/>
        </p:nvSpPr>
        <p:spPr bwMode="auto">
          <a:xfrm>
            <a:off x="5293898" y="3569940"/>
            <a:ext cx="6626226" cy="0"/>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41" name="Line 736"/>
          <p:cNvSpPr>
            <a:spLocks noChangeShapeType="1"/>
          </p:cNvSpPr>
          <p:nvPr/>
        </p:nvSpPr>
        <p:spPr bwMode="auto">
          <a:xfrm>
            <a:off x="5293898" y="3965228"/>
            <a:ext cx="6626226" cy="0"/>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42" name="Line 737"/>
          <p:cNvSpPr>
            <a:spLocks noChangeShapeType="1"/>
          </p:cNvSpPr>
          <p:nvPr/>
        </p:nvSpPr>
        <p:spPr bwMode="auto">
          <a:xfrm>
            <a:off x="5293898" y="4362103"/>
            <a:ext cx="6626226" cy="0"/>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43" name="Line 738"/>
          <p:cNvSpPr>
            <a:spLocks noChangeShapeType="1"/>
          </p:cNvSpPr>
          <p:nvPr/>
        </p:nvSpPr>
        <p:spPr bwMode="auto">
          <a:xfrm>
            <a:off x="5293898" y="4758978"/>
            <a:ext cx="6626226" cy="0"/>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44" name="Line 739"/>
          <p:cNvSpPr>
            <a:spLocks noChangeShapeType="1"/>
          </p:cNvSpPr>
          <p:nvPr/>
        </p:nvSpPr>
        <p:spPr bwMode="auto">
          <a:xfrm>
            <a:off x="5293898" y="5154266"/>
            <a:ext cx="6626226" cy="0"/>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45" name="Line 740"/>
          <p:cNvSpPr>
            <a:spLocks noChangeShapeType="1"/>
          </p:cNvSpPr>
          <p:nvPr/>
        </p:nvSpPr>
        <p:spPr bwMode="auto">
          <a:xfrm>
            <a:off x="5293898" y="5551141"/>
            <a:ext cx="6626226" cy="0"/>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46" name="Line 741"/>
          <p:cNvSpPr>
            <a:spLocks noChangeShapeType="1"/>
          </p:cNvSpPr>
          <p:nvPr/>
        </p:nvSpPr>
        <p:spPr bwMode="auto">
          <a:xfrm>
            <a:off x="5293898" y="5948016"/>
            <a:ext cx="6626226" cy="0"/>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47" name="Line 742"/>
          <p:cNvSpPr>
            <a:spLocks noChangeShapeType="1"/>
          </p:cNvSpPr>
          <p:nvPr/>
        </p:nvSpPr>
        <p:spPr bwMode="auto">
          <a:xfrm>
            <a:off x="5300248" y="1607789"/>
            <a:ext cx="0" cy="4741865"/>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48" name="Line 743"/>
          <p:cNvSpPr>
            <a:spLocks noChangeShapeType="1"/>
          </p:cNvSpPr>
          <p:nvPr/>
        </p:nvSpPr>
        <p:spPr bwMode="auto">
          <a:xfrm>
            <a:off x="11913774" y="1607789"/>
            <a:ext cx="0" cy="4741865"/>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49" name="Line 744"/>
          <p:cNvSpPr>
            <a:spLocks noChangeShapeType="1"/>
          </p:cNvSpPr>
          <p:nvPr/>
        </p:nvSpPr>
        <p:spPr bwMode="auto">
          <a:xfrm>
            <a:off x="5293898" y="1614139"/>
            <a:ext cx="6626226" cy="0"/>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grpSp>
        <p:nvGrpSpPr>
          <p:cNvPr id="3" name="Groupe 2">
            <a:extLst>
              <a:ext uri="{FF2B5EF4-FFF2-40B4-BE49-F238E27FC236}">
                <a16:creationId xmlns:a16="http://schemas.microsoft.com/office/drawing/2014/main" id="{AEADCFCA-6998-817C-A69C-096752A385C5}"/>
              </a:ext>
            </a:extLst>
          </p:cNvPr>
          <p:cNvGrpSpPr/>
          <p:nvPr/>
        </p:nvGrpSpPr>
        <p:grpSpPr>
          <a:xfrm>
            <a:off x="5292311" y="1588738"/>
            <a:ext cx="6634162" cy="4862513"/>
            <a:chOff x="5292311" y="1588738"/>
            <a:chExt cx="6634162" cy="4862513"/>
          </a:xfrm>
        </p:grpSpPr>
        <p:sp>
          <p:nvSpPr>
            <p:cNvPr id="604" name="AutoShape 587"/>
            <p:cNvSpPr>
              <a:spLocks noChangeAspect="1" noChangeArrowheads="1" noTextEdit="1"/>
            </p:cNvSpPr>
            <p:nvPr/>
          </p:nvSpPr>
          <p:spPr bwMode="auto">
            <a:xfrm>
              <a:off x="5292311" y="1588738"/>
              <a:ext cx="6634162"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6" name="Line 721"/>
            <p:cNvSpPr>
              <a:spLocks noChangeShapeType="1"/>
            </p:cNvSpPr>
            <p:nvPr/>
          </p:nvSpPr>
          <p:spPr bwMode="auto">
            <a:xfrm>
              <a:off x="6038436" y="1607789"/>
              <a:ext cx="0" cy="4741865"/>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50" name="Line 745"/>
            <p:cNvSpPr>
              <a:spLocks noChangeShapeType="1"/>
            </p:cNvSpPr>
            <p:nvPr/>
          </p:nvSpPr>
          <p:spPr bwMode="auto">
            <a:xfrm>
              <a:off x="5293898" y="6343304"/>
              <a:ext cx="6626226" cy="0"/>
            </a:xfrm>
            <a:prstGeom prst="line">
              <a:avLst/>
            </a:prstGeom>
            <a:noFill/>
            <a:ln w="12700" cap="flat">
              <a:solidFill>
                <a:srgbClr val="65656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grpSp>
      <p:sp>
        <p:nvSpPr>
          <p:cNvPr id="851" name="Rectangle 746"/>
          <p:cNvSpPr>
            <a:spLocks noChangeArrowheads="1"/>
          </p:cNvSpPr>
          <p:nvPr/>
        </p:nvSpPr>
        <p:spPr bwMode="auto">
          <a:xfrm>
            <a:off x="6289261" y="1620489"/>
            <a:ext cx="2206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A</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52" name="Rectangle 747"/>
          <p:cNvSpPr>
            <a:spLocks noChangeArrowheads="1"/>
          </p:cNvSpPr>
          <p:nvPr/>
        </p:nvSpPr>
        <p:spPr bwMode="auto">
          <a:xfrm>
            <a:off x="6849648" y="1620489"/>
            <a:ext cx="2492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B</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53" name="Rectangle 748"/>
          <p:cNvSpPr>
            <a:spLocks noChangeArrowheads="1"/>
          </p:cNvSpPr>
          <p:nvPr/>
        </p:nvSpPr>
        <p:spPr bwMode="auto">
          <a:xfrm>
            <a:off x="7444961" y="1620489"/>
            <a:ext cx="2317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C</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54" name="Rectangle 749"/>
          <p:cNvSpPr>
            <a:spLocks noChangeArrowheads="1"/>
          </p:cNvSpPr>
          <p:nvPr/>
        </p:nvSpPr>
        <p:spPr bwMode="auto">
          <a:xfrm>
            <a:off x="8021223" y="1620489"/>
            <a:ext cx="2555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D</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55" name="Rectangle 750"/>
          <p:cNvSpPr>
            <a:spLocks noChangeArrowheads="1"/>
          </p:cNvSpPr>
          <p:nvPr/>
        </p:nvSpPr>
        <p:spPr bwMode="auto">
          <a:xfrm>
            <a:off x="8619711" y="1620489"/>
            <a:ext cx="2365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56" name="Rectangle 751"/>
          <p:cNvSpPr>
            <a:spLocks noChangeArrowheads="1"/>
          </p:cNvSpPr>
          <p:nvPr/>
        </p:nvSpPr>
        <p:spPr bwMode="auto">
          <a:xfrm>
            <a:off x="9210261" y="1620489"/>
            <a:ext cx="2301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F</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57" name="Rectangle 752"/>
          <p:cNvSpPr>
            <a:spLocks noChangeArrowheads="1"/>
          </p:cNvSpPr>
          <p:nvPr/>
        </p:nvSpPr>
        <p:spPr bwMode="auto">
          <a:xfrm>
            <a:off x="9786524" y="1620489"/>
            <a:ext cx="250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G</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58" name="Rectangle 753"/>
          <p:cNvSpPr>
            <a:spLocks noChangeArrowheads="1"/>
          </p:cNvSpPr>
          <p:nvPr/>
        </p:nvSpPr>
        <p:spPr bwMode="auto">
          <a:xfrm>
            <a:off x="10369136" y="1620489"/>
            <a:ext cx="2635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H</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59" name="Rectangle 754"/>
          <p:cNvSpPr>
            <a:spLocks noChangeArrowheads="1"/>
          </p:cNvSpPr>
          <p:nvPr/>
        </p:nvSpPr>
        <p:spPr bwMode="auto">
          <a:xfrm>
            <a:off x="11002549" y="1620489"/>
            <a:ext cx="1714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I</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60" name="Rectangle 755"/>
          <p:cNvSpPr>
            <a:spLocks noChangeArrowheads="1"/>
          </p:cNvSpPr>
          <p:nvPr/>
        </p:nvSpPr>
        <p:spPr bwMode="auto">
          <a:xfrm>
            <a:off x="11586749" y="1620489"/>
            <a:ext cx="1778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J</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61" name="Rectangle 756"/>
          <p:cNvSpPr>
            <a:spLocks noChangeArrowheads="1"/>
          </p:cNvSpPr>
          <p:nvPr/>
        </p:nvSpPr>
        <p:spPr bwMode="auto">
          <a:xfrm>
            <a:off x="5398673" y="1993552"/>
            <a:ext cx="652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Poids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62" name="Rectangle 757"/>
          <p:cNvSpPr>
            <a:spLocks noChangeArrowheads="1"/>
          </p:cNvSpPr>
          <p:nvPr/>
        </p:nvSpPr>
        <p:spPr bwMode="auto">
          <a:xfrm>
            <a:off x="6189248" y="1990377"/>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b="1" dirty="0">
                <a:solidFill>
                  <a:schemeClr val="accent2">
                    <a:lumMod val="75000"/>
                  </a:schemeClr>
                </a:solidFill>
                <a:latin typeface="Titillium" panose="00000500000000000000" pitchFamily="50" charset="0"/>
              </a:rPr>
              <a:t>∞</a:t>
            </a:r>
          </a:p>
        </p:txBody>
      </p:sp>
      <p:sp>
        <p:nvSpPr>
          <p:cNvPr id="863" name="Rectangle 758"/>
          <p:cNvSpPr>
            <a:spLocks noChangeArrowheads="1"/>
          </p:cNvSpPr>
          <p:nvPr/>
        </p:nvSpPr>
        <p:spPr bwMode="auto">
          <a:xfrm>
            <a:off x="6848061" y="1990377"/>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64" name="Rectangle 759"/>
          <p:cNvSpPr>
            <a:spLocks noChangeArrowheads="1"/>
          </p:cNvSpPr>
          <p:nvPr/>
        </p:nvSpPr>
        <p:spPr bwMode="auto">
          <a:xfrm>
            <a:off x="7435436" y="1990377"/>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65" name="Rectangle 760"/>
          <p:cNvSpPr>
            <a:spLocks noChangeArrowheads="1"/>
          </p:cNvSpPr>
          <p:nvPr/>
        </p:nvSpPr>
        <p:spPr bwMode="auto">
          <a:xfrm>
            <a:off x="8022817" y="2013527"/>
            <a:ext cx="1442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0</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66" name="Rectangle 761"/>
          <p:cNvSpPr>
            <a:spLocks noChangeArrowheads="1"/>
          </p:cNvSpPr>
          <p:nvPr/>
        </p:nvSpPr>
        <p:spPr bwMode="auto">
          <a:xfrm>
            <a:off x="8610186" y="1990377"/>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67" name="Rectangle 762"/>
          <p:cNvSpPr>
            <a:spLocks noChangeArrowheads="1"/>
          </p:cNvSpPr>
          <p:nvPr/>
        </p:nvSpPr>
        <p:spPr bwMode="auto">
          <a:xfrm>
            <a:off x="9197561" y="1990377"/>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68" name="Rectangle 763"/>
          <p:cNvSpPr>
            <a:spLocks noChangeArrowheads="1"/>
          </p:cNvSpPr>
          <p:nvPr/>
        </p:nvSpPr>
        <p:spPr bwMode="auto">
          <a:xfrm>
            <a:off x="9784936" y="1990377"/>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69" name="Rectangle 764"/>
          <p:cNvSpPr>
            <a:spLocks noChangeArrowheads="1"/>
          </p:cNvSpPr>
          <p:nvPr/>
        </p:nvSpPr>
        <p:spPr bwMode="auto">
          <a:xfrm>
            <a:off x="10373899" y="1990377"/>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70" name="Rectangle 765"/>
          <p:cNvSpPr>
            <a:spLocks noChangeArrowheads="1"/>
          </p:cNvSpPr>
          <p:nvPr/>
        </p:nvSpPr>
        <p:spPr bwMode="auto">
          <a:xfrm>
            <a:off x="10961274" y="1990377"/>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71" name="Rectangle 766"/>
          <p:cNvSpPr>
            <a:spLocks noChangeArrowheads="1"/>
          </p:cNvSpPr>
          <p:nvPr/>
        </p:nvSpPr>
        <p:spPr bwMode="auto">
          <a:xfrm>
            <a:off x="11548649" y="1990377"/>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72" name="Rectangle 767"/>
          <p:cNvSpPr>
            <a:spLocks noChangeArrowheads="1"/>
          </p:cNvSpPr>
          <p:nvPr/>
        </p:nvSpPr>
        <p:spPr bwMode="auto">
          <a:xfrm>
            <a:off x="5398673" y="2387252"/>
            <a:ext cx="652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Poids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73" name="Rectangle 768"/>
          <p:cNvSpPr>
            <a:spLocks noChangeArrowheads="1"/>
          </p:cNvSpPr>
          <p:nvPr/>
        </p:nvSpPr>
        <p:spPr bwMode="auto">
          <a:xfrm>
            <a:off x="6098641" y="2388839"/>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4/D</a:t>
            </a:r>
            <a:endParaRPr kumimoji="0" lang="fr-FR" altLang="fr-FR" sz="1800" b="0" i="0" u="none" strike="noStrike" cap="none" normalizeH="0" baseline="0" dirty="0">
              <a:ln>
                <a:noFill/>
              </a:ln>
              <a:solidFill>
                <a:schemeClr val="tx2"/>
              </a:solidFill>
              <a:effectLst/>
            </a:endParaRPr>
          </a:p>
        </p:txBody>
      </p:sp>
      <p:sp>
        <p:nvSpPr>
          <p:cNvPr id="874" name="Rectangle 769"/>
          <p:cNvSpPr>
            <a:spLocks noChangeArrowheads="1"/>
          </p:cNvSpPr>
          <p:nvPr/>
        </p:nvSpPr>
        <p:spPr bwMode="auto">
          <a:xfrm>
            <a:off x="6651291" y="2388839"/>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2/D</a:t>
            </a:r>
            <a:endParaRPr kumimoji="0" lang="fr-FR" altLang="fr-FR" sz="1800" b="0" i="0" u="none" strike="noStrike" cap="none" normalizeH="0" baseline="0" dirty="0">
              <a:ln>
                <a:noFill/>
              </a:ln>
              <a:solidFill>
                <a:schemeClr val="tx2"/>
              </a:solidFill>
              <a:effectLst/>
            </a:endParaRPr>
          </a:p>
        </p:txBody>
      </p:sp>
      <p:sp>
        <p:nvSpPr>
          <p:cNvPr id="875" name="Rectangle 770"/>
          <p:cNvSpPr>
            <a:spLocks noChangeArrowheads="1"/>
          </p:cNvSpPr>
          <p:nvPr/>
        </p:nvSpPr>
        <p:spPr bwMode="auto">
          <a:xfrm>
            <a:off x="7435436" y="2388839"/>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76" name="Rectangle 771"/>
          <p:cNvSpPr>
            <a:spLocks noChangeArrowheads="1"/>
          </p:cNvSpPr>
          <p:nvPr/>
        </p:nvSpPr>
        <p:spPr bwMode="auto">
          <a:xfrm>
            <a:off x="8022811" y="2388839"/>
            <a:ext cx="2651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a:ln>
                  <a:noFill/>
                </a:ln>
                <a:solidFill>
                  <a:srgbClr val="656565"/>
                </a:solidFill>
                <a:effectLst/>
                <a:latin typeface="Titillium" panose="00000500000000000000" pitchFamily="50" charset="0"/>
              </a:rPr>
              <a:t>0</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77" name="Rectangle 772"/>
          <p:cNvSpPr>
            <a:spLocks noChangeArrowheads="1"/>
          </p:cNvSpPr>
          <p:nvPr/>
        </p:nvSpPr>
        <p:spPr bwMode="auto">
          <a:xfrm>
            <a:off x="8471286" y="2388839"/>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2/D</a:t>
            </a:r>
            <a:endParaRPr kumimoji="0" lang="fr-FR" altLang="fr-FR" sz="1800" b="0" i="0" u="none" strike="noStrike" cap="none" normalizeH="0" baseline="0" dirty="0">
              <a:ln>
                <a:noFill/>
              </a:ln>
              <a:solidFill>
                <a:schemeClr val="tx2"/>
              </a:solidFill>
              <a:effectLst/>
            </a:endParaRPr>
          </a:p>
        </p:txBody>
      </p:sp>
      <p:sp>
        <p:nvSpPr>
          <p:cNvPr id="878" name="Rectangle 773"/>
          <p:cNvSpPr>
            <a:spLocks noChangeArrowheads="1"/>
          </p:cNvSpPr>
          <p:nvPr/>
        </p:nvSpPr>
        <p:spPr bwMode="auto">
          <a:xfrm>
            <a:off x="9058661" y="2388839"/>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5/D</a:t>
            </a:r>
            <a:endParaRPr kumimoji="0" lang="fr-FR" altLang="fr-FR" sz="1800" b="0" i="0" u="none" strike="noStrike" cap="none" normalizeH="0" baseline="0" dirty="0">
              <a:ln>
                <a:noFill/>
              </a:ln>
              <a:solidFill>
                <a:schemeClr val="tx2"/>
              </a:solidFill>
              <a:effectLst/>
            </a:endParaRPr>
          </a:p>
        </p:txBody>
      </p:sp>
      <p:sp>
        <p:nvSpPr>
          <p:cNvPr id="879" name="Rectangle 774"/>
          <p:cNvSpPr>
            <a:spLocks noChangeArrowheads="1"/>
          </p:cNvSpPr>
          <p:nvPr/>
        </p:nvSpPr>
        <p:spPr bwMode="auto">
          <a:xfrm>
            <a:off x="9586174" y="2388839"/>
            <a:ext cx="567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11/D</a:t>
            </a:r>
            <a:endParaRPr kumimoji="0" lang="fr-FR" altLang="fr-FR" sz="1800" b="0" i="0" u="none" strike="noStrike" cap="none" normalizeH="0" baseline="0" dirty="0">
              <a:ln>
                <a:noFill/>
              </a:ln>
              <a:solidFill>
                <a:schemeClr val="tx2"/>
              </a:solidFill>
              <a:effectLst/>
            </a:endParaRPr>
          </a:p>
        </p:txBody>
      </p:sp>
      <p:sp>
        <p:nvSpPr>
          <p:cNvPr id="880" name="Rectangle 775"/>
          <p:cNvSpPr>
            <a:spLocks noChangeArrowheads="1"/>
          </p:cNvSpPr>
          <p:nvPr/>
        </p:nvSpPr>
        <p:spPr bwMode="auto">
          <a:xfrm>
            <a:off x="10234999" y="2388839"/>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2/D</a:t>
            </a:r>
            <a:endParaRPr kumimoji="0" lang="fr-FR" altLang="fr-FR" sz="1800" b="0" i="0" u="none" strike="noStrike" cap="none" normalizeH="0" baseline="0" dirty="0">
              <a:ln>
                <a:noFill/>
              </a:ln>
              <a:solidFill>
                <a:schemeClr val="tx2"/>
              </a:solidFill>
              <a:effectLst/>
            </a:endParaRPr>
          </a:p>
        </p:txBody>
      </p:sp>
      <p:sp>
        <p:nvSpPr>
          <p:cNvPr id="881" name="Rectangle 776"/>
          <p:cNvSpPr>
            <a:spLocks noChangeArrowheads="1"/>
          </p:cNvSpPr>
          <p:nvPr/>
        </p:nvSpPr>
        <p:spPr bwMode="auto">
          <a:xfrm>
            <a:off x="10961274" y="2388839"/>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82" name="Rectangle 777"/>
          <p:cNvSpPr>
            <a:spLocks noChangeArrowheads="1"/>
          </p:cNvSpPr>
          <p:nvPr/>
        </p:nvSpPr>
        <p:spPr bwMode="auto">
          <a:xfrm>
            <a:off x="11548649" y="2388839"/>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83" name="Rectangle 778"/>
          <p:cNvSpPr>
            <a:spLocks noChangeArrowheads="1"/>
          </p:cNvSpPr>
          <p:nvPr/>
        </p:nvSpPr>
        <p:spPr bwMode="auto">
          <a:xfrm>
            <a:off x="5398673" y="2785715"/>
            <a:ext cx="652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Poids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84" name="Rectangle 779"/>
          <p:cNvSpPr>
            <a:spLocks noChangeArrowheads="1"/>
          </p:cNvSpPr>
          <p:nvPr/>
        </p:nvSpPr>
        <p:spPr bwMode="auto">
          <a:xfrm>
            <a:off x="6110216" y="2782540"/>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4/D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85" name="Rectangle 780"/>
          <p:cNvSpPr>
            <a:spLocks noChangeArrowheads="1"/>
          </p:cNvSpPr>
          <p:nvPr/>
        </p:nvSpPr>
        <p:spPr bwMode="auto">
          <a:xfrm>
            <a:off x="6662861" y="2782540"/>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86" name="Rectangle 781"/>
          <p:cNvSpPr>
            <a:spLocks noChangeArrowheads="1"/>
          </p:cNvSpPr>
          <p:nvPr/>
        </p:nvSpPr>
        <p:spPr bwMode="auto">
          <a:xfrm>
            <a:off x="7319686" y="2782540"/>
            <a:ext cx="41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4/B</a:t>
            </a:r>
            <a:endParaRPr kumimoji="0" lang="fr-FR" altLang="fr-FR" sz="1800" b="0" i="0" u="none" strike="noStrike" cap="none" normalizeH="0" baseline="0" dirty="0">
              <a:ln>
                <a:noFill/>
              </a:ln>
              <a:solidFill>
                <a:schemeClr val="tx2"/>
              </a:solidFill>
              <a:effectLst/>
            </a:endParaRPr>
          </a:p>
        </p:txBody>
      </p:sp>
      <p:sp>
        <p:nvSpPr>
          <p:cNvPr id="887" name="Rectangle 782"/>
          <p:cNvSpPr>
            <a:spLocks noChangeArrowheads="1"/>
          </p:cNvSpPr>
          <p:nvPr/>
        </p:nvSpPr>
        <p:spPr bwMode="auto">
          <a:xfrm>
            <a:off x="8022811" y="2782540"/>
            <a:ext cx="2778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a:ln>
                  <a:noFill/>
                </a:ln>
                <a:solidFill>
                  <a:srgbClr val="656565"/>
                </a:solidFill>
                <a:effectLst/>
                <a:latin typeface="Titillium" panose="00000500000000000000" pitchFamily="50" charset="0"/>
              </a:rPr>
              <a:t>0</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88" name="Rectangle 783"/>
          <p:cNvSpPr>
            <a:spLocks noChangeArrowheads="1"/>
          </p:cNvSpPr>
          <p:nvPr/>
        </p:nvSpPr>
        <p:spPr bwMode="auto">
          <a:xfrm>
            <a:off x="8482861" y="2782540"/>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89" name="Rectangle 784"/>
          <p:cNvSpPr>
            <a:spLocks noChangeArrowheads="1"/>
          </p:cNvSpPr>
          <p:nvPr/>
        </p:nvSpPr>
        <p:spPr bwMode="auto">
          <a:xfrm>
            <a:off x="9081811" y="2782540"/>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5/D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90" name="Rectangle 785"/>
          <p:cNvSpPr>
            <a:spLocks noChangeArrowheads="1"/>
          </p:cNvSpPr>
          <p:nvPr/>
        </p:nvSpPr>
        <p:spPr bwMode="auto">
          <a:xfrm>
            <a:off x="9586174" y="2782540"/>
            <a:ext cx="567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11/D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91" name="Rectangle 786"/>
          <p:cNvSpPr>
            <a:spLocks noChangeArrowheads="1"/>
          </p:cNvSpPr>
          <p:nvPr/>
        </p:nvSpPr>
        <p:spPr bwMode="auto">
          <a:xfrm>
            <a:off x="10234999" y="2782540"/>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92" name="Rectangle 787"/>
          <p:cNvSpPr>
            <a:spLocks noChangeArrowheads="1"/>
          </p:cNvSpPr>
          <p:nvPr/>
        </p:nvSpPr>
        <p:spPr bwMode="auto">
          <a:xfrm>
            <a:off x="10961274" y="2782540"/>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93" name="Rectangle 788"/>
          <p:cNvSpPr>
            <a:spLocks noChangeArrowheads="1"/>
          </p:cNvSpPr>
          <p:nvPr/>
        </p:nvSpPr>
        <p:spPr bwMode="auto">
          <a:xfrm>
            <a:off x="11548649" y="2782540"/>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Ellipse 6"/>
          <p:cNvSpPr/>
          <p:nvPr/>
        </p:nvSpPr>
        <p:spPr>
          <a:xfrm>
            <a:off x="7914639"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6742853"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a:off x="6177280"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8510692"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p:cNvSpPr/>
          <p:nvPr/>
        </p:nvSpPr>
        <p:spPr>
          <a:xfrm>
            <a:off x="9096585"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p:cNvSpPr/>
          <p:nvPr/>
        </p:nvSpPr>
        <p:spPr>
          <a:xfrm>
            <a:off x="10268371"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9682478"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7349066"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10854264"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11440160"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6" name="Rectangle 790"/>
          <p:cNvSpPr>
            <a:spLocks noChangeArrowheads="1"/>
          </p:cNvSpPr>
          <p:nvPr/>
        </p:nvSpPr>
        <p:spPr bwMode="auto">
          <a:xfrm>
            <a:off x="5398673" y="3182588"/>
            <a:ext cx="6524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Poids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07" name="Rectangle 791"/>
          <p:cNvSpPr>
            <a:spLocks noChangeArrowheads="1"/>
          </p:cNvSpPr>
          <p:nvPr/>
        </p:nvSpPr>
        <p:spPr bwMode="auto">
          <a:xfrm>
            <a:off x="6121791" y="3179413"/>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1/E</a:t>
            </a:r>
            <a:endParaRPr kumimoji="0" lang="fr-FR" altLang="fr-FR" sz="1800" b="0" i="0" u="none" strike="noStrike" cap="none" normalizeH="0" baseline="0" dirty="0">
              <a:ln>
                <a:noFill/>
              </a:ln>
              <a:solidFill>
                <a:schemeClr val="tx2"/>
              </a:solidFill>
              <a:effectLst/>
            </a:endParaRPr>
          </a:p>
        </p:txBody>
      </p:sp>
      <p:sp>
        <p:nvSpPr>
          <p:cNvPr id="608" name="Rectangle 792"/>
          <p:cNvSpPr>
            <a:spLocks noChangeArrowheads="1"/>
          </p:cNvSpPr>
          <p:nvPr/>
        </p:nvSpPr>
        <p:spPr bwMode="auto">
          <a:xfrm>
            <a:off x="6686011" y="3179413"/>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09" name="Rectangle 793"/>
          <p:cNvSpPr>
            <a:spLocks noChangeArrowheads="1"/>
          </p:cNvSpPr>
          <p:nvPr/>
        </p:nvSpPr>
        <p:spPr bwMode="auto">
          <a:xfrm>
            <a:off x="7342836" y="3179413"/>
            <a:ext cx="41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4/B</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0" name="Rectangle 794"/>
          <p:cNvSpPr>
            <a:spLocks noChangeArrowheads="1"/>
          </p:cNvSpPr>
          <p:nvPr/>
        </p:nvSpPr>
        <p:spPr bwMode="auto">
          <a:xfrm>
            <a:off x="8022811" y="3179413"/>
            <a:ext cx="2651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a:ln>
                  <a:noFill/>
                </a:ln>
                <a:solidFill>
                  <a:srgbClr val="656565"/>
                </a:solidFill>
                <a:effectLst/>
                <a:latin typeface="Titillium" panose="00000500000000000000" pitchFamily="50" charset="0"/>
              </a:rPr>
              <a:t>0</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11" name="Rectangle 795"/>
          <p:cNvSpPr>
            <a:spLocks noChangeArrowheads="1"/>
          </p:cNvSpPr>
          <p:nvPr/>
        </p:nvSpPr>
        <p:spPr bwMode="auto">
          <a:xfrm>
            <a:off x="8482861" y="3179413"/>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2" name="Rectangle 796"/>
          <p:cNvSpPr>
            <a:spLocks noChangeArrowheads="1"/>
          </p:cNvSpPr>
          <p:nvPr/>
        </p:nvSpPr>
        <p:spPr bwMode="auto">
          <a:xfrm>
            <a:off x="9081811" y="3179413"/>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1/E</a:t>
            </a:r>
            <a:endParaRPr kumimoji="0" lang="fr-FR" altLang="fr-FR" sz="1800" b="0" i="0" u="none" strike="noStrike" cap="none" normalizeH="0" baseline="0" dirty="0">
              <a:ln>
                <a:noFill/>
              </a:ln>
              <a:solidFill>
                <a:schemeClr val="tx2"/>
              </a:solidFill>
              <a:effectLst/>
            </a:endParaRPr>
          </a:p>
        </p:txBody>
      </p:sp>
      <p:sp>
        <p:nvSpPr>
          <p:cNvPr id="613" name="Rectangle 797"/>
          <p:cNvSpPr>
            <a:spLocks noChangeArrowheads="1"/>
          </p:cNvSpPr>
          <p:nvPr/>
        </p:nvSpPr>
        <p:spPr bwMode="auto">
          <a:xfrm>
            <a:off x="9586173" y="3179413"/>
            <a:ext cx="567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11/D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4" name="Rectangle 798"/>
          <p:cNvSpPr>
            <a:spLocks noChangeArrowheads="1"/>
          </p:cNvSpPr>
          <p:nvPr/>
        </p:nvSpPr>
        <p:spPr bwMode="auto">
          <a:xfrm>
            <a:off x="10234998" y="3179413"/>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5" name="Rectangle 799"/>
          <p:cNvSpPr>
            <a:spLocks noChangeArrowheads="1"/>
          </p:cNvSpPr>
          <p:nvPr/>
        </p:nvSpPr>
        <p:spPr bwMode="auto">
          <a:xfrm>
            <a:off x="10961273" y="3179413"/>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6" name="Rectangle 800"/>
          <p:cNvSpPr>
            <a:spLocks noChangeArrowheads="1"/>
          </p:cNvSpPr>
          <p:nvPr/>
        </p:nvSpPr>
        <p:spPr bwMode="auto">
          <a:xfrm>
            <a:off x="11548648" y="3179413"/>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7" name="Rectangle 801"/>
          <p:cNvSpPr>
            <a:spLocks noChangeArrowheads="1"/>
          </p:cNvSpPr>
          <p:nvPr/>
        </p:nvSpPr>
        <p:spPr bwMode="auto">
          <a:xfrm>
            <a:off x="5398673" y="3576288"/>
            <a:ext cx="6524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Poids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8" name="Rectangle 802"/>
          <p:cNvSpPr>
            <a:spLocks noChangeArrowheads="1"/>
          </p:cNvSpPr>
          <p:nvPr/>
        </p:nvSpPr>
        <p:spPr bwMode="auto">
          <a:xfrm>
            <a:off x="6121791" y="3577876"/>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9" name="Rectangle 803"/>
          <p:cNvSpPr>
            <a:spLocks noChangeArrowheads="1"/>
          </p:cNvSpPr>
          <p:nvPr/>
        </p:nvSpPr>
        <p:spPr bwMode="auto">
          <a:xfrm>
            <a:off x="6686011" y="3577876"/>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0" name="Rectangle 804"/>
          <p:cNvSpPr>
            <a:spLocks noChangeArrowheads="1"/>
          </p:cNvSpPr>
          <p:nvPr/>
        </p:nvSpPr>
        <p:spPr bwMode="auto">
          <a:xfrm>
            <a:off x="7342836" y="3577876"/>
            <a:ext cx="41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4/B</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1" name="Rectangle 805"/>
          <p:cNvSpPr>
            <a:spLocks noChangeArrowheads="1"/>
          </p:cNvSpPr>
          <p:nvPr/>
        </p:nvSpPr>
        <p:spPr bwMode="auto">
          <a:xfrm>
            <a:off x="8022811" y="3577876"/>
            <a:ext cx="2651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a:ln>
                  <a:noFill/>
                </a:ln>
                <a:solidFill>
                  <a:srgbClr val="656565"/>
                </a:solidFill>
                <a:effectLst/>
                <a:latin typeface="Titillium" panose="00000500000000000000" pitchFamily="50" charset="0"/>
              </a:rPr>
              <a:t>0</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22" name="Rectangle 806"/>
          <p:cNvSpPr>
            <a:spLocks noChangeArrowheads="1"/>
          </p:cNvSpPr>
          <p:nvPr/>
        </p:nvSpPr>
        <p:spPr bwMode="auto">
          <a:xfrm>
            <a:off x="8482861" y="3577876"/>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3" name="Rectangle 807"/>
          <p:cNvSpPr>
            <a:spLocks noChangeArrowheads="1"/>
          </p:cNvSpPr>
          <p:nvPr/>
        </p:nvSpPr>
        <p:spPr bwMode="auto">
          <a:xfrm>
            <a:off x="9081811" y="3577876"/>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4" name="Rectangle 808"/>
          <p:cNvSpPr>
            <a:spLocks noChangeArrowheads="1"/>
          </p:cNvSpPr>
          <p:nvPr/>
        </p:nvSpPr>
        <p:spPr bwMode="auto">
          <a:xfrm>
            <a:off x="9586173" y="3577876"/>
            <a:ext cx="567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11/D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5" name="Rectangle 809"/>
          <p:cNvSpPr>
            <a:spLocks noChangeArrowheads="1"/>
          </p:cNvSpPr>
          <p:nvPr/>
        </p:nvSpPr>
        <p:spPr bwMode="auto">
          <a:xfrm>
            <a:off x="10234998" y="3577876"/>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6" name="Rectangle 810"/>
          <p:cNvSpPr>
            <a:spLocks noChangeArrowheads="1"/>
          </p:cNvSpPr>
          <p:nvPr/>
        </p:nvSpPr>
        <p:spPr bwMode="auto">
          <a:xfrm>
            <a:off x="10961273" y="3577876"/>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7" name="Rectangle 811"/>
          <p:cNvSpPr>
            <a:spLocks noChangeArrowheads="1"/>
          </p:cNvSpPr>
          <p:nvPr/>
        </p:nvSpPr>
        <p:spPr bwMode="auto">
          <a:xfrm>
            <a:off x="11548648" y="3577876"/>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8" name="Rectangle 812"/>
          <p:cNvSpPr>
            <a:spLocks noChangeArrowheads="1"/>
          </p:cNvSpPr>
          <p:nvPr/>
        </p:nvSpPr>
        <p:spPr bwMode="auto">
          <a:xfrm>
            <a:off x="5398673" y="3974751"/>
            <a:ext cx="6524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Poids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9" name="Rectangle 813"/>
          <p:cNvSpPr>
            <a:spLocks noChangeArrowheads="1"/>
          </p:cNvSpPr>
          <p:nvPr/>
        </p:nvSpPr>
        <p:spPr bwMode="auto">
          <a:xfrm>
            <a:off x="6121791" y="3971576"/>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30" name="Rectangle 814"/>
          <p:cNvSpPr>
            <a:spLocks noChangeArrowheads="1"/>
          </p:cNvSpPr>
          <p:nvPr/>
        </p:nvSpPr>
        <p:spPr bwMode="auto">
          <a:xfrm>
            <a:off x="6686011" y="3971576"/>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31" name="Rectangle 815"/>
          <p:cNvSpPr>
            <a:spLocks noChangeArrowheads="1"/>
          </p:cNvSpPr>
          <p:nvPr/>
        </p:nvSpPr>
        <p:spPr bwMode="auto">
          <a:xfrm>
            <a:off x="7342836" y="3971576"/>
            <a:ext cx="41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4/B</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32" name="Rectangle 816"/>
          <p:cNvSpPr>
            <a:spLocks noChangeArrowheads="1"/>
          </p:cNvSpPr>
          <p:nvPr/>
        </p:nvSpPr>
        <p:spPr bwMode="auto">
          <a:xfrm>
            <a:off x="8022811" y="3971576"/>
            <a:ext cx="277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a:ln>
                  <a:noFill/>
                </a:ln>
                <a:solidFill>
                  <a:srgbClr val="656565"/>
                </a:solidFill>
                <a:effectLst/>
                <a:latin typeface="Titillium" panose="00000500000000000000" pitchFamily="50" charset="0"/>
              </a:rPr>
              <a:t>0</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33" name="Rectangle 817"/>
          <p:cNvSpPr>
            <a:spLocks noChangeArrowheads="1"/>
          </p:cNvSpPr>
          <p:nvPr/>
        </p:nvSpPr>
        <p:spPr bwMode="auto">
          <a:xfrm>
            <a:off x="8482861" y="3971576"/>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34" name="Rectangle 818"/>
          <p:cNvSpPr>
            <a:spLocks noChangeArrowheads="1"/>
          </p:cNvSpPr>
          <p:nvPr/>
        </p:nvSpPr>
        <p:spPr bwMode="auto">
          <a:xfrm>
            <a:off x="9081811" y="3971576"/>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35" name="Rectangle 819"/>
          <p:cNvSpPr>
            <a:spLocks noChangeArrowheads="1"/>
          </p:cNvSpPr>
          <p:nvPr/>
        </p:nvSpPr>
        <p:spPr bwMode="auto">
          <a:xfrm>
            <a:off x="9692336" y="3971576"/>
            <a:ext cx="3943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7/F</a:t>
            </a:r>
            <a:endParaRPr kumimoji="0" lang="fr-FR" altLang="fr-FR" sz="1800" b="0" i="0" u="none" strike="noStrike" cap="none" normalizeH="0" baseline="0" dirty="0">
              <a:ln>
                <a:noFill/>
              </a:ln>
              <a:solidFill>
                <a:schemeClr val="tx2"/>
              </a:solidFill>
              <a:effectLst/>
            </a:endParaRPr>
          </a:p>
        </p:txBody>
      </p:sp>
      <p:sp>
        <p:nvSpPr>
          <p:cNvPr id="636" name="Rectangle 820"/>
          <p:cNvSpPr>
            <a:spLocks noChangeArrowheads="1"/>
          </p:cNvSpPr>
          <p:nvPr/>
        </p:nvSpPr>
        <p:spPr bwMode="auto">
          <a:xfrm>
            <a:off x="10234998" y="3971576"/>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37" name="Rectangle 821"/>
          <p:cNvSpPr>
            <a:spLocks noChangeArrowheads="1"/>
          </p:cNvSpPr>
          <p:nvPr/>
        </p:nvSpPr>
        <p:spPr bwMode="auto">
          <a:xfrm>
            <a:off x="10961273" y="3971576"/>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38" name="Rectangle 822"/>
          <p:cNvSpPr>
            <a:spLocks noChangeArrowheads="1"/>
          </p:cNvSpPr>
          <p:nvPr/>
        </p:nvSpPr>
        <p:spPr bwMode="auto">
          <a:xfrm>
            <a:off x="11548648" y="3971576"/>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39" name="Rectangle 823"/>
          <p:cNvSpPr>
            <a:spLocks noChangeArrowheads="1"/>
          </p:cNvSpPr>
          <p:nvPr/>
        </p:nvSpPr>
        <p:spPr bwMode="auto">
          <a:xfrm>
            <a:off x="5398673" y="4371626"/>
            <a:ext cx="6524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Poids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40" name="Rectangle 824"/>
          <p:cNvSpPr>
            <a:spLocks noChangeArrowheads="1"/>
          </p:cNvSpPr>
          <p:nvPr/>
        </p:nvSpPr>
        <p:spPr bwMode="auto">
          <a:xfrm>
            <a:off x="6121791" y="4368451"/>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41" name="Rectangle 825"/>
          <p:cNvSpPr>
            <a:spLocks noChangeArrowheads="1"/>
          </p:cNvSpPr>
          <p:nvPr/>
        </p:nvSpPr>
        <p:spPr bwMode="auto">
          <a:xfrm>
            <a:off x="6686011" y="4368451"/>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42" name="Rectangle 826"/>
          <p:cNvSpPr>
            <a:spLocks noChangeArrowheads="1"/>
          </p:cNvSpPr>
          <p:nvPr/>
        </p:nvSpPr>
        <p:spPr bwMode="auto">
          <a:xfrm>
            <a:off x="7342836" y="4368451"/>
            <a:ext cx="41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4/B</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43" name="Rectangle 827"/>
          <p:cNvSpPr>
            <a:spLocks noChangeArrowheads="1"/>
          </p:cNvSpPr>
          <p:nvPr/>
        </p:nvSpPr>
        <p:spPr bwMode="auto">
          <a:xfrm>
            <a:off x="8022811" y="4368451"/>
            <a:ext cx="2651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a:ln>
                  <a:noFill/>
                </a:ln>
                <a:solidFill>
                  <a:srgbClr val="656565"/>
                </a:solidFill>
                <a:effectLst/>
                <a:latin typeface="Titillium" panose="00000500000000000000" pitchFamily="50" charset="0"/>
              </a:rPr>
              <a:t>0</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44" name="Rectangle 828"/>
          <p:cNvSpPr>
            <a:spLocks noChangeArrowheads="1"/>
          </p:cNvSpPr>
          <p:nvPr/>
        </p:nvSpPr>
        <p:spPr bwMode="auto">
          <a:xfrm>
            <a:off x="8482861" y="4368451"/>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45" name="Rectangle 829"/>
          <p:cNvSpPr>
            <a:spLocks noChangeArrowheads="1"/>
          </p:cNvSpPr>
          <p:nvPr/>
        </p:nvSpPr>
        <p:spPr bwMode="auto">
          <a:xfrm>
            <a:off x="9081811" y="4368451"/>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46" name="Rectangle 830"/>
          <p:cNvSpPr>
            <a:spLocks noChangeArrowheads="1"/>
          </p:cNvSpPr>
          <p:nvPr/>
        </p:nvSpPr>
        <p:spPr bwMode="auto">
          <a:xfrm>
            <a:off x="9692336" y="4368451"/>
            <a:ext cx="4312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1/H</a:t>
            </a:r>
            <a:endParaRPr kumimoji="0" lang="fr-FR" altLang="fr-FR" sz="1800" b="0" i="0" u="none" strike="noStrike" cap="none" normalizeH="0" baseline="0" dirty="0">
              <a:ln>
                <a:noFill/>
              </a:ln>
              <a:solidFill>
                <a:schemeClr val="tx2"/>
              </a:solidFill>
              <a:effectLst/>
            </a:endParaRPr>
          </a:p>
        </p:txBody>
      </p:sp>
      <p:sp>
        <p:nvSpPr>
          <p:cNvPr id="647" name="Rectangle 831"/>
          <p:cNvSpPr>
            <a:spLocks noChangeArrowheads="1"/>
          </p:cNvSpPr>
          <p:nvPr/>
        </p:nvSpPr>
        <p:spPr bwMode="auto">
          <a:xfrm>
            <a:off x="10234998" y="4368451"/>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48" name="Rectangle 832"/>
          <p:cNvSpPr>
            <a:spLocks noChangeArrowheads="1"/>
          </p:cNvSpPr>
          <p:nvPr/>
        </p:nvSpPr>
        <p:spPr bwMode="auto">
          <a:xfrm>
            <a:off x="10845523" y="4368451"/>
            <a:ext cx="4312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6/H</a:t>
            </a:r>
            <a:endParaRPr kumimoji="0" lang="fr-FR" altLang="fr-FR" sz="1800" b="0" i="0" u="none" strike="noStrike" cap="none" normalizeH="0" baseline="0" dirty="0">
              <a:ln>
                <a:noFill/>
              </a:ln>
              <a:solidFill>
                <a:schemeClr val="tx2"/>
              </a:solidFill>
              <a:effectLst/>
            </a:endParaRPr>
          </a:p>
        </p:txBody>
      </p:sp>
      <p:sp>
        <p:nvSpPr>
          <p:cNvPr id="649" name="Rectangle 833"/>
          <p:cNvSpPr>
            <a:spLocks noChangeArrowheads="1"/>
          </p:cNvSpPr>
          <p:nvPr/>
        </p:nvSpPr>
        <p:spPr bwMode="auto">
          <a:xfrm>
            <a:off x="11548648" y="4368451"/>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0" name="Rectangle 834"/>
          <p:cNvSpPr>
            <a:spLocks noChangeArrowheads="1"/>
          </p:cNvSpPr>
          <p:nvPr/>
        </p:nvSpPr>
        <p:spPr bwMode="auto">
          <a:xfrm>
            <a:off x="5398673" y="4765326"/>
            <a:ext cx="6524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Poids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51" name="Rectangle 835"/>
          <p:cNvSpPr>
            <a:spLocks noChangeArrowheads="1"/>
          </p:cNvSpPr>
          <p:nvPr/>
        </p:nvSpPr>
        <p:spPr bwMode="auto">
          <a:xfrm>
            <a:off x="6121791" y="4766913"/>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2" name="Rectangle 836"/>
          <p:cNvSpPr>
            <a:spLocks noChangeArrowheads="1"/>
          </p:cNvSpPr>
          <p:nvPr/>
        </p:nvSpPr>
        <p:spPr bwMode="auto">
          <a:xfrm>
            <a:off x="6686011" y="4766913"/>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3" name="Rectangle 837"/>
          <p:cNvSpPr>
            <a:spLocks noChangeArrowheads="1"/>
          </p:cNvSpPr>
          <p:nvPr/>
        </p:nvSpPr>
        <p:spPr bwMode="auto">
          <a:xfrm>
            <a:off x="7342836" y="4766913"/>
            <a:ext cx="41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4/B</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4" name="Rectangle 838"/>
          <p:cNvSpPr>
            <a:spLocks noChangeArrowheads="1"/>
          </p:cNvSpPr>
          <p:nvPr/>
        </p:nvSpPr>
        <p:spPr bwMode="auto">
          <a:xfrm>
            <a:off x="8022811" y="4766913"/>
            <a:ext cx="2651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a:ln>
                  <a:noFill/>
                </a:ln>
                <a:solidFill>
                  <a:srgbClr val="656565"/>
                </a:solidFill>
                <a:effectLst/>
                <a:latin typeface="Titillium" panose="00000500000000000000" pitchFamily="50" charset="0"/>
              </a:rPr>
              <a:t>0</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55" name="Rectangle 839"/>
          <p:cNvSpPr>
            <a:spLocks noChangeArrowheads="1"/>
          </p:cNvSpPr>
          <p:nvPr/>
        </p:nvSpPr>
        <p:spPr bwMode="auto">
          <a:xfrm>
            <a:off x="8482861" y="4766913"/>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6" name="Rectangle 840"/>
          <p:cNvSpPr>
            <a:spLocks noChangeArrowheads="1"/>
          </p:cNvSpPr>
          <p:nvPr/>
        </p:nvSpPr>
        <p:spPr bwMode="auto">
          <a:xfrm>
            <a:off x="9081811" y="4766913"/>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7" name="Rectangle 841"/>
          <p:cNvSpPr>
            <a:spLocks noChangeArrowheads="1"/>
          </p:cNvSpPr>
          <p:nvPr/>
        </p:nvSpPr>
        <p:spPr bwMode="auto">
          <a:xfrm>
            <a:off x="9692336" y="4766913"/>
            <a:ext cx="4312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1/H</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8" name="Rectangle 842"/>
          <p:cNvSpPr>
            <a:spLocks noChangeArrowheads="1"/>
          </p:cNvSpPr>
          <p:nvPr/>
        </p:nvSpPr>
        <p:spPr bwMode="auto">
          <a:xfrm>
            <a:off x="10234998" y="4766913"/>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9" name="Rectangle 843"/>
          <p:cNvSpPr>
            <a:spLocks noChangeArrowheads="1"/>
          </p:cNvSpPr>
          <p:nvPr/>
        </p:nvSpPr>
        <p:spPr bwMode="auto">
          <a:xfrm>
            <a:off x="10845523" y="4766913"/>
            <a:ext cx="4123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4/G</a:t>
            </a:r>
            <a:endParaRPr kumimoji="0" lang="fr-FR" altLang="fr-FR" sz="1800" b="0" i="0" u="none" strike="noStrike" cap="none" normalizeH="0" baseline="0" dirty="0">
              <a:ln>
                <a:noFill/>
              </a:ln>
              <a:solidFill>
                <a:schemeClr val="tx2"/>
              </a:solidFill>
              <a:effectLst/>
            </a:endParaRPr>
          </a:p>
        </p:txBody>
      </p:sp>
      <p:sp>
        <p:nvSpPr>
          <p:cNvPr id="660" name="Rectangle 844"/>
          <p:cNvSpPr>
            <a:spLocks noChangeArrowheads="1"/>
          </p:cNvSpPr>
          <p:nvPr/>
        </p:nvSpPr>
        <p:spPr bwMode="auto">
          <a:xfrm>
            <a:off x="11548648" y="4766913"/>
            <a:ext cx="130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61" name="Rectangle 845"/>
          <p:cNvSpPr>
            <a:spLocks noChangeArrowheads="1"/>
          </p:cNvSpPr>
          <p:nvPr/>
        </p:nvSpPr>
        <p:spPr bwMode="auto">
          <a:xfrm>
            <a:off x="5398673" y="5163788"/>
            <a:ext cx="6524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Poids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62" name="Rectangle 846"/>
          <p:cNvSpPr>
            <a:spLocks noChangeArrowheads="1"/>
          </p:cNvSpPr>
          <p:nvPr/>
        </p:nvSpPr>
        <p:spPr bwMode="auto">
          <a:xfrm>
            <a:off x="6121791" y="5160613"/>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63" name="Rectangle 847"/>
          <p:cNvSpPr>
            <a:spLocks noChangeArrowheads="1"/>
          </p:cNvSpPr>
          <p:nvPr/>
        </p:nvSpPr>
        <p:spPr bwMode="auto">
          <a:xfrm>
            <a:off x="6686011" y="5160613"/>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64" name="Rectangle 848"/>
          <p:cNvSpPr>
            <a:spLocks noChangeArrowheads="1"/>
          </p:cNvSpPr>
          <p:nvPr/>
        </p:nvSpPr>
        <p:spPr bwMode="auto">
          <a:xfrm>
            <a:off x="7342836" y="5160613"/>
            <a:ext cx="41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4/B</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65" name="Rectangle 849"/>
          <p:cNvSpPr>
            <a:spLocks noChangeArrowheads="1"/>
          </p:cNvSpPr>
          <p:nvPr/>
        </p:nvSpPr>
        <p:spPr bwMode="auto">
          <a:xfrm>
            <a:off x="8022811" y="5160613"/>
            <a:ext cx="27781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a:ln>
                  <a:noFill/>
                </a:ln>
                <a:solidFill>
                  <a:srgbClr val="656565"/>
                </a:solidFill>
                <a:effectLst/>
                <a:latin typeface="Titillium" panose="00000500000000000000" pitchFamily="50" charset="0"/>
              </a:rPr>
              <a:t>0</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66" name="Rectangle 850"/>
          <p:cNvSpPr>
            <a:spLocks noChangeArrowheads="1"/>
          </p:cNvSpPr>
          <p:nvPr/>
        </p:nvSpPr>
        <p:spPr bwMode="auto">
          <a:xfrm>
            <a:off x="8482861" y="5160613"/>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67" name="Rectangle 851"/>
          <p:cNvSpPr>
            <a:spLocks noChangeArrowheads="1"/>
          </p:cNvSpPr>
          <p:nvPr/>
        </p:nvSpPr>
        <p:spPr bwMode="auto">
          <a:xfrm>
            <a:off x="9081811" y="5160613"/>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68" name="Rectangle 852"/>
          <p:cNvSpPr>
            <a:spLocks noChangeArrowheads="1"/>
          </p:cNvSpPr>
          <p:nvPr/>
        </p:nvSpPr>
        <p:spPr bwMode="auto">
          <a:xfrm>
            <a:off x="9692336" y="5160613"/>
            <a:ext cx="4312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1/H</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69" name="Rectangle 853"/>
          <p:cNvSpPr>
            <a:spLocks noChangeArrowheads="1"/>
          </p:cNvSpPr>
          <p:nvPr/>
        </p:nvSpPr>
        <p:spPr bwMode="auto">
          <a:xfrm>
            <a:off x="10234998" y="5160613"/>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70" name="Rectangle 854"/>
          <p:cNvSpPr>
            <a:spLocks noChangeArrowheads="1"/>
          </p:cNvSpPr>
          <p:nvPr/>
        </p:nvSpPr>
        <p:spPr bwMode="auto">
          <a:xfrm>
            <a:off x="10845523" y="5160613"/>
            <a:ext cx="3952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1/C</a:t>
            </a:r>
            <a:endParaRPr kumimoji="0" lang="fr-FR" altLang="fr-FR" sz="1800" b="0" i="0" u="none" strike="noStrike" cap="none" normalizeH="0" baseline="0" dirty="0">
              <a:ln>
                <a:noFill/>
              </a:ln>
              <a:solidFill>
                <a:schemeClr val="tx2"/>
              </a:solidFill>
              <a:effectLst/>
            </a:endParaRPr>
          </a:p>
        </p:txBody>
      </p:sp>
      <p:sp>
        <p:nvSpPr>
          <p:cNvPr id="671" name="Rectangle 855"/>
          <p:cNvSpPr>
            <a:spLocks noChangeArrowheads="1"/>
          </p:cNvSpPr>
          <p:nvPr/>
        </p:nvSpPr>
        <p:spPr bwMode="auto">
          <a:xfrm>
            <a:off x="11467623" y="5160613"/>
            <a:ext cx="3952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2/C</a:t>
            </a:r>
            <a:endParaRPr kumimoji="0" lang="fr-FR" altLang="fr-FR" sz="1800" b="0" i="0" u="none" strike="noStrike" cap="none" normalizeH="0" baseline="0" dirty="0">
              <a:ln>
                <a:noFill/>
              </a:ln>
              <a:solidFill>
                <a:schemeClr val="tx2"/>
              </a:solidFill>
              <a:effectLst/>
            </a:endParaRPr>
          </a:p>
        </p:txBody>
      </p:sp>
      <p:sp>
        <p:nvSpPr>
          <p:cNvPr id="672" name="Rectangle 856"/>
          <p:cNvSpPr>
            <a:spLocks noChangeArrowheads="1"/>
          </p:cNvSpPr>
          <p:nvPr/>
        </p:nvSpPr>
        <p:spPr bwMode="auto">
          <a:xfrm>
            <a:off x="5398673" y="5560663"/>
            <a:ext cx="652462"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Poids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73" name="Rectangle 857"/>
          <p:cNvSpPr>
            <a:spLocks noChangeArrowheads="1"/>
          </p:cNvSpPr>
          <p:nvPr/>
        </p:nvSpPr>
        <p:spPr bwMode="auto">
          <a:xfrm>
            <a:off x="6121791" y="5557488"/>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74" name="Rectangle 858"/>
          <p:cNvSpPr>
            <a:spLocks noChangeArrowheads="1"/>
          </p:cNvSpPr>
          <p:nvPr/>
        </p:nvSpPr>
        <p:spPr bwMode="auto">
          <a:xfrm>
            <a:off x="6686011" y="5557488"/>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75" name="Rectangle 859"/>
          <p:cNvSpPr>
            <a:spLocks noChangeArrowheads="1"/>
          </p:cNvSpPr>
          <p:nvPr/>
        </p:nvSpPr>
        <p:spPr bwMode="auto">
          <a:xfrm>
            <a:off x="7342836" y="5557488"/>
            <a:ext cx="41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4/B</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76" name="Rectangle 860"/>
          <p:cNvSpPr>
            <a:spLocks noChangeArrowheads="1"/>
          </p:cNvSpPr>
          <p:nvPr/>
        </p:nvSpPr>
        <p:spPr bwMode="auto">
          <a:xfrm>
            <a:off x="8022811" y="5557488"/>
            <a:ext cx="2651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a:ln>
                  <a:noFill/>
                </a:ln>
                <a:solidFill>
                  <a:srgbClr val="656565"/>
                </a:solidFill>
                <a:effectLst/>
                <a:latin typeface="Titillium" panose="00000500000000000000" pitchFamily="50" charset="0"/>
              </a:rPr>
              <a:t>0</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77" name="Rectangle 861"/>
          <p:cNvSpPr>
            <a:spLocks noChangeArrowheads="1"/>
          </p:cNvSpPr>
          <p:nvPr/>
        </p:nvSpPr>
        <p:spPr bwMode="auto">
          <a:xfrm>
            <a:off x="8482861" y="5557488"/>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78" name="Rectangle 862"/>
          <p:cNvSpPr>
            <a:spLocks noChangeArrowheads="1"/>
          </p:cNvSpPr>
          <p:nvPr/>
        </p:nvSpPr>
        <p:spPr bwMode="auto">
          <a:xfrm>
            <a:off x="9081811" y="5557488"/>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79" name="Rectangle 863"/>
          <p:cNvSpPr>
            <a:spLocks noChangeArrowheads="1"/>
          </p:cNvSpPr>
          <p:nvPr/>
        </p:nvSpPr>
        <p:spPr bwMode="auto">
          <a:xfrm>
            <a:off x="9692336" y="5557488"/>
            <a:ext cx="4312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1/H</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80" name="Rectangle 864"/>
          <p:cNvSpPr>
            <a:spLocks noChangeArrowheads="1"/>
          </p:cNvSpPr>
          <p:nvPr/>
        </p:nvSpPr>
        <p:spPr bwMode="auto">
          <a:xfrm>
            <a:off x="10234998" y="5557488"/>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81" name="Rectangle 865"/>
          <p:cNvSpPr>
            <a:spLocks noChangeArrowheads="1"/>
          </p:cNvSpPr>
          <p:nvPr/>
        </p:nvSpPr>
        <p:spPr bwMode="auto">
          <a:xfrm>
            <a:off x="10845523" y="5557488"/>
            <a:ext cx="3952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1/C</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82" name="Rectangle 866"/>
          <p:cNvSpPr>
            <a:spLocks noChangeArrowheads="1"/>
          </p:cNvSpPr>
          <p:nvPr/>
        </p:nvSpPr>
        <p:spPr bwMode="auto">
          <a:xfrm>
            <a:off x="11467623" y="5557488"/>
            <a:ext cx="3270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0/I</a:t>
            </a:r>
            <a:endParaRPr kumimoji="0" lang="fr-FR" altLang="fr-FR" sz="1800" b="0" i="0" u="none" strike="noStrike" cap="none" normalizeH="0" baseline="0" dirty="0">
              <a:ln>
                <a:noFill/>
              </a:ln>
              <a:solidFill>
                <a:schemeClr val="tx2"/>
              </a:solidFill>
              <a:effectLst/>
            </a:endParaRPr>
          </a:p>
        </p:txBody>
      </p:sp>
      <p:sp>
        <p:nvSpPr>
          <p:cNvPr id="683" name="Rectangle 867"/>
          <p:cNvSpPr>
            <a:spLocks noChangeArrowheads="1"/>
          </p:cNvSpPr>
          <p:nvPr/>
        </p:nvSpPr>
        <p:spPr bwMode="auto">
          <a:xfrm>
            <a:off x="5398673" y="5954363"/>
            <a:ext cx="65246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Poids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84" name="Rectangle 868"/>
          <p:cNvSpPr>
            <a:spLocks noChangeArrowheads="1"/>
          </p:cNvSpPr>
          <p:nvPr/>
        </p:nvSpPr>
        <p:spPr bwMode="auto">
          <a:xfrm>
            <a:off x="6121791" y="5955951"/>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85" name="Rectangle 869"/>
          <p:cNvSpPr>
            <a:spLocks noChangeArrowheads="1"/>
          </p:cNvSpPr>
          <p:nvPr/>
        </p:nvSpPr>
        <p:spPr bwMode="auto">
          <a:xfrm>
            <a:off x="6686011" y="5955951"/>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86" name="Rectangle 870"/>
          <p:cNvSpPr>
            <a:spLocks noChangeArrowheads="1"/>
          </p:cNvSpPr>
          <p:nvPr/>
        </p:nvSpPr>
        <p:spPr bwMode="auto">
          <a:xfrm>
            <a:off x="7342836" y="5955951"/>
            <a:ext cx="4151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4/B</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87" name="Rectangle 871"/>
          <p:cNvSpPr>
            <a:spLocks noChangeArrowheads="1"/>
          </p:cNvSpPr>
          <p:nvPr/>
        </p:nvSpPr>
        <p:spPr bwMode="auto">
          <a:xfrm>
            <a:off x="8022811" y="5955951"/>
            <a:ext cx="2651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a:ln>
                  <a:noFill/>
                </a:ln>
                <a:solidFill>
                  <a:srgbClr val="656565"/>
                </a:solidFill>
                <a:effectLst/>
                <a:latin typeface="Titillium" panose="00000500000000000000" pitchFamily="50" charset="0"/>
              </a:rPr>
              <a:t>0</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88" name="Rectangle 872"/>
          <p:cNvSpPr>
            <a:spLocks noChangeArrowheads="1"/>
          </p:cNvSpPr>
          <p:nvPr/>
        </p:nvSpPr>
        <p:spPr bwMode="auto">
          <a:xfrm>
            <a:off x="8482861" y="5955951"/>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89" name="Rectangle 873"/>
          <p:cNvSpPr>
            <a:spLocks noChangeArrowheads="1"/>
          </p:cNvSpPr>
          <p:nvPr/>
        </p:nvSpPr>
        <p:spPr bwMode="auto">
          <a:xfrm>
            <a:off x="9081811" y="5955951"/>
            <a:ext cx="399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90" name="Rectangle 874"/>
          <p:cNvSpPr>
            <a:spLocks noChangeArrowheads="1"/>
          </p:cNvSpPr>
          <p:nvPr/>
        </p:nvSpPr>
        <p:spPr bwMode="auto">
          <a:xfrm>
            <a:off x="9692336" y="5955951"/>
            <a:ext cx="4312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1/H</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91" name="Rectangle 875"/>
          <p:cNvSpPr>
            <a:spLocks noChangeArrowheads="1"/>
          </p:cNvSpPr>
          <p:nvPr/>
        </p:nvSpPr>
        <p:spPr bwMode="auto">
          <a:xfrm>
            <a:off x="10234998" y="5955951"/>
            <a:ext cx="4231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2/D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92" name="Rectangle 876"/>
          <p:cNvSpPr>
            <a:spLocks noChangeArrowheads="1"/>
          </p:cNvSpPr>
          <p:nvPr/>
        </p:nvSpPr>
        <p:spPr bwMode="auto">
          <a:xfrm>
            <a:off x="10845523" y="5955951"/>
            <a:ext cx="3952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1/C</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93" name="Rectangle 877"/>
          <p:cNvSpPr>
            <a:spLocks noChangeArrowheads="1"/>
          </p:cNvSpPr>
          <p:nvPr/>
        </p:nvSpPr>
        <p:spPr bwMode="auto">
          <a:xfrm>
            <a:off x="11467623" y="5955951"/>
            <a:ext cx="3270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0/I</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897" name="Connecteur droit 896"/>
          <p:cNvCxnSpPr/>
          <p:nvPr/>
        </p:nvCxnSpPr>
        <p:spPr>
          <a:xfrm flipV="1">
            <a:off x="1676400" y="2774602"/>
            <a:ext cx="1493520" cy="107949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9" name="Connecteur droit 898"/>
          <p:cNvCxnSpPr/>
          <p:nvPr/>
        </p:nvCxnSpPr>
        <p:spPr>
          <a:xfrm flipV="1">
            <a:off x="272416" y="3792983"/>
            <a:ext cx="1403984" cy="22701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01" name="Connecteur droit 900"/>
          <p:cNvCxnSpPr/>
          <p:nvPr/>
        </p:nvCxnSpPr>
        <p:spPr>
          <a:xfrm flipV="1">
            <a:off x="270828" y="2659612"/>
            <a:ext cx="816610" cy="137758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05" name="Connecteur droit 904"/>
          <p:cNvCxnSpPr/>
          <p:nvPr/>
        </p:nvCxnSpPr>
        <p:spPr>
          <a:xfrm flipH="1" flipV="1">
            <a:off x="272416" y="4046545"/>
            <a:ext cx="479424" cy="134028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08" name="Connecteur droit 907"/>
          <p:cNvCxnSpPr/>
          <p:nvPr/>
        </p:nvCxnSpPr>
        <p:spPr>
          <a:xfrm flipH="1" flipV="1">
            <a:off x="1703387" y="3772701"/>
            <a:ext cx="1073150" cy="81165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10" name="Connecteur droit 909"/>
          <p:cNvCxnSpPr/>
          <p:nvPr/>
        </p:nvCxnSpPr>
        <p:spPr>
          <a:xfrm flipH="1">
            <a:off x="2041939" y="4584351"/>
            <a:ext cx="758410" cy="8422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14" name="Connecteur droit 913"/>
          <p:cNvCxnSpPr/>
          <p:nvPr/>
        </p:nvCxnSpPr>
        <p:spPr>
          <a:xfrm flipH="1">
            <a:off x="2783831" y="3527990"/>
            <a:ext cx="1094431" cy="108181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16" name="Connecteur droit 915"/>
          <p:cNvCxnSpPr/>
          <p:nvPr/>
        </p:nvCxnSpPr>
        <p:spPr>
          <a:xfrm flipH="1">
            <a:off x="3683679" y="3569938"/>
            <a:ext cx="194583" cy="182835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19" name="Connecteur droit 918"/>
          <p:cNvCxnSpPr/>
          <p:nvPr/>
        </p:nvCxnSpPr>
        <p:spPr>
          <a:xfrm flipH="1">
            <a:off x="3665689" y="4584351"/>
            <a:ext cx="1258957" cy="84222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40430460-436F-9EEA-82F9-733D98BD6E32}"/>
              </a:ext>
            </a:extLst>
          </p:cNvPr>
          <p:cNvSpPr txBox="1"/>
          <p:nvPr/>
        </p:nvSpPr>
        <p:spPr>
          <a:xfrm>
            <a:off x="5835870" y="6561026"/>
            <a:ext cx="6140368" cy="400110"/>
          </a:xfrm>
          <a:prstGeom prst="rect">
            <a:avLst/>
          </a:prstGeom>
          <a:noFill/>
        </p:spPr>
        <p:txBody>
          <a:bodyPr wrap="square">
            <a:spAutoFit/>
          </a:bodyPr>
          <a:lstStyle/>
          <a:p>
            <a:pPr algn="ctr"/>
            <a:r>
              <a:rPr kumimoji="0" lang="fr-FR" sz="2000" b="0" i="0" u="none" strike="noStrike" kern="1200" cap="none" spc="0" normalizeH="0" baseline="0" noProof="0" dirty="0">
                <a:ln>
                  <a:noFill/>
                </a:ln>
                <a:solidFill>
                  <a:srgbClr val="FBA41F"/>
                </a:solidFill>
                <a:effectLst/>
                <a:uLnTx/>
                <a:uFillTx/>
                <a:latin typeface="Titillium" panose="00000500000000000000" pitchFamily="50" charset="0"/>
                <a:ea typeface="+mn-ea"/>
                <a:cs typeface="+mn-cs"/>
              </a:rPr>
              <a:t>💡</a:t>
            </a:r>
            <a:r>
              <a:rPr kumimoji="0" lang="fr-FR" sz="18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r>
              <a:rPr kumimoji="0" lang="fr-FR" sz="1800" b="0" i="0" u="none" strike="noStrike" kern="1200" cap="none" spc="0" normalizeH="0" baseline="0" noProof="0" dirty="0">
                <a:ln>
                  <a:noFill/>
                </a:ln>
                <a:solidFill>
                  <a:schemeClr val="tx2"/>
                </a:solidFill>
                <a:effectLst/>
                <a:uLnTx/>
                <a:uFillTx/>
                <a:latin typeface="Titillium" panose="00000500000000000000" pitchFamily="50" charset="0"/>
                <a:ea typeface="+mn-ea"/>
                <a:cs typeface="+mn-cs"/>
              </a:rPr>
              <a:t>En jaune</a:t>
            </a:r>
            <a:r>
              <a:rPr kumimoji="0" lang="fr-FR" sz="18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 sommet dont le poids a diminué </a:t>
            </a:r>
            <a:endParaRPr lang="fr-FR" dirty="0"/>
          </a:p>
        </p:txBody>
      </p:sp>
    </p:spTree>
    <p:extLst>
      <p:ext uri="{BB962C8B-B14F-4D97-AF65-F5344CB8AC3E}">
        <p14:creationId xmlns:p14="http://schemas.microsoft.com/office/powerpoint/2010/main" val="226166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8"/>
                                        </p:tgtEl>
                                        <p:attrNameLst>
                                          <p:attrName>style.visibility</p:attrName>
                                        </p:attrNameLst>
                                      </p:cBhvr>
                                      <p:to>
                                        <p:strVal val="visible"/>
                                      </p:to>
                                    </p:set>
                                    <p:animEffect transition="in" filter="fade">
                                      <p:cBhvr>
                                        <p:cTn id="10" dur="500"/>
                                        <p:tgtEl>
                                          <p:spTgt spid="8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72"/>
                                        </p:tgtEl>
                                        <p:attrNameLst>
                                          <p:attrName>style.visibility</p:attrName>
                                        </p:attrNameLst>
                                      </p:cBhvr>
                                      <p:to>
                                        <p:strVal val="visible"/>
                                      </p:to>
                                    </p:set>
                                    <p:animEffect transition="in" filter="fade">
                                      <p:cBhvr>
                                        <p:cTn id="13" dur="500"/>
                                        <p:tgtEl>
                                          <p:spTgt spid="87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73"/>
                                        </p:tgtEl>
                                        <p:attrNameLst>
                                          <p:attrName>style.visibility</p:attrName>
                                        </p:attrNameLst>
                                      </p:cBhvr>
                                      <p:to>
                                        <p:strVal val="visible"/>
                                      </p:to>
                                    </p:set>
                                    <p:animEffect transition="in" filter="fade">
                                      <p:cBhvr>
                                        <p:cTn id="16" dur="500"/>
                                        <p:tgtEl>
                                          <p:spTgt spid="87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74"/>
                                        </p:tgtEl>
                                        <p:attrNameLst>
                                          <p:attrName>style.visibility</p:attrName>
                                        </p:attrNameLst>
                                      </p:cBhvr>
                                      <p:to>
                                        <p:strVal val="visible"/>
                                      </p:to>
                                    </p:set>
                                    <p:animEffect transition="in" filter="fade">
                                      <p:cBhvr>
                                        <p:cTn id="19" dur="500"/>
                                        <p:tgtEl>
                                          <p:spTgt spid="87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75"/>
                                        </p:tgtEl>
                                        <p:attrNameLst>
                                          <p:attrName>style.visibility</p:attrName>
                                        </p:attrNameLst>
                                      </p:cBhvr>
                                      <p:to>
                                        <p:strVal val="visible"/>
                                      </p:to>
                                    </p:set>
                                    <p:animEffect transition="in" filter="fade">
                                      <p:cBhvr>
                                        <p:cTn id="22" dur="500"/>
                                        <p:tgtEl>
                                          <p:spTgt spid="87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76"/>
                                        </p:tgtEl>
                                        <p:attrNameLst>
                                          <p:attrName>style.visibility</p:attrName>
                                        </p:attrNameLst>
                                      </p:cBhvr>
                                      <p:to>
                                        <p:strVal val="visible"/>
                                      </p:to>
                                    </p:set>
                                    <p:animEffect transition="in" filter="fade">
                                      <p:cBhvr>
                                        <p:cTn id="25" dur="500"/>
                                        <p:tgtEl>
                                          <p:spTgt spid="87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77"/>
                                        </p:tgtEl>
                                        <p:attrNameLst>
                                          <p:attrName>style.visibility</p:attrName>
                                        </p:attrNameLst>
                                      </p:cBhvr>
                                      <p:to>
                                        <p:strVal val="visible"/>
                                      </p:to>
                                    </p:set>
                                    <p:animEffect transition="in" filter="fade">
                                      <p:cBhvr>
                                        <p:cTn id="28" dur="500"/>
                                        <p:tgtEl>
                                          <p:spTgt spid="87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78"/>
                                        </p:tgtEl>
                                        <p:attrNameLst>
                                          <p:attrName>style.visibility</p:attrName>
                                        </p:attrNameLst>
                                      </p:cBhvr>
                                      <p:to>
                                        <p:strVal val="visible"/>
                                      </p:to>
                                    </p:set>
                                    <p:animEffect transition="in" filter="fade">
                                      <p:cBhvr>
                                        <p:cTn id="31" dur="500"/>
                                        <p:tgtEl>
                                          <p:spTgt spid="8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79"/>
                                        </p:tgtEl>
                                        <p:attrNameLst>
                                          <p:attrName>style.visibility</p:attrName>
                                        </p:attrNameLst>
                                      </p:cBhvr>
                                      <p:to>
                                        <p:strVal val="visible"/>
                                      </p:to>
                                    </p:set>
                                    <p:animEffect transition="in" filter="fade">
                                      <p:cBhvr>
                                        <p:cTn id="34" dur="500"/>
                                        <p:tgtEl>
                                          <p:spTgt spid="87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80"/>
                                        </p:tgtEl>
                                        <p:attrNameLst>
                                          <p:attrName>style.visibility</p:attrName>
                                        </p:attrNameLst>
                                      </p:cBhvr>
                                      <p:to>
                                        <p:strVal val="visible"/>
                                      </p:to>
                                    </p:set>
                                    <p:animEffect transition="in" filter="fade">
                                      <p:cBhvr>
                                        <p:cTn id="37" dur="500"/>
                                        <p:tgtEl>
                                          <p:spTgt spid="88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81"/>
                                        </p:tgtEl>
                                        <p:attrNameLst>
                                          <p:attrName>style.visibility</p:attrName>
                                        </p:attrNameLst>
                                      </p:cBhvr>
                                      <p:to>
                                        <p:strVal val="visible"/>
                                      </p:to>
                                    </p:set>
                                    <p:animEffect transition="in" filter="fade">
                                      <p:cBhvr>
                                        <p:cTn id="40" dur="500"/>
                                        <p:tgtEl>
                                          <p:spTgt spid="88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82"/>
                                        </p:tgtEl>
                                        <p:attrNameLst>
                                          <p:attrName>style.visibility</p:attrName>
                                        </p:attrNameLst>
                                      </p:cBhvr>
                                      <p:to>
                                        <p:strVal val="visible"/>
                                      </p:to>
                                    </p:set>
                                    <p:animEffect transition="in" filter="fade">
                                      <p:cBhvr>
                                        <p:cTn id="43" dur="500"/>
                                        <p:tgtEl>
                                          <p:spTgt spid="88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nodeType="withEffect">
                                  <p:stCondLst>
                                    <p:cond delay="0"/>
                                  </p:stCondLst>
                                  <p:childTnLst>
                                    <p:set>
                                      <p:cBhvr>
                                        <p:cTn id="50" dur="1" fill="hold">
                                          <p:stCondLst>
                                            <p:cond delay="0"/>
                                          </p:stCondLst>
                                        </p:cTn>
                                        <p:tgtEl>
                                          <p:spTgt spid="897"/>
                                        </p:tgtEl>
                                        <p:attrNameLst>
                                          <p:attrName>style.visibility</p:attrName>
                                        </p:attrNameLst>
                                      </p:cBhvr>
                                      <p:to>
                                        <p:strVal val="visible"/>
                                      </p:to>
                                    </p:set>
                                    <p:animEffect transition="in" filter="fade">
                                      <p:cBhvr>
                                        <p:cTn id="51" dur="500"/>
                                        <p:tgtEl>
                                          <p:spTgt spid="89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83"/>
                                        </p:tgtEl>
                                        <p:attrNameLst>
                                          <p:attrName>style.visibility</p:attrName>
                                        </p:attrNameLst>
                                      </p:cBhvr>
                                      <p:to>
                                        <p:strVal val="visible"/>
                                      </p:to>
                                    </p:set>
                                    <p:animEffect transition="in" filter="fade">
                                      <p:cBhvr>
                                        <p:cTn id="54" dur="500"/>
                                        <p:tgtEl>
                                          <p:spTgt spid="88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84"/>
                                        </p:tgtEl>
                                        <p:attrNameLst>
                                          <p:attrName>style.visibility</p:attrName>
                                        </p:attrNameLst>
                                      </p:cBhvr>
                                      <p:to>
                                        <p:strVal val="visible"/>
                                      </p:to>
                                    </p:set>
                                    <p:animEffect transition="in" filter="fade">
                                      <p:cBhvr>
                                        <p:cTn id="57" dur="500"/>
                                        <p:tgtEl>
                                          <p:spTgt spid="88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85"/>
                                        </p:tgtEl>
                                        <p:attrNameLst>
                                          <p:attrName>style.visibility</p:attrName>
                                        </p:attrNameLst>
                                      </p:cBhvr>
                                      <p:to>
                                        <p:strVal val="visible"/>
                                      </p:to>
                                    </p:set>
                                    <p:animEffect transition="in" filter="fade">
                                      <p:cBhvr>
                                        <p:cTn id="60" dur="500"/>
                                        <p:tgtEl>
                                          <p:spTgt spid="88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86"/>
                                        </p:tgtEl>
                                        <p:attrNameLst>
                                          <p:attrName>style.visibility</p:attrName>
                                        </p:attrNameLst>
                                      </p:cBhvr>
                                      <p:to>
                                        <p:strVal val="visible"/>
                                      </p:to>
                                    </p:set>
                                    <p:animEffect transition="in" filter="fade">
                                      <p:cBhvr>
                                        <p:cTn id="63" dur="500"/>
                                        <p:tgtEl>
                                          <p:spTgt spid="88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87"/>
                                        </p:tgtEl>
                                        <p:attrNameLst>
                                          <p:attrName>style.visibility</p:attrName>
                                        </p:attrNameLst>
                                      </p:cBhvr>
                                      <p:to>
                                        <p:strVal val="visible"/>
                                      </p:to>
                                    </p:set>
                                    <p:animEffect transition="in" filter="fade">
                                      <p:cBhvr>
                                        <p:cTn id="66" dur="500"/>
                                        <p:tgtEl>
                                          <p:spTgt spid="88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88"/>
                                        </p:tgtEl>
                                        <p:attrNameLst>
                                          <p:attrName>style.visibility</p:attrName>
                                        </p:attrNameLst>
                                      </p:cBhvr>
                                      <p:to>
                                        <p:strVal val="visible"/>
                                      </p:to>
                                    </p:set>
                                    <p:animEffect transition="in" filter="fade">
                                      <p:cBhvr>
                                        <p:cTn id="69" dur="500"/>
                                        <p:tgtEl>
                                          <p:spTgt spid="88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89"/>
                                        </p:tgtEl>
                                        <p:attrNameLst>
                                          <p:attrName>style.visibility</p:attrName>
                                        </p:attrNameLst>
                                      </p:cBhvr>
                                      <p:to>
                                        <p:strVal val="visible"/>
                                      </p:to>
                                    </p:set>
                                    <p:animEffect transition="in" filter="fade">
                                      <p:cBhvr>
                                        <p:cTn id="72" dur="500"/>
                                        <p:tgtEl>
                                          <p:spTgt spid="88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90"/>
                                        </p:tgtEl>
                                        <p:attrNameLst>
                                          <p:attrName>style.visibility</p:attrName>
                                        </p:attrNameLst>
                                      </p:cBhvr>
                                      <p:to>
                                        <p:strVal val="visible"/>
                                      </p:to>
                                    </p:set>
                                    <p:animEffect transition="in" filter="fade">
                                      <p:cBhvr>
                                        <p:cTn id="75" dur="500"/>
                                        <p:tgtEl>
                                          <p:spTgt spid="89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91"/>
                                        </p:tgtEl>
                                        <p:attrNameLst>
                                          <p:attrName>style.visibility</p:attrName>
                                        </p:attrNameLst>
                                      </p:cBhvr>
                                      <p:to>
                                        <p:strVal val="visible"/>
                                      </p:to>
                                    </p:set>
                                    <p:animEffect transition="in" filter="fade">
                                      <p:cBhvr>
                                        <p:cTn id="78" dur="500"/>
                                        <p:tgtEl>
                                          <p:spTgt spid="89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892"/>
                                        </p:tgtEl>
                                        <p:attrNameLst>
                                          <p:attrName>style.visibility</p:attrName>
                                        </p:attrNameLst>
                                      </p:cBhvr>
                                      <p:to>
                                        <p:strVal val="visible"/>
                                      </p:to>
                                    </p:set>
                                    <p:animEffect transition="in" filter="fade">
                                      <p:cBhvr>
                                        <p:cTn id="81" dur="500"/>
                                        <p:tgtEl>
                                          <p:spTgt spid="8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93"/>
                                        </p:tgtEl>
                                        <p:attrNameLst>
                                          <p:attrName>style.visibility</p:attrName>
                                        </p:attrNameLst>
                                      </p:cBhvr>
                                      <p:to>
                                        <p:strVal val="visible"/>
                                      </p:to>
                                    </p:set>
                                    <p:animEffect transition="in" filter="fade">
                                      <p:cBhvr>
                                        <p:cTn id="84" dur="500"/>
                                        <p:tgtEl>
                                          <p:spTgt spid="89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39"/>
                                        </p:tgtEl>
                                        <p:attrNameLst>
                                          <p:attrName>style.visibility</p:attrName>
                                        </p:attrNameLst>
                                      </p:cBhvr>
                                      <p:to>
                                        <p:strVal val="visible"/>
                                      </p:to>
                                    </p:set>
                                    <p:animEffect transition="in" filter="fade">
                                      <p:cBhvr>
                                        <p:cTn id="87" dur="500"/>
                                        <p:tgtEl>
                                          <p:spTgt spid="83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500"/>
                                        <p:tgtEl>
                                          <p:spTgt spid="17"/>
                                        </p:tgtEl>
                                      </p:cBhvr>
                                    </p:animEffect>
                                  </p:childTnLst>
                                </p:cTn>
                              </p:par>
                              <p:par>
                                <p:cTn id="93" presetID="10" presetClass="entr" presetSubtype="0" fill="hold" nodeType="withEffect">
                                  <p:stCondLst>
                                    <p:cond delay="0"/>
                                  </p:stCondLst>
                                  <p:childTnLst>
                                    <p:set>
                                      <p:cBhvr>
                                        <p:cTn id="94" dur="1" fill="hold">
                                          <p:stCondLst>
                                            <p:cond delay="0"/>
                                          </p:stCondLst>
                                        </p:cTn>
                                        <p:tgtEl>
                                          <p:spTgt spid="899"/>
                                        </p:tgtEl>
                                        <p:attrNameLst>
                                          <p:attrName>style.visibility</p:attrName>
                                        </p:attrNameLst>
                                      </p:cBhvr>
                                      <p:to>
                                        <p:strVal val="visible"/>
                                      </p:to>
                                    </p:set>
                                    <p:animEffect transition="in" filter="fade">
                                      <p:cBhvr>
                                        <p:cTn id="95" dur="500"/>
                                        <p:tgtEl>
                                          <p:spTgt spid="89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40"/>
                                        </p:tgtEl>
                                        <p:attrNameLst>
                                          <p:attrName>style.visibility</p:attrName>
                                        </p:attrNameLst>
                                      </p:cBhvr>
                                      <p:to>
                                        <p:strVal val="visible"/>
                                      </p:to>
                                    </p:set>
                                    <p:animEffect transition="in" filter="fade">
                                      <p:cBhvr>
                                        <p:cTn id="98" dur="500"/>
                                        <p:tgtEl>
                                          <p:spTgt spid="8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06"/>
                                        </p:tgtEl>
                                        <p:attrNameLst>
                                          <p:attrName>style.visibility</p:attrName>
                                        </p:attrNameLst>
                                      </p:cBhvr>
                                      <p:to>
                                        <p:strVal val="visible"/>
                                      </p:to>
                                    </p:set>
                                    <p:animEffect transition="in" filter="fade">
                                      <p:cBhvr>
                                        <p:cTn id="101" dur="500"/>
                                        <p:tgtEl>
                                          <p:spTgt spid="60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07"/>
                                        </p:tgtEl>
                                        <p:attrNameLst>
                                          <p:attrName>style.visibility</p:attrName>
                                        </p:attrNameLst>
                                      </p:cBhvr>
                                      <p:to>
                                        <p:strVal val="visible"/>
                                      </p:to>
                                    </p:set>
                                    <p:animEffect transition="in" filter="fade">
                                      <p:cBhvr>
                                        <p:cTn id="104" dur="500"/>
                                        <p:tgtEl>
                                          <p:spTgt spid="60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8"/>
                                        </p:tgtEl>
                                        <p:attrNameLst>
                                          <p:attrName>style.visibility</p:attrName>
                                        </p:attrNameLst>
                                      </p:cBhvr>
                                      <p:to>
                                        <p:strVal val="visible"/>
                                      </p:to>
                                    </p:set>
                                    <p:animEffect transition="in" filter="fade">
                                      <p:cBhvr>
                                        <p:cTn id="107" dur="500"/>
                                        <p:tgtEl>
                                          <p:spTgt spid="60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09"/>
                                        </p:tgtEl>
                                        <p:attrNameLst>
                                          <p:attrName>style.visibility</p:attrName>
                                        </p:attrNameLst>
                                      </p:cBhvr>
                                      <p:to>
                                        <p:strVal val="visible"/>
                                      </p:to>
                                    </p:set>
                                    <p:animEffect transition="in" filter="fade">
                                      <p:cBhvr>
                                        <p:cTn id="110" dur="500"/>
                                        <p:tgtEl>
                                          <p:spTgt spid="60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10"/>
                                        </p:tgtEl>
                                        <p:attrNameLst>
                                          <p:attrName>style.visibility</p:attrName>
                                        </p:attrNameLst>
                                      </p:cBhvr>
                                      <p:to>
                                        <p:strVal val="visible"/>
                                      </p:to>
                                    </p:set>
                                    <p:animEffect transition="in" filter="fade">
                                      <p:cBhvr>
                                        <p:cTn id="113" dur="500"/>
                                        <p:tgtEl>
                                          <p:spTgt spid="61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611"/>
                                        </p:tgtEl>
                                        <p:attrNameLst>
                                          <p:attrName>style.visibility</p:attrName>
                                        </p:attrNameLst>
                                      </p:cBhvr>
                                      <p:to>
                                        <p:strVal val="visible"/>
                                      </p:to>
                                    </p:set>
                                    <p:animEffect transition="in" filter="fade">
                                      <p:cBhvr>
                                        <p:cTn id="116" dur="500"/>
                                        <p:tgtEl>
                                          <p:spTgt spid="61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2"/>
                                        </p:tgtEl>
                                        <p:attrNameLst>
                                          <p:attrName>style.visibility</p:attrName>
                                        </p:attrNameLst>
                                      </p:cBhvr>
                                      <p:to>
                                        <p:strVal val="visible"/>
                                      </p:to>
                                    </p:set>
                                    <p:animEffect transition="in" filter="fade">
                                      <p:cBhvr>
                                        <p:cTn id="119" dur="500"/>
                                        <p:tgtEl>
                                          <p:spTgt spid="612"/>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13"/>
                                        </p:tgtEl>
                                        <p:attrNameLst>
                                          <p:attrName>style.visibility</p:attrName>
                                        </p:attrNameLst>
                                      </p:cBhvr>
                                      <p:to>
                                        <p:strVal val="visible"/>
                                      </p:to>
                                    </p:set>
                                    <p:animEffect transition="in" filter="fade">
                                      <p:cBhvr>
                                        <p:cTn id="122" dur="500"/>
                                        <p:tgtEl>
                                          <p:spTgt spid="613"/>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614"/>
                                        </p:tgtEl>
                                        <p:attrNameLst>
                                          <p:attrName>style.visibility</p:attrName>
                                        </p:attrNameLst>
                                      </p:cBhvr>
                                      <p:to>
                                        <p:strVal val="visible"/>
                                      </p:to>
                                    </p:set>
                                    <p:animEffect transition="in" filter="fade">
                                      <p:cBhvr>
                                        <p:cTn id="125" dur="500"/>
                                        <p:tgtEl>
                                          <p:spTgt spid="614"/>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615"/>
                                        </p:tgtEl>
                                        <p:attrNameLst>
                                          <p:attrName>style.visibility</p:attrName>
                                        </p:attrNameLst>
                                      </p:cBhvr>
                                      <p:to>
                                        <p:strVal val="visible"/>
                                      </p:to>
                                    </p:set>
                                    <p:animEffect transition="in" filter="fade">
                                      <p:cBhvr>
                                        <p:cTn id="128" dur="500"/>
                                        <p:tgtEl>
                                          <p:spTgt spid="615"/>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616"/>
                                        </p:tgtEl>
                                        <p:attrNameLst>
                                          <p:attrName>style.visibility</p:attrName>
                                        </p:attrNameLst>
                                      </p:cBhvr>
                                      <p:to>
                                        <p:strVal val="visible"/>
                                      </p:to>
                                    </p:set>
                                    <p:animEffect transition="in" filter="fade">
                                      <p:cBhvr>
                                        <p:cTn id="131" dur="500"/>
                                        <p:tgtEl>
                                          <p:spTgt spid="616"/>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6"/>
                                        </p:tgtEl>
                                        <p:attrNameLst>
                                          <p:attrName>style.visibility</p:attrName>
                                        </p:attrNameLst>
                                      </p:cBhvr>
                                      <p:to>
                                        <p:strVal val="visible"/>
                                      </p:to>
                                    </p:set>
                                    <p:animEffect transition="in" filter="fade">
                                      <p:cBhvr>
                                        <p:cTn id="136" dur="500"/>
                                        <p:tgtEl>
                                          <p:spTgt spid="16"/>
                                        </p:tgtEl>
                                      </p:cBhvr>
                                    </p:animEffect>
                                  </p:childTnLst>
                                </p:cTn>
                              </p:par>
                              <p:par>
                                <p:cTn id="137" presetID="10" presetClass="entr" presetSubtype="0" fill="hold" nodeType="withEffect">
                                  <p:stCondLst>
                                    <p:cond delay="0"/>
                                  </p:stCondLst>
                                  <p:childTnLst>
                                    <p:set>
                                      <p:cBhvr>
                                        <p:cTn id="138" dur="1" fill="hold">
                                          <p:stCondLst>
                                            <p:cond delay="0"/>
                                          </p:stCondLst>
                                        </p:cTn>
                                        <p:tgtEl>
                                          <p:spTgt spid="901"/>
                                        </p:tgtEl>
                                        <p:attrNameLst>
                                          <p:attrName>style.visibility</p:attrName>
                                        </p:attrNameLst>
                                      </p:cBhvr>
                                      <p:to>
                                        <p:strVal val="visible"/>
                                      </p:to>
                                    </p:set>
                                    <p:animEffect transition="in" filter="fade">
                                      <p:cBhvr>
                                        <p:cTn id="139" dur="500"/>
                                        <p:tgtEl>
                                          <p:spTgt spid="901"/>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841"/>
                                        </p:tgtEl>
                                        <p:attrNameLst>
                                          <p:attrName>style.visibility</p:attrName>
                                        </p:attrNameLst>
                                      </p:cBhvr>
                                      <p:to>
                                        <p:strVal val="visible"/>
                                      </p:to>
                                    </p:set>
                                    <p:animEffect transition="in" filter="fade">
                                      <p:cBhvr>
                                        <p:cTn id="142" dur="500"/>
                                        <p:tgtEl>
                                          <p:spTgt spid="84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617"/>
                                        </p:tgtEl>
                                        <p:attrNameLst>
                                          <p:attrName>style.visibility</p:attrName>
                                        </p:attrNameLst>
                                      </p:cBhvr>
                                      <p:to>
                                        <p:strVal val="visible"/>
                                      </p:to>
                                    </p:set>
                                    <p:animEffect transition="in" filter="fade">
                                      <p:cBhvr>
                                        <p:cTn id="145" dur="500"/>
                                        <p:tgtEl>
                                          <p:spTgt spid="61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618"/>
                                        </p:tgtEl>
                                        <p:attrNameLst>
                                          <p:attrName>style.visibility</p:attrName>
                                        </p:attrNameLst>
                                      </p:cBhvr>
                                      <p:to>
                                        <p:strVal val="visible"/>
                                      </p:to>
                                    </p:set>
                                    <p:animEffect transition="in" filter="fade">
                                      <p:cBhvr>
                                        <p:cTn id="148" dur="500"/>
                                        <p:tgtEl>
                                          <p:spTgt spid="618"/>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19"/>
                                        </p:tgtEl>
                                        <p:attrNameLst>
                                          <p:attrName>style.visibility</p:attrName>
                                        </p:attrNameLst>
                                      </p:cBhvr>
                                      <p:to>
                                        <p:strVal val="visible"/>
                                      </p:to>
                                    </p:set>
                                    <p:animEffect transition="in" filter="fade">
                                      <p:cBhvr>
                                        <p:cTn id="151" dur="500"/>
                                        <p:tgtEl>
                                          <p:spTgt spid="619"/>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620"/>
                                        </p:tgtEl>
                                        <p:attrNameLst>
                                          <p:attrName>style.visibility</p:attrName>
                                        </p:attrNameLst>
                                      </p:cBhvr>
                                      <p:to>
                                        <p:strVal val="visible"/>
                                      </p:to>
                                    </p:set>
                                    <p:animEffect transition="in" filter="fade">
                                      <p:cBhvr>
                                        <p:cTn id="154" dur="500"/>
                                        <p:tgtEl>
                                          <p:spTgt spid="620"/>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621"/>
                                        </p:tgtEl>
                                        <p:attrNameLst>
                                          <p:attrName>style.visibility</p:attrName>
                                        </p:attrNameLst>
                                      </p:cBhvr>
                                      <p:to>
                                        <p:strVal val="visible"/>
                                      </p:to>
                                    </p:set>
                                    <p:animEffect transition="in" filter="fade">
                                      <p:cBhvr>
                                        <p:cTn id="157" dur="500"/>
                                        <p:tgtEl>
                                          <p:spTgt spid="621"/>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622"/>
                                        </p:tgtEl>
                                        <p:attrNameLst>
                                          <p:attrName>style.visibility</p:attrName>
                                        </p:attrNameLst>
                                      </p:cBhvr>
                                      <p:to>
                                        <p:strVal val="visible"/>
                                      </p:to>
                                    </p:set>
                                    <p:animEffect transition="in" filter="fade">
                                      <p:cBhvr>
                                        <p:cTn id="160" dur="500"/>
                                        <p:tgtEl>
                                          <p:spTgt spid="622"/>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623"/>
                                        </p:tgtEl>
                                        <p:attrNameLst>
                                          <p:attrName>style.visibility</p:attrName>
                                        </p:attrNameLst>
                                      </p:cBhvr>
                                      <p:to>
                                        <p:strVal val="visible"/>
                                      </p:to>
                                    </p:set>
                                    <p:animEffect transition="in" filter="fade">
                                      <p:cBhvr>
                                        <p:cTn id="163" dur="500"/>
                                        <p:tgtEl>
                                          <p:spTgt spid="623"/>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624"/>
                                        </p:tgtEl>
                                        <p:attrNameLst>
                                          <p:attrName>style.visibility</p:attrName>
                                        </p:attrNameLst>
                                      </p:cBhvr>
                                      <p:to>
                                        <p:strVal val="visible"/>
                                      </p:to>
                                    </p:set>
                                    <p:animEffect transition="in" filter="fade">
                                      <p:cBhvr>
                                        <p:cTn id="166" dur="500"/>
                                        <p:tgtEl>
                                          <p:spTgt spid="624"/>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25"/>
                                        </p:tgtEl>
                                        <p:attrNameLst>
                                          <p:attrName>style.visibility</p:attrName>
                                        </p:attrNameLst>
                                      </p:cBhvr>
                                      <p:to>
                                        <p:strVal val="visible"/>
                                      </p:to>
                                    </p:set>
                                    <p:animEffect transition="in" filter="fade">
                                      <p:cBhvr>
                                        <p:cTn id="169" dur="500"/>
                                        <p:tgtEl>
                                          <p:spTgt spid="625"/>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26"/>
                                        </p:tgtEl>
                                        <p:attrNameLst>
                                          <p:attrName>style.visibility</p:attrName>
                                        </p:attrNameLst>
                                      </p:cBhvr>
                                      <p:to>
                                        <p:strVal val="visible"/>
                                      </p:to>
                                    </p:set>
                                    <p:animEffect transition="in" filter="fade">
                                      <p:cBhvr>
                                        <p:cTn id="172" dur="500"/>
                                        <p:tgtEl>
                                          <p:spTgt spid="626"/>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627"/>
                                        </p:tgtEl>
                                        <p:attrNameLst>
                                          <p:attrName>style.visibility</p:attrName>
                                        </p:attrNameLst>
                                      </p:cBhvr>
                                      <p:to>
                                        <p:strVal val="visible"/>
                                      </p:to>
                                    </p:set>
                                    <p:animEffect transition="in" filter="fade">
                                      <p:cBhvr>
                                        <p:cTn id="175" dur="500"/>
                                        <p:tgtEl>
                                          <p:spTgt spid="627"/>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19"/>
                                        </p:tgtEl>
                                        <p:attrNameLst>
                                          <p:attrName>style.visibility</p:attrName>
                                        </p:attrNameLst>
                                      </p:cBhvr>
                                      <p:to>
                                        <p:strVal val="visible"/>
                                      </p:to>
                                    </p:set>
                                    <p:animEffect transition="in" filter="fade">
                                      <p:cBhvr>
                                        <p:cTn id="180" dur="500"/>
                                        <p:tgtEl>
                                          <p:spTgt spid="19"/>
                                        </p:tgtEl>
                                      </p:cBhvr>
                                    </p:animEffect>
                                  </p:childTnLst>
                                </p:cTn>
                              </p:par>
                              <p:par>
                                <p:cTn id="181" presetID="10" presetClass="entr" presetSubtype="0" fill="hold" nodeType="withEffect">
                                  <p:stCondLst>
                                    <p:cond delay="0"/>
                                  </p:stCondLst>
                                  <p:childTnLst>
                                    <p:set>
                                      <p:cBhvr>
                                        <p:cTn id="182" dur="1" fill="hold">
                                          <p:stCondLst>
                                            <p:cond delay="0"/>
                                          </p:stCondLst>
                                        </p:cTn>
                                        <p:tgtEl>
                                          <p:spTgt spid="905"/>
                                        </p:tgtEl>
                                        <p:attrNameLst>
                                          <p:attrName>style.visibility</p:attrName>
                                        </p:attrNameLst>
                                      </p:cBhvr>
                                      <p:to>
                                        <p:strVal val="visible"/>
                                      </p:to>
                                    </p:set>
                                    <p:animEffect transition="in" filter="fade">
                                      <p:cBhvr>
                                        <p:cTn id="183" dur="500"/>
                                        <p:tgtEl>
                                          <p:spTgt spid="905"/>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842"/>
                                        </p:tgtEl>
                                        <p:attrNameLst>
                                          <p:attrName>style.visibility</p:attrName>
                                        </p:attrNameLst>
                                      </p:cBhvr>
                                      <p:to>
                                        <p:strVal val="visible"/>
                                      </p:to>
                                    </p:set>
                                    <p:animEffect transition="in" filter="fade">
                                      <p:cBhvr>
                                        <p:cTn id="186" dur="500"/>
                                        <p:tgtEl>
                                          <p:spTgt spid="842"/>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628"/>
                                        </p:tgtEl>
                                        <p:attrNameLst>
                                          <p:attrName>style.visibility</p:attrName>
                                        </p:attrNameLst>
                                      </p:cBhvr>
                                      <p:to>
                                        <p:strVal val="visible"/>
                                      </p:to>
                                    </p:set>
                                    <p:animEffect transition="in" filter="fade">
                                      <p:cBhvr>
                                        <p:cTn id="189" dur="500"/>
                                        <p:tgtEl>
                                          <p:spTgt spid="628"/>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629"/>
                                        </p:tgtEl>
                                        <p:attrNameLst>
                                          <p:attrName>style.visibility</p:attrName>
                                        </p:attrNameLst>
                                      </p:cBhvr>
                                      <p:to>
                                        <p:strVal val="visible"/>
                                      </p:to>
                                    </p:set>
                                    <p:animEffect transition="in" filter="fade">
                                      <p:cBhvr>
                                        <p:cTn id="192" dur="500"/>
                                        <p:tgtEl>
                                          <p:spTgt spid="629"/>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630"/>
                                        </p:tgtEl>
                                        <p:attrNameLst>
                                          <p:attrName>style.visibility</p:attrName>
                                        </p:attrNameLst>
                                      </p:cBhvr>
                                      <p:to>
                                        <p:strVal val="visible"/>
                                      </p:to>
                                    </p:set>
                                    <p:animEffect transition="in" filter="fade">
                                      <p:cBhvr>
                                        <p:cTn id="195" dur="500"/>
                                        <p:tgtEl>
                                          <p:spTgt spid="630"/>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631"/>
                                        </p:tgtEl>
                                        <p:attrNameLst>
                                          <p:attrName>style.visibility</p:attrName>
                                        </p:attrNameLst>
                                      </p:cBhvr>
                                      <p:to>
                                        <p:strVal val="visible"/>
                                      </p:to>
                                    </p:set>
                                    <p:animEffect transition="in" filter="fade">
                                      <p:cBhvr>
                                        <p:cTn id="198" dur="500"/>
                                        <p:tgtEl>
                                          <p:spTgt spid="631"/>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632"/>
                                        </p:tgtEl>
                                        <p:attrNameLst>
                                          <p:attrName>style.visibility</p:attrName>
                                        </p:attrNameLst>
                                      </p:cBhvr>
                                      <p:to>
                                        <p:strVal val="visible"/>
                                      </p:to>
                                    </p:set>
                                    <p:animEffect transition="in" filter="fade">
                                      <p:cBhvr>
                                        <p:cTn id="201" dur="500"/>
                                        <p:tgtEl>
                                          <p:spTgt spid="632"/>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633"/>
                                        </p:tgtEl>
                                        <p:attrNameLst>
                                          <p:attrName>style.visibility</p:attrName>
                                        </p:attrNameLst>
                                      </p:cBhvr>
                                      <p:to>
                                        <p:strVal val="visible"/>
                                      </p:to>
                                    </p:set>
                                    <p:animEffect transition="in" filter="fade">
                                      <p:cBhvr>
                                        <p:cTn id="204" dur="500"/>
                                        <p:tgtEl>
                                          <p:spTgt spid="633"/>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634"/>
                                        </p:tgtEl>
                                        <p:attrNameLst>
                                          <p:attrName>style.visibility</p:attrName>
                                        </p:attrNameLst>
                                      </p:cBhvr>
                                      <p:to>
                                        <p:strVal val="visible"/>
                                      </p:to>
                                    </p:set>
                                    <p:animEffect transition="in" filter="fade">
                                      <p:cBhvr>
                                        <p:cTn id="207" dur="500"/>
                                        <p:tgtEl>
                                          <p:spTgt spid="634"/>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635"/>
                                        </p:tgtEl>
                                        <p:attrNameLst>
                                          <p:attrName>style.visibility</p:attrName>
                                        </p:attrNameLst>
                                      </p:cBhvr>
                                      <p:to>
                                        <p:strVal val="visible"/>
                                      </p:to>
                                    </p:set>
                                    <p:animEffect transition="in" filter="fade">
                                      <p:cBhvr>
                                        <p:cTn id="210" dur="500"/>
                                        <p:tgtEl>
                                          <p:spTgt spid="635"/>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636"/>
                                        </p:tgtEl>
                                        <p:attrNameLst>
                                          <p:attrName>style.visibility</p:attrName>
                                        </p:attrNameLst>
                                      </p:cBhvr>
                                      <p:to>
                                        <p:strVal val="visible"/>
                                      </p:to>
                                    </p:set>
                                    <p:animEffect transition="in" filter="fade">
                                      <p:cBhvr>
                                        <p:cTn id="213" dur="500"/>
                                        <p:tgtEl>
                                          <p:spTgt spid="636"/>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637"/>
                                        </p:tgtEl>
                                        <p:attrNameLst>
                                          <p:attrName>style.visibility</p:attrName>
                                        </p:attrNameLst>
                                      </p:cBhvr>
                                      <p:to>
                                        <p:strVal val="visible"/>
                                      </p:to>
                                    </p:set>
                                    <p:animEffect transition="in" filter="fade">
                                      <p:cBhvr>
                                        <p:cTn id="216" dur="500"/>
                                        <p:tgtEl>
                                          <p:spTgt spid="637"/>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638"/>
                                        </p:tgtEl>
                                        <p:attrNameLst>
                                          <p:attrName>style.visibility</p:attrName>
                                        </p:attrNameLst>
                                      </p:cBhvr>
                                      <p:to>
                                        <p:strVal val="visible"/>
                                      </p:to>
                                    </p:set>
                                    <p:animEffect transition="in" filter="fade">
                                      <p:cBhvr>
                                        <p:cTn id="219" dur="500"/>
                                        <p:tgtEl>
                                          <p:spTgt spid="638"/>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20"/>
                                        </p:tgtEl>
                                        <p:attrNameLst>
                                          <p:attrName>style.visibility</p:attrName>
                                        </p:attrNameLst>
                                      </p:cBhvr>
                                      <p:to>
                                        <p:strVal val="visible"/>
                                      </p:to>
                                    </p:set>
                                    <p:animEffect transition="in" filter="fade">
                                      <p:cBhvr>
                                        <p:cTn id="224" dur="500"/>
                                        <p:tgtEl>
                                          <p:spTgt spid="20"/>
                                        </p:tgtEl>
                                      </p:cBhvr>
                                    </p:animEffect>
                                  </p:childTnLst>
                                </p:cTn>
                              </p:par>
                              <p:par>
                                <p:cTn id="225" presetID="10" presetClass="entr" presetSubtype="0" fill="hold" nodeType="withEffect">
                                  <p:stCondLst>
                                    <p:cond delay="0"/>
                                  </p:stCondLst>
                                  <p:childTnLst>
                                    <p:set>
                                      <p:cBhvr>
                                        <p:cTn id="226" dur="1" fill="hold">
                                          <p:stCondLst>
                                            <p:cond delay="0"/>
                                          </p:stCondLst>
                                        </p:cTn>
                                        <p:tgtEl>
                                          <p:spTgt spid="908"/>
                                        </p:tgtEl>
                                        <p:attrNameLst>
                                          <p:attrName>style.visibility</p:attrName>
                                        </p:attrNameLst>
                                      </p:cBhvr>
                                      <p:to>
                                        <p:strVal val="visible"/>
                                      </p:to>
                                    </p:set>
                                    <p:animEffect transition="in" filter="fade">
                                      <p:cBhvr>
                                        <p:cTn id="227" dur="500"/>
                                        <p:tgtEl>
                                          <p:spTgt spid="908"/>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843"/>
                                        </p:tgtEl>
                                        <p:attrNameLst>
                                          <p:attrName>style.visibility</p:attrName>
                                        </p:attrNameLst>
                                      </p:cBhvr>
                                      <p:to>
                                        <p:strVal val="visible"/>
                                      </p:to>
                                    </p:set>
                                    <p:animEffect transition="in" filter="fade">
                                      <p:cBhvr>
                                        <p:cTn id="230" dur="500"/>
                                        <p:tgtEl>
                                          <p:spTgt spid="843"/>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639"/>
                                        </p:tgtEl>
                                        <p:attrNameLst>
                                          <p:attrName>style.visibility</p:attrName>
                                        </p:attrNameLst>
                                      </p:cBhvr>
                                      <p:to>
                                        <p:strVal val="visible"/>
                                      </p:to>
                                    </p:set>
                                    <p:animEffect transition="in" filter="fade">
                                      <p:cBhvr>
                                        <p:cTn id="233" dur="500"/>
                                        <p:tgtEl>
                                          <p:spTgt spid="639"/>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640"/>
                                        </p:tgtEl>
                                        <p:attrNameLst>
                                          <p:attrName>style.visibility</p:attrName>
                                        </p:attrNameLst>
                                      </p:cBhvr>
                                      <p:to>
                                        <p:strVal val="visible"/>
                                      </p:to>
                                    </p:set>
                                    <p:animEffect transition="in" filter="fade">
                                      <p:cBhvr>
                                        <p:cTn id="236" dur="500"/>
                                        <p:tgtEl>
                                          <p:spTgt spid="640"/>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641"/>
                                        </p:tgtEl>
                                        <p:attrNameLst>
                                          <p:attrName>style.visibility</p:attrName>
                                        </p:attrNameLst>
                                      </p:cBhvr>
                                      <p:to>
                                        <p:strVal val="visible"/>
                                      </p:to>
                                    </p:set>
                                    <p:animEffect transition="in" filter="fade">
                                      <p:cBhvr>
                                        <p:cTn id="239" dur="500"/>
                                        <p:tgtEl>
                                          <p:spTgt spid="641"/>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642"/>
                                        </p:tgtEl>
                                        <p:attrNameLst>
                                          <p:attrName>style.visibility</p:attrName>
                                        </p:attrNameLst>
                                      </p:cBhvr>
                                      <p:to>
                                        <p:strVal val="visible"/>
                                      </p:to>
                                    </p:set>
                                    <p:animEffect transition="in" filter="fade">
                                      <p:cBhvr>
                                        <p:cTn id="242" dur="500"/>
                                        <p:tgtEl>
                                          <p:spTgt spid="642"/>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643"/>
                                        </p:tgtEl>
                                        <p:attrNameLst>
                                          <p:attrName>style.visibility</p:attrName>
                                        </p:attrNameLst>
                                      </p:cBhvr>
                                      <p:to>
                                        <p:strVal val="visible"/>
                                      </p:to>
                                    </p:set>
                                    <p:animEffect transition="in" filter="fade">
                                      <p:cBhvr>
                                        <p:cTn id="245" dur="500"/>
                                        <p:tgtEl>
                                          <p:spTgt spid="643"/>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644"/>
                                        </p:tgtEl>
                                        <p:attrNameLst>
                                          <p:attrName>style.visibility</p:attrName>
                                        </p:attrNameLst>
                                      </p:cBhvr>
                                      <p:to>
                                        <p:strVal val="visible"/>
                                      </p:to>
                                    </p:set>
                                    <p:animEffect transition="in" filter="fade">
                                      <p:cBhvr>
                                        <p:cTn id="248" dur="500"/>
                                        <p:tgtEl>
                                          <p:spTgt spid="644"/>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645"/>
                                        </p:tgtEl>
                                        <p:attrNameLst>
                                          <p:attrName>style.visibility</p:attrName>
                                        </p:attrNameLst>
                                      </p:cBhvr>
                                      <p:to>
                                        <p:strVal val="visible"/>
                                      </p:to>
                                    </p:set>
                                    <p:animEffect transition="in" filter="fade">
                                      <p:cBhvr>
                                        <p:cTn id="251" dur="500"/>
                                        <p:tgtEl>
                                          <p:spTgt spid="645"/>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646"/>
                                        </p:tgtEl>
                                        <p:attrNameLst>
                                          <p:attrName>style.visibility</p:attrName>
                                        </p:attrNameLst>
                                      </p:cBhvr>
                                      <p:to>
                                        <p:strVal val="visible"/>
                                      </p:to>
                                    </p:set>
                                    <p:animEffect transition="in" filter="fade">
                                      <p:cBhvr>
                                        <p:cTn id="254" dur="500"/>
                                        <p:tgtEl>
                                          <p:spTgt spid="646"/>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647"/>
                                        </p:tgtEl>
                                        <p:attrNameLst>
                                          <p:attrName>style.visibility</p:attrName>
                                        </p:attrNameLst>
                                      </p:cBhvr>
                                      <p:to>
                                        <p:strVal val="visible"/>
                                      </p:to>
                                    </p:set>
                                    <p:animEffect transition="in" filter="fade">
                                      <p:cBhvr>
                                        <p:cTn id="257" dur="500"/>
                                        <p:tgtEl>
                                          <p:spTgt spid="647"/>
                                        </p:tgtEl>
                                      </p:cBhvr>
                                    </p:animEffect>
                                  </p:childTnLst>
                                </p:cTn>
                              </p:par>
                              <p:par>
                                <p:cTn id="258" presetID="10" presetClass="entr" presetSubtype="0" fill="hold" grpId="0" nodeType="withEffect">
                                  <p:stCondLst>
                                    <p:cond delay="0"/>
                                  </p:stCondLst>
                                  <p:childTnLst>
                                    <p:set>
                                      <p:cBhvr>
                                        <p:cTn id="259" dur="1" fill="hold">
                                          <p:stCondLst>
                                            <p:cond delay="0"/>
                                          </p:stCondLst>
                                        </p:cTn>
                                        <p:tgtEl>
                                          <p:spTgt spid="648"/>
                                        </p:tgtEl>
                                        <p:attrNameLst>
                                          <p:attrName>style.visibility</p:attrName>
                                        </p:attrNameLst>
                                      </p:cBhvr>
                                      <p:to>
                                        <p:strVal val="visible"/>
                                      </p:to>
                                    </p:set>
                                    <p:animEffect transition="in" filter="fade">
                                      <p:cBhvr>
                                        <p:cTn id="260" dur="500"/>
                                        <p:tgtEl>
                                          <p:spTgt spid="648"/>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649"/>
                                        </p:tgtEl>
                                        <p:attrNameLst>
                                          <p:attrName>style.visibility</p:attrName>
                                        </p:attrNameLst>
                                      </p:cBhvr>
                                      <p:to>
                                        <p:strVal val="visible"/>
                                      </p:to>
                                    </p:set>
                                    <p:animEffect transition="in" filter="fade">
                                      <p:cBhvr>
                                        <p:cTn id="263" dur="500"/>
                                        <p:tgtEl>
                                          <p:spTgt spid="649"/>
                                        </p:tgtEl>
                                      </p:cBhvr>
                                    </p:animEffect>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0" nodeType="clickEffect">
                                  <p:stCondLst>
                                    <p:cond delay="0"/>
                                  </p:stCondLst>
                                  <p:childTnLst>
                                    <p:set>
                                      <p:cBhvr>
                                        <p:cTn id="267" dur="1" fill="hold">
                                          <p:stCondLst>
                                            <p:cond delay="0"/>
                                          </p:stCondLst>
                                        </p:cTn>
                                        <p:tgtEl>
                                          <p:spTgt spid="22"/>
                                        </p:tgtEl>
                                        <p:attrNameLst>
                                          <p:attrName>style.visibility</p:attrName>
                                        </p:attrNameLst>
                                      </p:cBhvr>
                                      <p:to>
                                        <p:strVal val="visible"/>
                                      </p:to>
                                    </p:set>
                                    <p:animEffect transition="in" filter="fade">
                                      <p:cBhvr>
                                        <p:cTn id="268" dur="500"/>
                                        <p:tgtEl>
                                          <p:spTgt spid="22"/>
                                        </p:tgtEl>
                                      </p:cBhvr>
                                    </p:animEffect>
                                  </p:childTnLst>
                                </p:cTn>
                              </p:par>
                              <p:par>
                                <p:cTn id="269" presetID="10" presetClass="entr" presetSubtype="0" fill="hold" nodeType="withEffect">
                                  <p:stCondLst>
                                    <p:cond delay="0"/>
                                  </p:stCondLst>
                                  <p:childTnLst>
                                    <p:set>
                                      <p:cBhvr>
                                        <p:cTn id="270" dur="1" fill="hold">
                                          <p:stCondLst>
                                            <p:cond delay="0"/>
                                          </p:stCondLst>
                                        </p:cTn>
                                        <p:tgtEl>
                                          <p:spTgt spid="910"/>
                                        </p:tgtEl>
                                        <p:attrNameLst>
                                          <p:attrName>style.visibility</p:attrName>
                                        </p:attrNameLst>
                                      </p:cBhvr>
                                      <p:to>
                                        <p:strVal val="visible"/>
                                      </p:to>
                                    </p:set>
                                    <p:animEffect transition="in" filter="fade">
                                      <p:cBhvr>
                                        <p:cTn id="271" dur="500"/>
                                        <p:tgtEl>
                                          <p:spTgt spid="910"/>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844"/>
                                        </p:tgtEl>
                                        <p:attrNameLst>
                                          <p:attrName>style.visibility</p:attrName>
                                        </p:attrNameLst>
                                      </p:cBhvr>
                                      <p:to>
                                        <p:strVal val="visible"/>
                                      </p:to>
                                    </p:set>
                                    <p:animEffect transition="in" filter="fade">
                                      <p:cBhvr>
                                        <p:cTn id="274" dur="500"/>
                                        <p:tgtEl>
                                          <p:spTgt spid="844"/>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650"/>
                                        </p:tgtEl>
                                        <p:attrNameLst>
                                          <p:attrName>style.visibility</p:attrName>
                                        </p:attrNameLst>
                                      </p:cBhvr>
                                      <p:to>
                                        <p:strVal val="visible"/>
                                      </p:to>
                                    </p:set>
                                    <p:animEffect transition="in" filter="fade">
                                      <p:cBhvr>
                                        <p:cTn id="277" dur="500"/>
                                        <p:tgtEl>
                                          <p:spTgt spid="650"/>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651"/>
                                        </p:tgtEl>
                                        <p:attrNameLst>
                                          <p:attrName>style.visibility</p:attrName>
                                        </p:attrNameLst>
                                      </p:cBhvr>
                                      <p:to>
                                        <p:strVal val="visible"/>
                                      </p:to>
                                    </p:set>
                                    <p:animEffect transition="in" filter="fade">
                                      <p:cBhvr>
                                        <p:cTn id="280" dur="500"/>
                                        <p:tgtEl>
                                          <p:spTgt spid="651"/>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652"/>
                                        </p:tgtEl>
                                        <p:attrNameLst>
                                          <p:attrName>style.visibility</p:attrName>
                                        </p:attrNameLst>
                                      </p:cBhvr>
                                      <p:to>
                                        <p:strVal val="visible"/>
                                      </p:to>
                                    </p:set>
                                    <p:animEffect transition="in" filter="fade">
                                      <p:cBhvr>
                                        <p:cTn id="283" dur="500"/>
                                        <p:tgtEl>
                                          <p:spTgt spid="652"/>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653"/>
                                        </p:tgtEl>
                                        <p:attrNameLst>
                                          <p:attrName>style.visibility</p:attrName>
                                        </p:attrNameLst>
                                      </p:cBhvr>
                                      <p:to>
                                        <p:strVal val="visible"/>
                                      </p:to>
                                    </p:set>
                                    <p:animEffect transition="in" filter="fade">
                                      <p:cBhvr>
                                        <p:cTn id="286" dur="500"/>
                                        <p:tgtEl>
                                          <p:spTgt spid="653"/>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654"/>
                                        </p:tgtEl>
                                        <p:attrNameLst>
                                          <p:attrName>style.visibility</p:attrName>
                                        </p:attrNameLst>
                                      </p:cBhvr>
                                      <p:to>
                                        <p:strVal val="visible"/>
                                      </p:to>
                                    </p:set>
                                    <p:animEffect transition="in" filter="fade">
                                      <p:cBhvr>
                                        <p:cTn id="289" dur="500"/>
                                        <p:tgtEl>
                                          <p:spTgt spid="654"/>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655"/>
                                        </p:tgtEl>
                                        <p:attrNameLst>
                                          <p:attrName>style.visibility</p:attrName>
                                        </p:attrNameLst>
                                      </p:cBhvr>
                                      <p:to>
                                        <p:strVal val="visible"/>
                                      </p:to>
                                    </p:set>
                                    <p:animEffect transition="in" filter="fade">
                                      <p:cBhvr>
                                        <p:cTn id="292" dur="500"/>
                                        <p:tgtEl>
                                          <p:spTgt spid="655"/>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656"/>
                                        </p:tgtEl>
                                        <p:attrNameLst>
                                          <p:attrName>style.visibility</p:attrName>
                                        </p:attrNameLst>
                                      </p:cBhvr>
                                      <p:to>
                                        <p:strVal val="visible"/>
                                      </p:to>
                                    </p:set>
                                    <p:animEffect transition="in" filter="fade">
                                      <p:cBhvr>
                                        <p:cTn id="295" dur="500"/>
                                        <p:tgtEl>
                                          <p:spTgt spid="656"/>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657"/>
                                        </p:tgtEl>
                                        <p:attrNameLst>
                                          <p:attrName>style.visibility</p:attrName>
                                        </p:attrNameLst>
                                      </p:cBhvr>
                                      <p:to>
                                        <p:strVal val="visible"/>
                                      </p:to>
                                    </p:set>
                                    <p:animEffect transition="in" filter="fade">
                                      <p:cBhvr>
                                        <p:cTn id="298" dur="500"/>
                                        <p:tgtEl>
                                          <p:spTgt spid="657"/>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658"/>
                                        </p:tgtEl>
                                        <p:attrNameLst>
                                          <p:attrName>style.visibility</p:attrName>
                                        </p:attrNameLst>
                                      </p:cBhvr>
                                      <p:to>
                                        <p:strVal val="visible"/>
                                      </p:to>
                                    </p:set>
                                    <p:animEffect transition="in" filter="fade">
                                      <p:cBhvr>
                                        <p:cTn id="301" dur="500"/>
                                        <p:tgtEl>
                                          <p:spTgt spid="658"/>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659"/>
                                        </p:tgtEl>
                                        <p:attrNameLst>
                                          <p:attrName>style.visibility</p:attrName>
                                        </p:attrNameLst>
                                      </p:cBhvr>
                                      <p:to>
                                        <p:strVal val="visible"/>
                                      </p:to>
                                    </p:set>
                                    <p:animEffect transition="in" filter="fade">
                                      <p:cBhvr>
                                        <p:cTn id="304" dur="500"/>
                                        <p:tgtEl>
                                          <p:spTgt spid="659"/>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660"/>
                                        </p:tgtEl>
                                        <p:attrNameLst>
                                          <p:attrName>style.visibility</p:attrName>
                                        </p:attrNameLst>
                                      </p:cBhvr>
                                      <p:to>
                                        <p:strVal val="visible"/>
                                      </p:to>
                                    </p:set>
                                    <p:animEffect transition="in" filter="fade">
                                      <p:cBhvr>
                                        <p:cTn id="307" dur="500"/>
                                        <p:tgtEl>
                                          <p:spTgt spid="660"/>
                                        </p:tgtEl>
                                      </p:cBhvr>
                                    </p:animEffect>
                                  </p:childTnLst>
                                </p:cTn>
                              </p:par>
                            </p:childTnLst>
                          </p:cTn>
                        </p:par>
                      </p:childTnLst>
                    </p:cTn>
                  </p:par>
                  <p:par>
                    <p:cTn id="308" fill="hold">
                      <p:stCondLst>
                        <p:cond delay="indefinite"/>
                      </p:stCondLst>
                      <p:childTnLst>
                        <p:par>
                          <p:cTn id="309" fill="hold">
                            <p:stCondLst>
                              <p:cond delay="0"/>
                            </p:stCondLst>
                            <p:childTnLst>
                              <p:par>
                                <p:cTn id="310" presetID="10" presetClass="entr" presetSubtype="0" fill="hold" grpId="0" nodeType="clickEffect">
                                  <p:stCondLst>
                                    <p:cond delay="0"/>
                                  </p:stCondLst>
                                  <p:childTnLst>
                                    <p:set>
                                      <p:cBhvr>
                                        <p:cTn id="311" dur="1" fill="hold">
                                          <p:stCondLst>
                                            <p:cond delay="0"/>
                                          </p:stCondLst>
                                        </p:cTn>
                                        <p:tgtEl>
                                          <p:spTgt spid="23"/>
                                        </p:tgtEl>
                                        <p:attrNameLst>
                                          <p:attrName>style.visibility</p:attrName>
                                        </p:attrNameLst>
                                      </p:cBhvr>
                                      <p:to>
                                        <p:strVal val="visible"/>
                                      </p:to>
                                    </p:set>
                                    <p:animEffect transition="in" filter="fade">
                                      <p:cBhvr>
                                        <p:cTn id="312" dur="500"/>
                                        <p:tgtEl>
                                          <p:spTgt spid="23"/>
                                        </p:tgtEl>
                                      </p:cBhvr>
                                    </p:animEffect>
                                  </p:childTnLst>
                                </p:cTn>
                              </p:par>
                              <p:par>
                                <p:cTn id="313" presetID="10" presetClass="entr" presetSubtype="0" fill="hold" nodeType="withEffect">
                                  <p:stCondLst>
                                    <p:cond delay="0"/>
                                  </p:stCondLst>
                                  <p:childTnLst>
                                    <p:set>
                                      <p:cBhvr>
                                        <p:cTn id="314" dur="1" fill="hold">
                                          <p:stCondLst>
                                            <p:cond delay="0"/>
                                          </p:stCondLst>
                                        </p:cTn>
                                        <p:tgtEl>
                                          <p:spTgt spid="914"/>
                                        </p:tgtEl>
                                        <p:attrNameLst>
                                          <p:attrName>style.visibility</p:attrName>
                                        </p:attrNameLst>
                                      </p:cBhvr>
                                      <p:to>
                                        <p:strVal val="visible"/>
                                      </p:to>
                                    </p:set>
                                    <p:animEffect transition="in" filter="fade">
                                      <p:cBhvr>
                                        <p:cTn id="315" dur="500"/>
                                        <p:tgtEl>
                                          <p:spTgt spid="914"/>
                                        </p:tgtEl>
                                      </p:cBhvr>
                                    </p:animEffect>
                                  </p:childTnLst>
                                </p:cTn>
                              </p:par>
                              <p:par>
                                <p:cTn id="316" presetID="10" presetClass="entr" presetSubtype="0" fill="hold" grpId="0" nodeType="withEffect">
                                  <p:stCondLst>
                                    <p:cond delay="0"/>
                                  </p:stCondLst>
                                  <p:childTnLst>
                                    <p:set>
                                      <p:cBhvr>
                                        <p:cTn id="317" dur="1" fill="hold">
                                          <p:stCondLst>
                                            <p:cond delay="0"/>
                                          </p:stCondLst>
                                        </p:cTn>
                                        <p:tgtEl>
                                          <p:spTgt spid="845"/>
                                        </p:tgtEl>
                                        <p:attrNameLst>
                                          <p:attrName>style.visibility</p:attrName>
                                        </p:attrNameLst>
                                      </p:cBhvr>
                                      <p:to>
                                        <p:strVal val="visible"/>
                                      </p:to>
                                    </p:set>
                                    <p:animEffect transition="in" filter="fade">
                                      <p:cBhvr>
                                        <p:cTn id="318" dur="500"/>
                                        <p:tgtEl>
                                          <p:spTgt spid="845"/>
                                        </p:tgtEl>
                                      </p:cBhvr>
                                    </p:animEffect>
                                  </p:childTnLst>
                                </p:cTn>
                              </p:par>
                              <p:par>
                                <p:cTn id="319" presetID="10" presetClass="entr" presetSubtype="0" fill="hold" grpId="0" nodeType="withEffect">
                                  <p:stCondLst>
                                    <p:cond delay="0"/>
                                  </p:stCondLst>
                                  <p:childTnLst>
                                    <p:set>
                                      <p:cBhvr>
                                        <p:cTn id="320" dur="1" fill="hold">
                                          <p:stCondLst>
                                            <p:cond delay="0"/>
                                          </p:stCondLst>
                                        </p:cTn>
                                        <p:tgtEl>
                                          <p:spTgt spid="661"/>
                                        </p:tgtEl>
                                        <p:attrNameLst>
                                          <p:attrName>style.visibility</p:attrName>
                                        </p:attrNameLst>
                                      </p:cBhvr>
                                      <p:to>
                                        <p:strVal val="visible"/>
                                      </p:to>
                                    </p:set>
                                    <p:animEffect transition="in" filter="fade">
                                      <p:cBhvr>
                                        <p:cTn id="321" dur="500"/>
                                        <p:tgtEl>
                                          <p:spTgt spid="661"/>
                                        </p:tgtEl>
                                      </p:cBhvr>
                                    </p:animEffect>
                                  </p:childTnLst>
                                </p:cTn>
                              </p:par>
                              <p:par>
                                <p:cTn id="322" presetID="10" presetClass="entr" presetSubtype="0" fill="hold" grpId="0" nodeType="withEffect">
                                  <p:stCondLst>
                                    <p:cond delay="0"/>
                                  </p:stCondLst>
                                  <p:childTnLst>
                                    <p:set>
                                      <p:cBhvr>
                                        <p:cTn id="323" dur="1" fill="hold">
                                          <p:stCondLst>
                                            <p:cond delay="0"/>
                                          </p:stCondLst>
                                        </p:cTn>
                                        <p:tgtEl>
                                          <p:spTgt spid="662"/>
                                        </p:tgtEl>
                                        <p:attrNameLst>
                                          <p:attrName>style.visibility</p:attrName>
                                        </p:attrNameLst>
                                      </p:cBhvr>
                                      <p:to>
                                        <p:strVal val="visible"/>
                                      </p:to>
                                    </p:set>
                                    <p:animEffect transition="in" filter="fade">
                                      <p:cBhvr>
                                        <p:cTn id="324" dur="500"/>
                                        <p:tgtEl>
                                          <p:spTgt spid="662"/>
                                        </p:tgtEl>
                                      </p:cBhvr>
                                    </p:animEffect>
                                  </p:childTnLst>
                                </p:cTn>
                              </p:par>
                              <p:par>
                                <p:cTn id="325" presetID="10" presetClass="entr" presetSubtype="0" fill="hold" grpId="0" nodeType="withEffect">
                                  <p:stCondLst>
                                    <p:cond delay="0"/>
                                  </p:stCondLst>
                                  <p:childTnLst>
                                    <p:set>
                                      <p:cBhvr>
                                        <p:cTn id="326" dur="1" fill="hold">
                                          <p:stCondLst>
                                            <p:cond delay="0"/>
                                          </p:stCondLst>
                                        </p:cTn>
                                        <p:tgtEl>
                                          <p:spTgt spid="663"/>
                                        </p:tgtEl>
                                        <p:attrNameLst>
                                          <p:attrName>style.visibility</p:attrName>
                                        </p:attrNameLst>
                                      </p:cBhvr>
                                      <p:to>
                                        <p:strVal val="visible"/>
                                      </p:to>
                                    </p:set>
                                    <p:animEffect transition="in" filter="fade">
                                      <p:cBhvr>
                                        <p:cTn id="327" dur="500"/>
                                        <p:tgtEl>
                                          <p:spTgt spid="663"/>
                                        </p:tgtEl>
                                      </p:cBhvr>
                                    </p:animEffect>
                                  </p:childTnLst>
                                </p:cTn>
                              </p:par>
                              <p:par>
                                <p:cTn id="328" presetID="10" presetClass="entr" presetSubtype="0" fill="hold" grpId="0" nodeType="withEffect">
                                  <p:stCondLst>
                                    <p:cond delay="0"/>
                                  </p:stCondLst>
                                  <p:childTnLst>
                                    <p:set>
                                      <p:cBhvr>
                                        <p:cTn id="329" dur="1" fill="hold">
                                          <p:stCondLst>
                                            <p:cond delay="0"/>
                                          </p:stCondLst>
                                        </p:cTn>
                                        <p:tgtEl>
                                          <p:spTgt spid="664"/>
                                        </p:tgtEl>
                                        <p:attrNameLst>
                                          <p:attrName>style.visibility</p:attrName>
                                        </p:attrNameLst>
                                      </p:cBhvr>
                                      <p:to>
                                        <p:strVal val="visible"/>
                                      </p:to>
                                    </p:set>
                                    <p:animEffect transition="in" filter="fade">
                                      <p:cBhvr>
                                        <p:cTn id="330" dur="500"/>
                                        <p:tgtEl>
                                          <p:spTgt spid="664"/>
                                        </p:tgtEl>
                                      </p:cBhvr>
                                    </p:animEffect>
                                  </p:childTnLst>
                                </p:cTn>
                              </p:par>
                              <p:par>
                                <p:cTn id="331" presetID="10" presetClass="entr" presetSubtype="0" fill="hold" grpId="0" nodeType="withEffect">
                                  <p:stCondLst>
                                    <p:cond delay="0"/>
                                  </p:stCondLst>
                                  <p:childTnLst>
                                    <p:set>
                                      <p:cBhvr>
                                        <p:cTn id="332" dur="1" fill="hold">
                                          <p:stCondLst>
                                            <p:cond delay="0"/>
                                          </p:stCondLst>
                                        </p:cTn>
                                        <p:tgtEl>
                                          <p:spTgt spid="665"/>
                                        </p:tgtEl>
                                        <p:attrNameLst>
                                          <p:attrName>style.visibility</p:attrName>
                                        </p:attrNameLst>
                                      </p:cBhvr>
                                      <p:to>
                                        <p:strVal val="visible"/>
                                      </p:to>
                                    </p:set>
                                    <p:animEffect transition="in" filter="fade">
                                      <p:cBhvr>
                                        <p:cTn id="333" dur="500"/>
                                        <p:tgtEl>
                                          <p:spTgt spid="665"/>
                                        </p:tgtEl>
                                      </p:cBhvr>
                                    </p:animEffect>
                                  </p:childTnLst>
                                </p:cTn>
                              </p:par>
                              <p:par>
                                <p:cTn id="334" presetID="10" presetClass="entr" presetSubtype="0" fill="hold" grpId="0" nodeType="withEffect">
                                  <p:stCondLst>
                                    <p:cond delay="0"/>
                                  </p:stCondLst>
                                  <p:childTnLst>
                                    <p:set>
                                      <p:cBhvr>
                                        <p:cTn id="335" dur="1" fill="hold">
                                          <p:stCondLst>
                                            <p:cond delay="0"/>
                                          </p:stCondLst>
                                        </p:cTn>
                                        <p:tgtEl>
                                          <p:spTgt spid="666"/>
                                        </p:tgtEl>
                                        <p:attrNameLst>
                                          <p:attrName>style.visibility</p:attrName>
                                        </p:attrNameLst>
                                      </p:cBhvr>
                                      <p:to>
                                        <p:strVal val="visible"/>
                                      </p:to>
                                    </p:set>
                                    <p:animEffect transition="in" filter="fade">
                                      <p:cBhvr>
                                        <p:cTn id="336" dur="500"/>
                                        <p:tgtEl>
                                          <p:spTgt spid="666"/>
                                        </p:tgtEl>
                                      </p:cBhvr>
                                    </p:animEffect>
                                  </p:childTnLst>
                                </p:cTn>
                              </p:par>
                              <p:par>
                                <p:cTn id="337" presetID="10" presetClass="entr" presetSubtype="0" fill="hold" grpId="0" nodeType="withEffect">
                                  <p:stCondLst>
                                    <p:cond delay="0"/>
                                  </p:stCondLst>
                                  <p:childTnLst>
                                    <p:set>
                                      <p:cBhvr>
                                        <p:cTn id="338" dur="1" fill="hold">
                                          <p:stCondLst>
                                            <p:cond delay="0"/>
                                          </p:stCondLst>
                                        </p:cTn>
                                        <p:tgtEl>
                                          <p:spTgt spid="667"/>
                                        </p:tgtEl>
                                        <p:attrNameLst>
                                          <p:attrName>style.visibility</p:attrName>
                                        </p:attrNameLst>
                                      </p:cBhvr>
                                      <p:to>
                                        <p:strVal val="visible"/>
                                      </p:to>
                                    </p:set>
                                    <p:animEffect transition="in" filter="fade">
                                      <p:cBhvr>
                                        <p:cTn id="339" dur="500"/>
                                        <p:tgtEl>
                                          <p:spTgt spid="667"/>
                                        </p:tgtEl>
                                      </p:cBhvr>
                                    </p:animEffect>
                                  </p:childTnLst>
                                </p:cTn>
                              </p:par>
                              <p:par>
                                <p:cTn id="340" presetID="10" presetClass="entr" presetSubtype="0" fill="hold" grpId="0" nodeType="withEffect">
                                  <p:stCondLst>
                                    <p:cond delay="0"/>
                                  </p:stCondLst>
                                  <p:childTnLst>
                                    <p:set>
                                      <p:cBhvr>
                                        <p:cTn id="341" dur="1" fill="hold">
                                          <p:stCondLst>
                                            <p:cond delay="0"/>
                                          </p:stCondLst>
                                        </p:cTn>
                                        <p:tgtEl>
                                          <p:spTgt spid="668"/>
                                        </p:tgtEl>
                                        <p:attrNameLst>
                                          <p:attrName>style.visibility</p:attrName>
                                        </p:attrNameLst>
                                      </p:cBhvr>
                                      <p:to>
                                        <p:strVal val="visible"/>
                                      </p:to>
                                    </p:set>
                                    <p:animEffect transition="in" filter="fade">
                                      <p:cBhvr>
                                        <p:cTn id="342" dur="500"/>
                                        <p:tgtEl>
                                          <p:spTgt spid="668"/>
                                        </p:tgtEl>
                                      </p:cBhvr>
                                    </p:animEffect>
                                  </p:childTnLst>
                                </p:cTn>
                              </p:par>
                              <p:par>
                                <p:cTn id="343" presetID="10" presetClass="entr" presetSubtype="0" fill="hold" grpId="0" nodeType="withEffect">
                                  <p:stCondLst>
                                    <p:cond delay="0"/>
                                  </p:stCondLst>
                                  <p:childTnLst>
                                    <p:set>
                                      <p:cBhvr>
                                        <p:cTn id="344" dur="1" fill="hold">
                                          <p:stCondLst>
                                            <p:cond delay="0"/>
                                          </p:stCondLst>
                                        </p:cTn>
                                        <p:tgtEl>
                                          <p:spTgt spid="669"/>
                                        </p:tgtEl>
                                        <p:attrNameLst>
                                          <p:attrName>style.visibility</p:attrName>
                                        </p:attrNameLst>
                                      </p:cBhvr>
                                      <p:to>
                                        <p:strVal val="visible"/>
                                      </p:to>
                                    </p:set>
                                    <p:animEffect transition="in" filter="fade">
                                      <p:cBhvr>
                                        <p:cTn id="345" dur="500"/>
                                        <p:tgtEl>
                                          <p:spTgt spid="669"/>
                                        </p:tgtEl>
                                      </p:cBhvr>
                                    </p:animEffect>
                                  </p:childTnLst>
                                </p:cTn>
                              </p:par>
                              <p:par>
                                <p:cTn id="346" presetID="10" presetClass="entr" presetSubtype="0" fill="hold" grpId="0" nodeType="withEffect">
                                  <p:stCondLst>
                                    <p:cond delay="0"/>
                                  </p:stCondLst>
                                  <p:childTnLst>
                                    <p:set>
                                      <p:cBhvr>
                                        <p:cTn id="347" dur="1" fill="hold">
                                          <p:stCondLst>
                                            <p:cond delay="0"/>
                                          </p:stCondLst>
                                        </p:cTn>
                                        <p:tgtEl>
                                          <p:spTgt spid="670"/>
                                        </p:tgtEl>
                                        <p:attrNameLst>
                                          <p:attrName>style.visibility</p:attrName>
                                        </p:attrNameLst>
                                      </p:cBhvr>
                                      <p:to>
                                        <p:strVal val="visible"/>
                                      </p:to>
                                    </p:set>
                                    <p:animEffect transition="in" filter="fade">
                                      <p:cBhvr>
                                        <p:cTn id="348" dur="500"/>
                                        <p:tgtEl>
                                          <p:spTgt spid="670"/>
                                        </p:tgtEl>
                                      </p:cBhvr>
                                    </p:animEffect>
                                  </p:childTnLst>
                                </p:cTn>
                              </p:par>
                              <p:par>
                                <p:cTn id="349" presetID="10" presetClass="entr" presetSubtype="0" fill="hold" grpId="0" nodeType="withEffect">
                                  <p:stCondLst>
                                    <p:cond delay="0"/>
                                  </p:stCondLst>
                                  <p:childTnLst>
                                    <p:set>
                                      <p:cBhvr>
                                        <p:cTn id="350" dur="1" fill="hold">
                                          <p:stCondLst>
                                            <p:cond delay="0"/>
                                          </p:stCondLst>
                                        </p:cTn>
                                        <p:tgtEl>
                                          <p:spTgt spid="671"/>
                                        </p:tgtEl>
                                        <p:attrNameLst>
                                          <p:attrName>style.visibility</p:attrName>
                                        </p:attrNameLst>
                                      </p:cBhvr>
                                      <p:to>
                                        <p:strVal val="visible"/>
                                      </p:to>
                                    </p:set>
                                    <p:animEffect transition="in" filter="fade">
                                      <p:cBhvr>
                                        <p:cTn id="351" dur="500"/>
                                        <p:tgtEl>
                                          <p:spTgt spid="671"/>
                                        </p:tgtEl>
                                      </p:cBhvr>
                                    </p:animEffect>
                                  </p:childTnLst>
                                </p:cTn>
                              </p:par>
                            </p:childTnLst>
                          </p:cTn>
                        </p:par>
                      </p:childTnLst>
                    </p:cTn>
                  </p:par>
                  <p:par>
                    <p:cTn id="352" fill="hold">
                      <p:stCondLst>
                        <p:cond delay="indefinite"/>
                      </p:stCondLst>
                      <p:childTnLst>
                        <p:par>
                          <p:cTn id="353" fill="hold">
                            <p:stCondLst>
                              <p:cond delay="0"/>
                            </p:stCondLst>
                            <p:childTnLst>
                              <p:par>
                                <p:cTn id="354" presetID="10" presetClass="entr" presetSubtype="0" fill="hold" grpId="0" nodeType="clickEffect">
                                  <p:stCondLst>
                                    <p:cond delay="0"/>
                                  </p:stCondLst>
                                  <p:childTnLst>
                                    <p:set>
                                      <p:cBhvr>
                                        <p:cTn id="355" dur="1" fill="hold">
                                          <p:stCondLst>
                                            <p:cond delay="0"/>
                                          </p:stCondLst>
                                        </p:cTn>
                                        <p:tgtEl>
                                          <p:spTgt spid="24"/>
                                        </p:tgtEl>
                                        <p:attrNameLst>
                                          <p:attrName>style.visibility</p:attrName>
                                        </p:attrNameLst>
                                      </p:cBhvr>
                                      <p:to>
                                        <p:strVal val="visible"/>
                                      </p:to>
                                    </p:set>
                                    <p:animEffect transition="in" filter="fade">
                                      <p:cBhvr>
                                        <p:cTn id="356" dur="500"/>
                                        <p:tgtEl>
                                          <p:spTgt spid="24"/>
                                        </p:tgtEl>
                                      </p:cBhvr>
                                    </p:animEffect>
                                  </p:childTnLst>
                                </p:cTn>
                              </p:par>
                              <p:par>
                                <p:cTn id="357" presetID="10" presetClass="entr" presetSubtype="0" fill="hold" nodeType="withEffect">
                                  <p:stCondLst>
                                    <p:cond delay="0"/>
                                  </p:stCondLst>
                                  <p:childTnLst>
                                    <p:set>
                                      <p:cBhvr>
                                        <p:cTn id="358" dur="1" fill="hold">
                                          <p:stCondLst>
                                            <p:cond delay="0"/>
                                          </p:stCondLst>
                                        </p:cTn>
                                        <p:tgtEl>
                                          <p:spTgt spid="916"/>
                                        </p:tgtEl>
                                        <p:attrNameLst>
                                          <p:attrName>style.visibility</p:attrName>
                                        </p:attrNameLst>
                                      </p:cBhvr>
                                      <p:to>
                                        <p:strVal val="visible"/>
                                      </p:to>
                                    </p:set>
                                    <p:animEffect transition="in" filter="fade">
                                      <p:cBhvr>
                                        <p:cTn id="359" dur="500"/>
                                        <p:tgtEl>
                                          <p:spTgt spid="916"/>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846"/>
                                        </p:tgtEl>
                                        <p:attrNameLst>
                                          <p:attrName>style.visibility</p:attrName>
                                        </p:attrNameLst>
                                      </p:cBhvr>
                                      <p:to>
                                        <p:strVal val="visible"/>
                                      </p:to>
                                    </p:set>
                                    <p:animEffect transition="in" filter="fade">
                                      <p:cBhvr>
                                        <p:cTn id="362" dur="500"/>
                                        <p:tgtEl>
                                          <p:spTgt spid="846"/>
                                        </p:tgtEl>
                                      </p:cBhvr>
                                    </p:animEffect>
                                  </p:childTnLst>
                                </p:cTn>
                              </p:par>
                              <p:par>
                                <p:cTn id="363" presetID="10" presetClass="entr" presetSubtype="0" fill="hold" grpId="0" nodeType="withEffect">
                                  <p:stCondLst>
                                    <p:cond delay="0"/>
                                  </p:stCondLst>
                                  <p:childTnLst>
                                    <p:set>
                                      <p:cBhvr>
                                        <p:cTn id="364" dur="1" fill="hold">
                                          <p:stCondLst>
                                            <p:cond delay="0"/>
                                          </p:stCondLst>
                                        </p:cTn>
                                        <p:tgtEl>
                                          <p:spTgt spid="672"/>
                                        </p:tgtEl>
                                        <p:attrNameLst>
                                          <p:attrName>style.visibility</p:attrName>
                                        </p:attrNameLst>
                                      </p:cBhvr>
                                      <p:to>
                                        <p:strVal val="visible"/>
                                      </p:to>
                                    </p:set>
                                    <p:animEffect transition="in" filter="fade">
                                      <p:cBhvr>
                                        <p:cTn id="365" dur="500"/>
                                        <p:tgtEl>
                                          <p:spTgt spid="672"/>
                                        </p:tgtEl>
                                      </p:cBhvr>
                                    </p:animEffect>
                                  </p:childTnLst>
                                </p:cTn>
                              </p:par>
                              <p:par>
                                <p:cTn id="366" presetID="10" presetClass="entr" presetSubtype="0" fill="hold" grpId="0" nodeType="withEffect">
                                  <p:stCondLst>
                                    <p:cond delay="0"/>
                                  </p:stCondLst>
                                  <p:childTnLst>
                                    <p:set>
                                      <p:cBhvr>
                                        <p:cTn id="367" dur="1" fill="hold">
                                          <p:stCondLst>
                                            <p:cond delay="0"/>
                                          </p:stCondLst>
                                        </p:cTn>
                                        <p:tgtEl>
                                          <p:spTgt spid="673"/>
                                        </p:tgtEl>
                                        <p:attrNameLst>
                                          <p:attrName>style.visibility</p:attrName>
                                        </p:attrNameLst>
                                      </p:cBhvr>
                                      <p:to>
                                        <p:strVal val="visible"/>
                                      </p:to>
                                    </p:set>
                                    <p:animEffect transition="in" filter="fade">
                                      <p:cBhvr>
                                        <p:cTn id="368" dur="500"/>
                                        <p:tgtEl>
                                          <p:spTgt spid="673"/>
                                        </p:tgtEl>
                                      </p:cBhvr>
                                    </p:animEffect>
                                  </p:childTnLst>
                                </p:cTn>
                              </p:par>
                              <p:par>
                                <p:cTn id="369" presetID="10" presetClass="entr" presetSubtype="0" fill="hold" grpId="0" nodeType="withEffect">
                                  <p:stCondLst>
                                    <p:cond delay="0"/>
                                  </p:stCondLst>
                                  <p:childTnLst>
                                    <p:set>
                                      <p:cBhvr>
                                        <p:cTn id="370" dur="1" fill="hold">
                                          <p:stCondLst>
                                            <p:cond delay="0"/>
                                          </p:stCondLst>
                                        </p:cTn>
                                        <p:tgtEl>
                                          <p:spTgt spid="674"/>
                                        </p:tgtEl>
                                        <p:attrNameLst>
                                          <p:attrName>style.visibility</p:attrName>
                                        </p:attrNameLst>
                                      </p:cBhvr>
                                      <p:to>
                                        <p:strVal val="visible"/>
                                      </p:to>
                                    </p:set>
                                    <p:animEffect transition="in" filter="fade">
                                      <p:cBhvr>
                                        <p:cTn id="371" dur="500"/>
                                        <p:tgtEl>
                                          <p:spTgt spid="674"/>
                                        </p:tgtEl>
                                      </p:cBhvr>
                                    </p:animEffect>
                                  </p:childTnLst>
                                </p:cTn>
                              </p:par>
                              <p:par>
                                <p:cTn id="372" presetID="10" presetClass="entr" presetSubtype="0" fill="hold" grpId="0" nodeType="withEffect">
                                  <p:stCondLst>
                                    <p:cond delay="0"/>
                                  </p:stCondLst>
                                  <p:childTnLst>
                                    <p:set>
                                      <p:cBhvr>
                                        <p:cTn id="373" dur="1" fill="hold">
                                          <p:stCondLst>
                                            <p:cond delay="0"/>
                                          </p:stCondLst>
                                        </p:cTn>
                                        <p:tgtEl>
                                          <p:spTgt spid="675"/>
                                        </p:tgtEl>
                                        <p:attrNameLst>
                                          <p:attrName>style.visibility</p:attrName>
                                        </p:attrNameLst>
                                      </p:cBhvr>
                                      <p:to>
                                        <p:strVal val="visible"/>
                                      </p:to>
                                    </p:set>
                                    <p:animEffect transition="in" filter="fade">
                                      <p:cBhvr>
                                        <p:cTn id="374" dur="500"/>
                                        <p:tgtEl>
                                          <p:spTgt spid="675"/>
                                        </p:tgtEl>
                                      </p:cBhvr>
                                    </p:animEffect>
                                  </p:childTnLst>
                                </p:cTn>
                              </p:par>
                              <p:par>
                                <p:cTn id="375" presetID="10" presetClass="entr" presetSubtype="0" fill="hold" grpId="0" nodeType="withEffect">
                                  <p:stCondLst>
                                    <p:cond delay="0"/>
                                  </p:stCondLst>
                                  <p:childTnLst>
                                    <p:set>
                                      <p:cBhvr>
                                        <p:cTn id="376" dur="1" fill="hold">
                                          <p:stCondLst>
                                            <p:cond delay="0"/>
                                          </p:stCondLst>
                                        </p:cTn>
                                        <p:tgtEl>
                                          <p:spTgt spid="676"/>
                                        </p:tgtEl>
                                        <p:attrNameLst>
                                          <p:attrName>style.visibility</p:attrName>
                                        </p:attrNameLst>
                                      </p:cBhvr>
                                      <p:to>
                                        <p:strVal val="visible"/>
                                      </p:to>
                                    </p:set>
                                    <p:animEffect transition="in" filter="fade">
                                      <p:cBhvr>
                                        <p:cTn id="377" dur="500"/>
                                        <p:tgtEl>
                                          <p:spTgt spid="676"/>
                                        </p:tgtEl>
                                      </p:cBhvr>
                                    </p:animEffect>
                                  </p:childTnLst>
                                </p:cTn>
                              </p:par>
                              <p:par>
                                <p:cTn id="378" presetID="10" presetClass="entr" presetSubtype="0" fill="hold" grpId="0" nodeType="withEffect">
                                  <p:stCondLst>
                                    <p:cond delay="0"/>
                                  </p:stCondLst>
                                  <p:childTnLst>
                                    <p:set>
                                      <p:cBhvr>
                                        <p:cTn id="379" dur="1" fill="hold">
                                          <p:stCondLst>
                                            <p:cond delay="0"/>
                                          </p:stCondLst>
                                        </p:cTn>
                                        <p:tgtEl>
                                          <p:spTgt spid="677"/>
                                        </p:tgtEl>
                                        <p:attrNameLst>
                                          <p:attrName>style.visibility</p:attrName>
                                        </p:attrNameLst>
                                      </p:cBhvr>
                                      <p:to>
                                        <p:strVal val="visible"/>
                                      </p:to>
                                    </p:set>
                                    <p:animEffect transition="in" filter="fade">
                                      <p:cBhvr>
                                        <p:cTn id="380" dur="500"/>
                                        <p:tgtEl>
                                          <p:spTgt spid="677"/>
                                        </p:tgtEl>
                                      </p:cBhvr>
                                    </p:animEffect>
                                  </p:childTnLst>
                                </p:cTn>
                              </p:par>
                              <p:par>
                                <p:cTn id="381" presetID="10" presetClass="entr" presetSubtype="0" fill="hold" grpId="0" nodeType="withEffect">
                                  <p:stCondLst>
                                    <p:cond delay="0"/>
                                  </p:stCondLst>
                                  <p:childTnLst>
                                    <p:set>
                                      <p:cBhvr>
                                        <p:cTn id="382" dur="1" fill="hold">
                                          <p:stCondLst>
                                            <p:cond delay="0"/>
                                          </p:stCondLst>
                                        </p:cTn>
                                        <p:tgtEl>
                                          <p:spTgt spid="678"/>
                                        </p:tgtEl>
                                        <p:attrNameLst>
                                          <p:attrName>style.visibility</p:attrName>
                                        </p:attrNameLst>
                                      </p:cBhvr>
                                      <p:to>
                                        <p:strVal val="visible"/>
                                      </p:to>
                                    </p:set>
                                    <p:animEffect transition="in" filter="fade">
                                      <p:cBhvr>
                                        <p:cTn id="383" dur="500"/>
                                        <p:tgtEl>
                                          <p:spTgt spid="678"/>
                                        </p:tgtEl>
                                      </p:cBhvr>
                                    </p:animEffect>
                                  </p:childTnLst>
                                </p:cTn>
                              </p:par>
                              <p:par>
                                <p:cTn id="384" presetID="10" presetClass="entr" presetSubtype="0" fill="hold" grpId="0" nodeType="withEffect">
                                  <p:stCondLst>
                                    <p:cond delay="0"/>
                                  </p:stCondLst>
                                  <p:childTnLst>
                                    <p:set>
                                      <p:cBhvr>
                                        <p:cTn id="385" dur="1" fill="hold">
                                          <p:stCondLst>
                                            <p:cond delay="0"/>
                                          </p:stCondLst>
                                        </p:cTn>
                                        <p:tgtEl>
                                          <p:spTgt spid="679"/>
                                        </p:tgtEl>
                                        <p:attrNameLst>
                                          <p:attrName>style.visibility</p:attrName>
                                        </p:attrNameLst>
                                      </p:cBhvr>
                                      <p:to>
                                        <p:strVal val="visible"/>
                                      </p:to>
                                    </p:set>
                                    <p:animEffect transition="in" filter="fade">
                                      <p:cBhvr>
                                        <p:cTn id="386" dur="500"/>
                                        <p:tgtEl>
                                          <p:spTgt spid="679"/>
                                        </p:tgtEl>
                                      </p:cBhvr>
                                    </p:animEffect>
                                  </p:childTnLst>
                                </p:cTn>
                              </p:par>
                              <p:par>
                                <p:cTn id="387" presetID="10" presetClass="entr" presetSubtype="0" fill="hold" grpId="0" nodeType="withEffect">
                                  <p:stCondLst>
                                    <p:cond delay="0"/>
                                  </p:stCondLst>
                                  <p:childTnLst>
                                    <p:set>
                                      <p:cBhvr>
                                        <p:cTn id="388" dur="1" fill="hold">
                                          <p:stCondLst>
                                            <p:cond delay="0"/>
                                          </p:stCondLst>
                                        </p:cTn>
                                        <p:tgtEl>
                                          <p:spTgt spid="680"/>
                                        </p:tgtEl>
                                        <p:attrNameLst>
                                          <p:attrName>style.visibility</p:attrName>
                                        </p:attrNameLst>
                                      </p:cBhvr>
                                      <p:to>
                                        <p:strVal val="visible"/>
                                      </p:to>
                                    </p:set>
                                    <p:animEffect transition="in" filter="fade">
                                      <p:cBhvr>
                                        <p:cTn id="389" dur="500"/>
                                        <p:tgtEl>
                                          <p:spTgt spid="680"/>
                                        </p:tgtEl>
                                      </p:cBhvr>
                                    </p:animEffect>
                                  </p:childTnLst>
                                </p:cTn>
                              </p:par>
                              <p:par>
                                <p:cTn id="390" presetID="10" presetClass="entr" presetSubtype="0" fill="hold" grpId="0" nodeType="withEffect">
                                  <p:stCondLst>
                                    <p:cond delay="0"/>
                                  </p:stCondLst>
                                  <p:childTnLst>
                                    <p:set>
                                      <p:cBhvr>
                                        <p:cTn id="391" dur="1" fill="hold">
                                          <p:stCondLst>
                                            <p:cond delay="0"/>
                                          </p:stCondLst>
                                        </p:cTn>
                                        <p:tgtEl>
                                          <p:spTgt spid="681"/>
                                        </p:tgtEl>
                                        <p:attrNameLst>
                                          <p:attrName>style.visibility</p:attrName>
                                        </p:attrNameLst>
                                      </p:cBhvr>
                                      <p:to>
                                        <p:strVal val="visible"/>
                                      </p:to>
                                    </p:set>
                                    <p:animEffect transition="in" filter="fade">
                                      <p:cBhvr>
                                        <p:cTn id="392" dur="500"/>
                                        <p:tgtEl>
                                          <p:spTgt spid="681"/>
                                        </p:tgtEl>
                                      </p:cBhvr>
                                    </p:animEffect>
                                  </p:childTnLst>
                                </p:cTn>
                              </p:par>
                              <p:par>
                                <p:cTn id="393" presetID="10" presetClass="entr" presetSubtype="0" fill="hold" grpId="0" nodeType="withEffect">
                                  <p:stCondLst>
                                    <p:cond delay="0"/>
                                  </p:stCondLst>
                                  <p:childTnLst>
                                    <p:set>
                                      <p:cBhvr>
                                        <p:cTn id="394" dur="1" fill="hold">
                                          <p:stCondLst>
                                            <p:cond delay="0"/>
                                          </p:stCondLst>
                                        </p:cTn>
                                        <p:tgtEl>
                                          <p:spTgt spid="682"/>
                                        </p:tgtEl>
                                        <p:attrNameLst>
                                          <p:attrName>style.visibility</p:attrName>
                                        </p:attrNameLst>
                                      </p:cBhvr>
                                      <p:to>
                                        <p:strVal val="visible"/>
                                      </p:to>
                                    </p:set>
                                    <p:animEffect transition="in" filter="fade">
                                      <p:cBhvr>
                                        <p:cTn id="395" dur="500"/>
                                        <p:tgtEl>
                                          <p:spTgt spid="682"/>
                                        </p:tgtEl>
                                      </p:cBhvr>
                                    </p:animEffect>
                                  </p:childTnLst>
                                </p:cTn>
                              </p:par>
                            </p:childTnLst>
                          </p:cTn>
                        </p:par>
                      </p:childTnLst>
                    </p:cTn>
                  </p:par>
                  <p:par>
                    <p:cTn id="396" fill="hold">
                      <p:stCondLst>
                        <p:cond delay="indefinite"/>
                      </p:stCondLst>
                      <p:childTnLst>
                        <p:par>
                          <p:cTn id="397" fill="hold">
                            <p:stCondLst>
                              <p:cond delay="0"/>
                            </p:stCondLst>
                            <p:childTnLst>
                              <p:par>
                                <p:cTn id="398" presetID="10" presetClass="entr" presetSubtype="0" fill="hold" grpId="0" nodeType="clickEffect">
                                  <p:stCondLst>
                                    <p:cond delay="0"/>
                                  </p:stCondLst>
                                  <p:childTnLst>
                                    <p:set>
                                      <p:cBhvr>
                                        <p:cTn id="399" dur="1" fill="hold">
                                          <p:stCondLst>
                                            <p:cond delay="0"/>
                                          </p:stCondLst>
                                        </p:cTn>
                                        <p:tgtEl>
                                          <p:spTgt spid="25"/>
                                        </p:tgtEl>
                                        <p:attrNameLst>
                                          <p:attrName>style.visibility</p:attrName>
                                        </p:attrNameLst>
                                      </p:cBhvr>
                                      <p:to>
                                        <p:strVal val="visible"/>
                                      </p:to>
                                    </p:set>
                                    <p:animEffect transition="in" filter="fade">
                                      <p:cBhvr>
                                        <p:cTn id="400" dur="500"/>
                                        <p:tgtEl>
                                          <p:spTgt spid="25"/>
                                        </p:tgtEl>
                                      </p:cBhvr>
                                    </p:animEffect>
                                  </p:childTnLst>
                                </p:cTn>
                              </p:par>
                              <p:par>
                                <p:cTn id="401" presetID="10" presetClass="entr" presetSubtype="0" fill="hold" nodeType="withEffect">
                                  <p:stCondLst>
                                    <p:cond delay="0"/>
                                  </p:stCondLst>
                                  <p:childTnLst>
                                    <p:set>
                                      <p:cBhvr>
                                        <p:cTn id="402" dur="1" fill="hold">
                                          <p:stCondLst>
                                            <p:cond delay="0"/>
                                          </p:stCondLst>
                                        </p:cTn>
                                        <p:tgtEl>
                                          <p:spTgt spid="919"/>
                                        </p:tgtEl>
                                        <p:attrNameLst>
                                          <p:attrName>style.visibility</p:attrName>
                                        </p:attrNameLst>
                                      </p:cBhvr>
                                      <p:to>
                                        <p:strVal val="visible"/>
                                      </p:to>
                                    </p:set>
                                    <p:animEffect transition="in" filter="fade">
                                      <p:cBhvr>
                                        <p:cTn id="403" dur="500"/>
                                        <p:tgtEl>
                                          <p:spTgt spid="919"/>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683"/>
                                        </p:tgtEl>
                                        <p:attrNameLst>
                                          <p:attrName>style.visibility</p:attrName>
                                        </p:attrNameLst>
                                      </p:cBhvr>
                                      <p:to>
                                        <p:strVal val="visible"/>
                                      </p:to>
                                    </p:set>
                                    <p:animEffect transition="in" filter="fade">
                                      <p:cBhvr>
                                        <p:cTn id="406" dur="500"/>
                                        <p:tgtEl>
                                          <p:spTgt spid="683"/>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684"/>
                                        </p:tgtEl>
                                        <p:attrNameLst>
                                          <p:attrName>style.visibility</p:attrName>
                                        </p:attrNameLst>
                                      </p:cBhvr>
                                      <p:to>
                                        <p:strVal val="visible"/>
                                      </p:to>
                                    </p:set>
                                    <p:animEffect transition="in" filter="fade">
                                      <p:cBhvr>
                                        <p:cTn id="409" dur="500"/>
                                        <p:tgtEl>
                                          <p:spTgt spid="684"/>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685"/>
                                        </p:tgtEl>
                                        <p:attrNameLst>
                                          <p:attrName>style.visibility</p:attrName>
                                        </p:attrNameLst>
                                      </p:cBhvr>
                                      <p:to>
                                        <p:strVal val="visible"/>
                                      </p:to>
                                    </p:set>
                                    <p:animEffect transition="in" filter="fade">
                                      <p:cBhvr>
                                        <p:cTn id="412" dur="500"/>
                                        <p:tgtEl>
                                          <p:spTgt spid="685"/>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686"/>
                                        </p:tgtEl>
                                        <p:attrNameLst>
                                          <p:attrName>style.visibility</p:attrName>
                                        </p:attrNameLst>
                                      </p:cBhvr>
                                      <p:to>
                                        <p:strVal val="visible"/>
                                      </p:to>
                                    </p:set>
                                    <p:animEffect transition="in" filter="fade">
                                      <p:cBhvr>
                                        <p:cTn id="415" dur="500"/>
                                        <p:tgtEl>
                                          <p:spTgt spid="686"/>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687"/>
                                        </p:tgtEl>
                                        <p:attrNameLst>
                                          <p:attrName>style.visibility</p:attrName>
                                        </p:attrNameLst>
                                      </p:cBhvr>
                                      <p:to>
                                        <p:strVal val="visible"/>
                                      </p:to>
                                    </p:set>
                                    <p:animEffect transition="in" filter="fade">
                                      <p:cBhvr>
                                        <p:cTn id="418" dur="500"/>
                                        <p:tgtEl>
                                          <p:spTgt spid="687"/>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688"/>
                                        </p:tgtEl>
                                        <p:attrNameLst>
                                          <p:attrName>style.visibility</p:attrName>
                                        </p:attrNameLst>
                                      </p:cBhvr>
                                      <p:to>
                                        <p:strVal val="visible"/>
                                      </p:to>
                                    </p:set>
                                    <p:animEffect transition="in" filter="fade">
                                      <p:cBhvr>
                                        <p:cTn id="421" dur="500"/>
                                        <p:tgtEl>
                                          <p:spTgt spid="688"/>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689"/>
                                        </p:tgtEl>
                                        <p:attrNameLst>
                                          <p:attrName>style.visibility</p:attrName>
                                        </p:attrNameLst>
                                      </p:cBhvr>
                                      <p:to>
                                        <p:strVal val="visible"/>
                                      </p:to>
                                    </p:set>
                                    <p:animEffect transition="in" filter="fade">
                                      <p:cBhvr>
                                        <p:cTn id="424" dur="500"/>
                                        <p:tgtEl>
                                          <p:spTgt spid="689"/>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690"/>
                                        </p:tgtEl>
                                        <p:attrNameLst>
                                          <p:attrName>style.visibility</p:attrName>
                                        </p:attrNameLst>
                                      </p:cBhvr>
                                      <p:to>
                                        <p:strVal val="visible"/>
                                      </p:to>
                                    </p:set>
                                    <p:animEffect transition="in" filter="fade">
                                      <p:cBhvr>
                                        <p:cTn id="427" dur="500"/>
                                        <p:tgtEl>
                                          <p:spTgt spid="690"/>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691"/>
                                        </p:tgtEl>
                                        <p:attrNameLst>
                                          <p:attrName>style.visibility</p:attrName>
                                        </p:attrNameLst>
                                      </p:cBhvr>
                                      <p:to>
                                        <p:strVal val="visible"/>
                                      </p:to>
                                    </p:set>
                                    <p:animEffect transition="in" filter="fade">
                                      <p:cBhvr>
                                        <p:cTn id="430" dur="500"/>
                                        <p:tgtEl>
                                          <p:spTgt spid="691"/>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692"/>
                                        </p:tgtEl>
                                        <p:attrNameLst>
                                          <p:attrName>style.visibility</p:attrName>
                                        </p:attrNameLst>
                                      </p:cBhvr>
                                      <p:to>
                                        <p:strVal val="visible"/>
                                      </p:to>
                                    </p:set>
                                    <p:animEffect transition="in" filter="fade">
                                      <p:cBhvr>
                                        <p:cTn id="433" dur="500"/>
                                        <p:tgtEl>
                                          <p:spTgt spid="692"/>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693"/>
                                        </p:tgtEl>
                                        <p:attrNameLst>
                                          <p:attrName>style.visibility</p:attrName>
                                        </p:attrNameLst>
                                      </p:cBhvr>
                                      <p:to>
                                        <p:strVal val="visible"/>
                                      </p:to>
                                    </p:set>
                                    <p:animEffect transition="in" filter="fade">
                                      <p:cBhvr>
                                        <p:cTn id="436" dur="500"/>
                                        <p:tgtEl>
                                          <p:spTgt spid="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 grpId="0" animBg="1"/>
      <p:bldP spid="839" grpId="0" animBg="1"/>
      <p:bldP spid="840" grpId="0" animBg="1"/>
      <p:bldP spid="841" grpId="0" animBg="1"/>
      <p:bldP spid="842" grpId="0" animBg="1"/>
      <p:bldP spid="843" grpId="0" animBg="1"/>
      <p:bldP spid="844" grpId="0" animBg="1"/>
      <p:bldP spid="845" grpId="0" animBg="1"/>
      <p:bldP spid="846" grpId="0" animBg="1"/>
      <p:bldP spid="872" grpId="0"/>
      <p:bldP spid="873" grpId="0"/>
      <p:bldP spid="874" grpId="0"/>
      <p:bldP spid="875" grpId="0"/>
      <p:bldP spid="876" grpId="0"/>
      <p:bldP spid="877" grpId="0"/>
      <p:bldP spid="878" grpId="0"/>
      <p:bldP spid="879" grpId="0"/>
      <p:bldP spid="880" grpId="0"/>
      <p:bldP spid="881" grpId="0"/>
      <p:bldP spid="882" grpId="0"/>
      <p:bldP spid="883" grpId="0"/>
      <p:bldP spid="884" grpId="0"/>
      <p:bldP spid="885" grpId="0"/>
      <p:bldP spid="886" grpId="0"/>
      <p:bldP spid="887" grpId="0"/>
      <p:bldP spid="888" grpId="0"/>
      <p:bldP spid="889" grpId="0"/>
      <p:bldP spid="890" grpId="0"/>
      <p:bldP spid="891" grpId="0"/>
      <p:bldP spid="892" grpId="0"/>
      <p:bldP spid="893" grpId="0"/>
      <p:bldP spid="7" grpId="0" animBg="1"/>
      <p:bldP spid="13" grpId="0" animBg="1"/>
      <p:bldP spid="16" grpId="0" animBg="1"/>
      <p:bldP spid="17" grpId="0" animBg="1"/>
      <p:bldP spid="19" grpId="0" animBg="1"/>
      <p:bldP spid="20" grpId="0" animBg="1"/>
      <p:bldP spid="22" grpId="0" animBg="1"/>
      <p:bldP spid="23" grpId="0" animBg="1"/>
      <p:bldP spid="24" grpId="0" animBg="1"/>
      <p:bldP spid="25" grpId="0" animBg="1"/>
      <p:bldP spid="606" grpId="0"/>
      <p:bldP spid="607" grpId="0"/>
      <p:bldP spid="608" grpId="0"/>
      <p:bldP spid="609" grpId="0"/>
      <p:bldP spid="610" grpId="0"/>
      <p:bldP spid="611" grpId="0"/>
      <p:bldP spid="612" grpId="0"/>
      <p:bldP spid="613" grpId="0"/>
      <p:bldP spid="614" grpId="0"/>
      <p:bldP spid="615" grpId="0"/>
      <p:bldP spid="616" grpId="0"/>
      <p:bldP spid="617" grpId="0"/>
      <p:bldP spid="618" grpId="0"/>
      <p:bldP spid="619" grpId="0"/>
      <p:bldP spid="620" grpId="0"/>
      <p:bldP spid="621" grpId="0"/>
      <p:bldP spid="622" grpId="0"/>
      <p:bldP spid="623" grpId="0"/>
      <p:bldP spid="624" grpId="0"/>
      <p:bldP spid="625" grpId="0"/>
      <p:bldP spid="626" grpId="0"/>
      <p:bldP spid="627" grpId="0"/>
      <p:bldP spid="628" grpId="0"/>
      <p:bldP spid="629" grpId="0"/>
      <p:bldP spid="630" grpId="0"/>
      <p:bldP spid="631" grpId="0"/>
      <p:bldP spid="632" grpId="0"/>
      <p:bldP spid="633" grpId="0"/>
      <p:bldP spid="634" grpId="0"/>
      <p:bldP spid="635" grpId="0"/>
      <p:bldP spid="636" grpId="0"/>
      <p:bldP spid="637" grpId="0"/>
      <p:bldP spid="638" grpId="0"/>
      <p:bldP spid="639" grpId="0"/>
      <p:bldP spid="640" grpId="0"/>
      <p:bldP spid="641" grpId="0"/>
      <p:bldP spid="642" grpId="0"/>
      <p:bldP spid="643" grpId="0"/>
      <p:bldP spid="644" grpId="0"/>
      <p:bldP spid="645" grpId="0"/>
      <p:bldP spid="646" grpId="0"/>
      <p:bldP spid="647" grpId="0"/>
      <p:bldP spid="648" grpId="0"/>
      <p:bldP spid="649" grpId="0"/>
      <p:bldP spid="650" grpId="0"/>
      <p:bldP spid="651" grpId="0"/>
      <p:bldP spid="652" grpId="0"/>
      <p:bldP spid="653" grpId="0"/>
      <p:bldP spid="654" grpId="0"/>
      <p:bldP spid="655" grpId="0"/>
      <p:bldP spid="656" grpId="0"/>
      <p:bldP spid="657" grpId="0"/>
      <p:bldP spid="658" grpId="0"/>
      <p:bldP spid="659" grpId="0"/>
      <p:bldP spid="660" grpId="0"/>
      <p:bldP spid="661" grpId="0"/>
      <p:bldP spid="662" grpId="0"/>
      <p:bldP spid="663" grpId="0"/>
      <p:bldP spid="664" grpId="0"/>
      <p:bldP spid="665" grpId="0"/>
      <p:bldP spid="666" grpId="0"/>
      <p:bldP spid="667" grpId="0"/>
      <p:bldP spid="668" grpId="0"/>
      <p:bldP spid="669" grpId="0"/>
      <p:bldP spid="670" grpId="0"/>
      <p:bldP spid="671" grpId="0"/>
      <p:bldP spid="672" grpId="0"/>
      <p:bldP spid="673" grpId="0"/>
      <p:bldP spid="674" grpId="0"/>
      <p:bldP spid="675" grpId="0"/>
      <p:bldP spid="676" grpId="0"/>
      <p:bldP spid="677" grpId="0"/>
      <p:bldP spid="678" grpId="0"/>
      <p:bldP spid="679" grpId="0"/>
      <p:bldP spid="680" grpId="0"/>
      <p:bldP spid="681" grpId="0"/>
      <p:bldP spid="682" grpId="0"/>
      <p:bldP spid="683" grpId="0"/>
      <p:bldP spid="684" grpId="0"/>
      <p:bldP spid="685" grpId="0"/>
      <p:bldP spid="686" grpId="0"/>
      <p:bldP spid="687" grpId="0"/>
      <p:bldP spid="688" grpId="0"/>
      <p:bldP spid="689" grpId="0"/>
      <p:bldP spid="690" grpId="0"/>
      <p:bldP spid="691" grpId="0"/>
      <p:bldP spid="692" grpId="0"/>
      <p:bldP spid="69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4289777"/>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1CBB9F"/>
              </a:solidFill>
              <a:effectLst/>
              <a:uLnTx/>
              <a:uFillTx/>
              <a:latin typeface="Calibri" panose="020F0502020204030204"/>
              <a:ea typeface="+mn-ea"/>
              <a:cs typeface="+mn-cs"/>
            </a:endParaRPr>
          </a:p>
        </p:txBody>
      </p:sp>
      <p:sp>
        <p:nvSpPr>
          <p:cNvPr id="82" name="Freeform 5"/>
          <p:cNvSpPr>
            <a:spLocks noEditPoints="1"/>
          </p:cNvSpPr>
          <p:nvPr/>
        </p:nvSpPr>
        <p:spPr bwMode="auto">
          <a:xfrm>
            <a:off x="1200831" y="1915749"/>
            <a:ext cx="9790339" cy="2374029"/>
          </a:xfrm>
          <a:custGeom>
            <a:avLst/>
            <a:gdLst>
              <a:gd name="T0" fmla="*/ 10828 w 11635"/>
              <a:gd name="T1" fmla="*/ 718 h 2818"/>
              <a:gd name="T2" fmla="*/ 10188 w 11635"/>
              <a:gd name="T3" fmla="*/ 754 h 2818"/>
              <a:gd name="T4" fmla="*/ 9592 w 11635"/>
              <a:gd name="T5" fmla="*/ 1294 h 2818"/>
              <a:gd name="T6" fmla="*/ 8364 w 11635"/>
              <a:gd name="T7" fmla="*/ 1162 h 2818"/>
              <a:gd name="T8" fmla="*/ 8092 w 11635"/>
              <a:gd name="T9" fmla="*/ 350 h 2818"/>
              <a:gd name="T10" fmla="*/ 7564 w 11635"/>
              <a:gd name="T11" fmla="*/ 586 h 2818"/>
              <a:gd name="T12" fmla="*/ 7484 w 11635"/>
              <a:gd name="T13" fmla="*/ 642 h 2818"/>
              <a:gd name="T14" fmla="*/ 6692 w 11635"/>
              <a:gd name="T15" fmla="*/ 1450 h 2818"/>
              <a:gd name="T16" fmla="*/ 4340 w 11635"/>
              <a:gd name="T17" fmla="*/ 1650 h 2818"/>
              <a:gd name="T18" fmla="*/ 4000 w 11635"/>
              <a:gd name="T19" fmla="*/ 594 h 2818"/>
              <a:gd name="T20" fmla="*/ 3616 w 11635"/>
              <a:gd name="T21" fmla="*/ 1114 h 2818"/>
              <a:gd name="T22" fmla="*/ 2956 w 11635"/>
              <a:gd name="T23" fmla="*/ 866 h 2818"/>
              <a:gd name="T24" fmla="*/ 2404 w 11635"/>
              <a:gd name="T25" fmla="*/ 142 h 2818"/>
              <a:gd name="T26" fmla="*/ 2384 w 11635"/>
              <a:gd name="T27" fmla="*/ 562 h 2818"/>
              <a:gd name="T28" fmla="*/ 1704 w 11635"/>
              <a:gd name="T29" fmla="*/ 806 h 2818"/>
              <a:gd name="T30" fmla="*/ 536 w 11635"/>
              <a:gd name="T31" fmla="*/ 434 h 2818"/>
              <a:gd name="T32" fmla="*/ 668 w 11635"/>
              <a:gd name="T33" fmla="*/ 834 h 2818"/>
              <a:gd name="T34" fmla="*/ 736 w 11635"/>
              <a:gd name="T35" fmla="*/ 1558 h 2818"/>
              <a:gd name="T36" fmla="*/ 1160 w 11635"/>
              <a:gd name="T37" fmla="*/ 1390 h 2818"/>
              <a:gd name="T38" fmla="*/ 2172 w 11635"/>
              <a:gd name="T39" fmla="*/ 1346 h 2818"/>
              <a:gd name="T40" fmla="*/ 2768 w 11635"/>
              <a:gd name="T41" fmla="*/ 1038 h 2818"/>
              <a:gd name="T42" fmla="*/ 3136 w 11635"/>
              <a:gd name="T43" fmla="*/ 1714 h 2818"/>
              <a:gd name="T44" fmla="*/ 3972 w 11635"/>
              <a:gd name="T45" fmla="*/ 2042 h 2818"/>
              <a:gd name="T46" fmla="*/ 4148 w 11635"/>
              <a:gd name="T47" fmla="*/ 1662 h 2818"/>
              <a:gd name="T48" fmla="*/ 5308 w 11635"/>
              <a:gd name="T49" fmla="*/ 2782 h 2818"/>
              <a:gd name="T50" fmla="*/ 6804 w 11635"/>
              <a:gd name="T51" fmla="*/ 2094 h 2818"/>
              <a:gd name="T52" fmla="*/ 7844 w 11635"/>
              <a:gd name="T53" fmla="*/ 1430 h 2818"/>
              <a:gd name="T54" fmla="*/ 8224 w 11635"/>
              <a:gd name="T55" fmla="*/ 1626 h 2818"/>
              <a:gd name="T56" fmla="*/ 8484 w 11635"/>
              <a:gd name="T57" fmla="*/ 1242 h 2818"/>
              <a:gd name="T58" fmla="*/ 8788 w 11635"/>
              <a:gd name="T59" fmla="*/ 2366 h 2818"/>
              <a:gd name="T60" fmla="*/ 9168 w 11635"/>
              <a:gd name="T61" fmla="*/ 1902 h 2818"/>
              <a:gd name="T62" fmla="*/ 10460 w 11635"/>
              <a:gd name="T63" fmla="*/ 2122 h 2818"/>
              <a:gd name="T64" fmla="*/ 9600 w 11635"/>
              <a:gd name="T65" fmla="*/ 1338 h 2818"/>
              <a:gd name="T66" fmla="*/ 10260 w 11635"/>
              <a:gd name="T67" fmla="*/ 910 h 2818"/>
              <a:gd name="T68" fmla="*/ 10800 w 11635"/>
              <a:gd name="T69" fmla="*/ 754 h 2818"/>
              <a:gd name="T70" fmla="*/ 8180 w 11635"/>
              <a:gd name="T71" fmla="*/ 206 h 2818"/>
              <a:gd name="T72" fmla="*/ 7368 w 11635"/>
              <a:gd name="T73" fmla="*/ 410 h 2818"/>
              <a:gd name="T74" fmla="*/ 4024 w 11635"/>
              <a:gd name="T75" fmla="*/ 646 h 2818"/>
              <a:gd name="T76" fmla="*/ 2336 w 11635"/>
              <a:gd name="T77" fmla="*/ 198 h 2818"/>
              <a:gd name="T78" fmla="*/ 328 w 11635"/>
              <a:gd name="T79" fmla="*/ 522 h 2818"/>
              <a:gd name="T80" fmla="*/ 600 w 11635"/>
              <a:gd name="T81" fmla="*/ 1730 h 2818"/>
              <a:gd name="T82" fmla="*/ 1216 w 11635"/>
              <a:gd name="T83" fmla="*/ 1138 h 2818"/>
              <a:gd name="T84" fmla="*/ 1440 w 11635"/>
              <a:gd name="T85" fmla="*/ 966 h 2818"/>
              <a:gd name="T86" fmla="*/ 2148 w 11635"/>
              <a:gd name="T87" fmla="*/ 1270 h 2818"/>
              <a:gd name="T88" fmla="*/ 3088 w 11635"/>
              <a:gd name="T89" fmla="*/ 1802 h 2818"/>
              <a:gd name="T90" fmla="*/ 3088 w 11635"/>
              <a:gd name="T91" fmla="*/ 1802 h 2818"/>
              <a:gd name="T92" fmla="*/ 3996 w 11635"/>
              <a:gd name="T93" fmla="*/ 2150 h 2818"/>
              <a:gd name="T94" fmla="*/ 3980 w 11635"/>
              <a:gd name="T95" fmla="*/ 1430 h 2818"/>
              <a:gd name="T96" fmla="*/ 5200 w 11635"/>
              <a:gd name="T97" fmla="*/ 1830 h 2818"/>
              <a:gd name="T98" fmla="*/ 6440 w 11635"/>
              <a:gd name="T99" fmla="*/ 2046 h 2818"/>
              <a:gd name="T100" fmla="*/ 7528 w 11635"/>
              <a:gd name="T101" fmla="*/ 906 h 2818"/>
              <a:gd name="T102" fmla="*/ 8788 w 11635"/>
              <a:gd name="T103" fmla="*/ 2582 h 2818"/>
              <a:gd name="T104" fmla="*/ 9172 w 11635"/>
              <a:gd name="T105" fmla="*/ 1678 h 2818"/>
              <a:gd name="T106" fmla="*/ 10144 w 11635"/>
              <a:gd name="T107" fmla="*/ 2010 h 2818"/>
              <a:gd name="T108" fmla="*/ 9920 w 11635"/>
              <a:gd name="T109" fmla="*/ 1266 h 2818"/>
              <a:gd name="T110" fmla="*/ 10400 w 11635"/>
              <a:gd name="T111" fmla="*/ 314 h 2818"/>
              <a:gd name="T112" fmla="*/ 11408 w 11635"/>
              <a:gd name="T113" fmla="*/ 1230 h 2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635" h="2818">
                <a:moveTo>
                  <a:pt x="11432" y="934"/>
                </a:moveTo>
                <a:cubicBezTo>
                  <a:pt x="11418" y="929"/>
                  <a:pt x="11387" y="919"/>
                  <a:pt x="11368" y="922"/>
                </a:cubicBezTo>
                <a:cubicBezTo>
                  <a:pt x="11322" y="930"/>
                  <a:pt x="11283" y="940"/>
                  <a:pt x="11252" y="962"/>
                </a:cubicBezTo>
                <a:cubicBezTo>
                  <a:pt x="11237" y="973"/>
                  <a:pt x="11231" y="991"/>
                  <a:pt x="11212" y="998"/>
                </a:cubicBezTo>
                <a:cubicBezTo>
                  <a:pt x="11183" y="967"/>
                  <a:pt x="11140" y="947"/>
                  <a:pt x="11104" y="922"/>
                </a:cubicBezTo>
                <a:cubicBezTo>
                  <a:pt x="11043" y="879"/>
                  <a:pt x="10985" y="829"/>
                  <a:pt x="10924" y="786"/>
                </a:cubicBezTo>
                <a:cubicBezTo>
                  <a:pt x="10893" y="764"/>
                  <a:pt x="10851" y="747"/>
                  <a:pt x="10828" y="718"/>
                </a:cubicBezTo>
                <a:cubicBezTo>
                  <a:pt x="10824" y="713"/>
                  <a:pt x="10846" y="671"/>
                  <a:pt x="10852" y="658"/>
                </a:cubicBezTo>
                <a:cubicBezTo>
                  <a:pt x="10872" y="616"/>
                  <a:pt x="10901" y="530"/>
                  <a:pt x="10884" y="458"/>
                </a:cubicBezTo>
                <a:cubicBezTo>
                  <a:pt x="10843" y="288"/>
                  <a:pt x="10761" y="177"/>
                  <a:pt x="10604" y="126"/>
                </a:cubicBezTo>
                <a:cubicBezTo>
                  <a:pt x="10572" y="121"/>
                  <a:pt x="10540" y="115"/>
                  <a:pt x="10508" y="110"/>
                </a:cubicBezTo>
                <a:cubicBezTo>
                  <a:pt x="10453" y="98"/>
                  <a:pt x="10370" y="132"/>
                  <a:pt x="10336" y="146"/>
                </a:cubicBezTo>
                <a:cubicBezTo>
                  <a:pt x="10218" y="197"/>
                  <a:pt x="10140" y="286"/>
                  <a:pt x="10104" y="418"/>
                </a:cubicBezTo>
                <a:cubicBezTo>
                  <a:pt x="10066" y="558"/>
                  <a:pt x="10133" y="680"/>
                  <a:pt x="10188" y="754"/>
                </a:cubicBezTo>
                <a:cubicBezTo>
                  <a:pt x="10206" y="779"/>
                  <a:pt x="10229" y="811"/>
                  <a:pt x="10260" y="822"/>
                </a:cubicBezTo>
                <a:cubicBezTo>
                  <a:pt x="10247" y="860"/>
                  <a:pt x="10210" y="891"/>
                  <a:pt x="10188" y="922"/>
                </a:cubicBezTo>
                <a:cubicBezTo>
                  <a:pt x="10149" y="977"/>
                  <a:pt x="10115" y="1031"/>
                  <a:pt x="10076" y="1086"/>
                </a:cubicBezTo>
                <a:cubicBezTo>
                  <a:pt x="10063" y="1104"/>
                  <a:pt x="10043" y="1118"/>
                  <a:pt x="10036" y="1142"/>
                </a:cubicBezTo>
                <a:cubicBezTo>
                  <a:pt x="9945" y="1117"/>
                  <a:pt x="9860" y="1150"/>
                  <a:pt x="9860" y="1250"/>
                </a:cubicBezTo>
                <a:cubicBezTo>
                  <a:pt x="9794" y="1252"/>
                  <a:pt x="9724" y="1267"/>
                  <a:pt x="9664" y="1282"/>
                </a:cubicBezTo>
                <a:cubicBezTo>
                  <a:pt x="9639" y="1288"/>
                  <a:pt x="9611" y="1282"/>
                  <a:pt x="9592" y="1294"/>
                </a:cubicBezTo>
                <a:cubicBezTo>
                  <a:pt x="9580" y="1279"/>
                  <a:pt x="9580" y="1257"/>
                  <a:pt x="9572" y="1238"/>
                </a:cubicBezTo>
                <a:cubicBezTo>
                  <a:pt x="9553" y="1194"/>
                  <a:pt x="9524" y="1151"/>
                  <a:pt x="9496" y="1114"/>
                </a:cubicBezTo>
                <a:cubicBezTo>
                  <a:pt x="9370" y="946"/>
                  <a:pt x="9064" y="887"/>
                  <a:pt x="8860" y="1022"/>
                </a:cubicBezTo>
                <a:cubicBezTo>
                  <a:pt x="8805" y="1058"/>
                  <a:pt x="8751" y="1114"/>
                  <a:pt x="8716" y="1170"/>
                </a:cubicBezTo>
                <a:cubicBezTo>
                  <a:pt x="8701" y="1194"/>
                  <a:pt x="8695" y="1229"/>
                  <a:pt x="8676" y="1250"/>
                </a:cubicBezTo>
                <a:cubicBezTo>
                  <a:pt x="8653" y="1259"/>
                  <a:pt x="8590" y="1227"/>
                  <a:pt x="8564" y="1218"/>
                </a:cubicBezTo>
                <a:cubicBezTo>
                  <a:pt x="8496" y="1195"/>
                  <a:pt x="8432" y="1185"/>
                  <a:pt x="8364" y="1162"/>
                </a:cubicBezTo>
                <a:cubicBezTo>
                  <a:pt x="8320" y="1147"/>
                  <a:pt x="8273" y="1127"/>
                  <a:pt x="8224" y="1118"/>
                </a:cubicBezTo>
                <a:cubicBezTo>
                  <a:pt x="8228" y="1086"/>
                  <a:pt x="8237" y="1050"/>
                  <a:pt x="8244" y="1018"/>
                </a:cubicBezTo>
                <a:cubicBezTo>
                  <a:pt x="8254" y="974"/>
                  <a:pt x="8240" y="917"/>
                  <a:pt x="8232" y="886"/>
                </a:cubicBezTo>
                <a:cubicBezTo>
                  <a:pt x="8203" y="778"/>
                  <a:pt x="8161" y="688"/>
                  <a:pt x="8084" y="630"/>
                </a:cubicBezTo>
                <a:cubicBezTo>
                  <a:pt x="8061" y="613"/>
                  <a:pt x="8026" y="600"/>
                  <a:pt x="8008" y="578"/>
                </a:cubicBezTo>
                <a:cubicBezTo>
                  <a:pt x="8003" y="572"/>
                  <a:pt x="8042" y="485"/>
                  <a:pt x="8048" y="470"/>
                </a:cubicBezTo>
                <a:cubicBezTo>
                  <a:pt x="8055" y="453"/>
                  <a:pt x="8083" y="354"/>
                  <a:pt x="8092" y="350"/>
                </a:cubicBezTo>
                <a:cubicBezTo>
                  <a:pt x="8104" y="344"/>
                  <a:pt x="8130" y="356"/>
                  <a:pt x="8148" y="350"/>
                </a:cubicBezTo>
                <a:cubicBezTo>
                  <a:pt x="8201" y="333"/>
                  <a:pt x="8272" y="267"/>
                  <a:pt x="8240" y="182"/>
                </a:cubicBezTo>
                <a:cubicBezTo>
                  <a:pt x="8205" y="90"/>
                  <a:pt x="8068" y="61"/>
                  <a:pt x="8008" y="150"/>
                </a:cubicBezTo>
                <a:cubicBezTo>
                  <a:pt x="7970" y="206"/>
                  <a:pt x="7991" y="311"/>
                  <a:pt x="8048" y="330"/>
                </a:cubicBezTo>
                <a:cubicBezTo>
                  <a:pt x="8020" y="406"/>
                  <a:pt x="7992" y="482"/>
                  <a:pt x="7964" y="558"/>
                </a:cubicBezTo>
                <a:cubicBezTo>
                  <a:pt x="7925" y="549"/>
                  <a:pt x="7883" y="536"/>
                  <a:pt x="7840" y="526"/>
                </a:cubicBezTo>
                <a:cubicBezTo>
                  <a:pt x="7735" y="503"/>
                  <a:pt x="7624" y="558"/>
                  <a:pt x="7564" y="586"/>
                </a:cubicBezTo>
                <a:cubicBezTo>
                  <a:pt x="7542" y="550"/>
                  <a:pt x="7498" y="522"/>
                  <a:pt x="7484" y="482"/>
                </a:cubicBezTo>
                <a:cubicBezTo>
                  <a:pt x="7478" y="466"/>
                  <a:pt x="7503" y="443"/>
                  <a:pt x="7496" y="414"/>
                </a:cubicBezTo>
                <a:cubicBezTo>
                  <a:pt x="7485" y="367"/>
                  <a:pt x="7457" y="363"/>
                  <a:pt x="7424" y="338"/>
                </a:cubicBezTo>
                <a:cubicBezTo>
                  <a:pt x="7347" y="336"/>
                  <a:pt x="7318" y="375"/>
                  <a:pt x="7320" y="454"/>
                </a:cubicBezTo>
                <a:cubicBezTo>
                  <a:pt x="7337" y="473"/>
                  <a:pt x="7376" y="545"/>
                  <a:pt x="7428" y="510"/>
                </a:cubicBezTo>
                <a:cubicBezTo>
                  <a:pt x="7468" y="515"/>
                  <a:pt x="7495" y="583"/>
                  <a:pt x="7524" y="606"/>
                </a:cubicBezTo>
                <a:cubicBezTo>
                  <a:pt x="7516" y="625"/>
                  <a:pt x="7499" y="631"/>
                  <a:pt x="7484" y="642"/>
                </a:cubicBezTo>
                <a:cubicBezTo>
                  <a:pt x="7458" y="661"/>
                  <a:pt x="7430" y="700"/>
                  <a:pt x="7412" y="726"/>
                </a:cubicBezTo>
                <a:cubicBezTo>
                  <a:pt x="7333" y="840"/>
                  <a:pt x="7319" y="1020"/>
                  <a:pt x="7380" y="1162"/>
                </a:cubicBezTo>
                <a:cubicBezTo>
                  <a:pt x="7390" y="1185"/>
                  <a:pt x="7394" y="1208"/>
                  <a:pt x="7412" y="1222"/>
                </a:cubicBezTo>
                <a:cubicBezTo>
                  <a:pt x="7386" y="1260"/>
                  <a:pt x="7268" y="1317"/>
                  <a:pt x="7224" y="1346"/>
                </a:cubicBezTo>
                <a:cubicBezTo>
                  <a:pt x="7123" y="1414"/>
                  <a:pt x="7021" y="1480"/>
                  <a:pt x="6916" y="1546"/>
                </a:cubicBezTo>
                <a:cubicBezTo>
                  <a:pt x="6869" y="1576"/>
                  <a:pt x="6824" y="1617"/>
                  <a:pt x="6772" y="1642"/>
                </a:cubicBezTo>
                <a:cubicBezTo>
                  <a:pt x="6745" y="1576"/>
                  <a:pt x="6727" y="1508"/>
                  <a:pt x="6692" y="1450"/>
                </a:cubicBezTo>
                <a:cubicBezTo>
                  <a:pt x="6557" y="1228"/>
                  <a:pt x="6373" y="1066"/>
                  <a:pt x="6104" y="978"/>
                </a:cubicBezTo>
                <a:cubicBezTo>
                  <a:pt x="6053" y="967"/>
                  <a:pt x="6003" y="957"/>
                  <a:pt x="5952" y="946"/>
                </a:cubicBezTo>
                <a:cubicBezTo>
                  <a:pt x="5854" y="924"/>
                  <a:pt x="5702" y="940"/>
                  <a:pt x="5620" y="962"/>
                </a:cubicBezTo>
                <a:cubicBezTo>
                  <a:pt x="5315" y="1042"/>
                  <a:pt x="5132" y="1167"/>
                  <a:pt x="4984" y="1402"/>
                </a:cubicBezTo>
                <a:cubicBezTo>
                  <a:pt x="4935" y="1480"/>
                  <a:pt x="4852" y="1621"/>
                  <a:pt x="4848" y="1738"/>
                </a:cubicBezTo>
                <a:cubicBezTo>
                  <a:pt x="4747" y="1730"/>
                  <a:pt x="4638" y="1706"/>
                  <a:pt x="4544" y="1682"/>
                </a:cubicBezTo>
                <a:cubicBezTo>
                  <a:pt x="4474" y="1664"/>
                  <a:pt x="4410" y="1668"/>
                  <a:pt x="4340" y="1650"/>
                </a:cubicBezTo>
                <a:cubicBezTo>
                  <a:pt x="4287" y="1636"/>
                  <a:pt x="4224" y="1618"/>
                  <a:pt x="4164" y="1618"/>
                </a:cubicBezTo>
                <a:cubicBezTo>
                  <a:pt x="4160" y="1614"/>
                  <a:pt x="4164" y="1618"/>
                  <a:pt x="4160" y="1614"/>
                </a:cubicBezTo>
                <a:cubicBezTo>
                  <a:pt x="4175" y="1416"/>
                  <a:pt x="4126" y="1286"/>
                  <a:pt x="4008" y="1198"/>
                </a:cubicBezTo>
                <a:cubicBezTo>
                  <a:pt x="3976" y="1174"/>
                  <a:pt x="3945" y="1142"/>
                  <a:pt x="3900" y="1130"/>
                </a:cubicBezTo>
                <a:cubicBezTo>
                  <a:pt x="3928" y="1019"/>
                  <a:pt x="4002" y="925"/>
                  <a:pt x="4028" y="814"/>
                </a:cubicBezTo>
                <a:cubicBezTo>
                  <a:pt x="4125" y="816"/>
                  <a:pt x="4193" y="718"/>
                  <a:pt x="4136" y="634"/>
                </a:cubicBezTo>
                <a:cubicBezTo>
                  <a:pt x="4107" y="592"/>
                  <a:pt x="4057" y="588"/>
                  <a:pt x="4000" y="594"/>
                </a:cubicBezTo>
                <a:cubicBezTo>
                  <a:pt x="3977" y="615"/>
                  <a:pt x="3949" y="626"/>
                  <a:pt x="3936" y="658"/>
                </a:cubicBezTo>
                <a:cubicBezTo>
                  <a:pt x="3913" y="714"/>
                  <a:pt x="3948" y="782"/>
                  <a:pt x="3984" y="794"/>
                </a:cubicBezTo>
                <a:cubicBezTo>
                  <a:pt x="3979" y="828"/>
                  <a:pt x="3960" y="855"/>
                  <a:pt x="3948" y="882"/>
                </a:cubicBezTo>
                <a:cubicBezTo>
                  <a:pt x="3926" y="933"/>
                  <a:pt x="3913" y="979"/>
                  <a:pt x="3892" y="1030"/>
                </a:cubicBezTo>
                <a:cubicBezTo>
                  <a:pt x="3881" y="1056"/>
                  <a:pt x="3863" y="1084"/>
                  <a:pt x="3856" y="1114"/>
                </a:cubicBezTo>
                <a:cubicBezTo>
                  <a:pt x="3827" y="1107"/>
                  <a:pt x="3789" y="1101"/>
                  <a:pt x="3756" y="1094"/>
                </a:cubicBezTo>
                <a:cubicBezTo>
                  <a:pt x="3708" y="1084"/>
                  <a:pt x="3648" y="1104"/>
                  <a:pt x="3616" y="1114"/>
                </a:cubicBezTo>
                <a:cubicBezTo>
                  <a:pt x="3526" y="1143"/>
                  <a:pt x="3446" y="1182"/>
                  <a:pt x="3396" y="1250"/>
                </a:cubicBezTo>
                <a:cubicBezTo>
                  <a:pt x="3386" y="1264"/>
                  <a:pt x="3380" y="1278"/>
                  <a:pt x="3368" y="1290"/>
                </a:cubicBezTo>
                <a:cubicBezTo>
                  <a:pt x="3368" y="1291"/>
                  <a:pt x="3368" y="1293"/>
                  <a:pt x="3368" y="1294"/>
                </a:cubicBezTo>
                <a:cubicBezTo>
                  <a:pt x="3318" y="1276"/>
                  <a:pt x="3284" y="1216"/>
                  <a:pt x="3244" y="1186"/>
                </a:cubicBezTo>
                <a:cubicBezTo>
                  <a:pt x="3170" y="1130"/>
                  <a:pt x="3109" y="1057"/>
                  <a:pt x="3036" y="1002"/>
                </a:cubicBezTo>
                <a:cubicBezTo>
                  <a:pt x="3003" y="977"/>
                  <a:pt x="2959" y="949"/>
                  <a:pt x="2936" y="914"/>
                </a:cubicBezTo>
                <a:cubicBezTo>
                  <a:pt x="2933" y="911"/>
                  <a:pt x="2950" y="877"/>
                  <a:pt x="2956" y="866"/>
                </a:cubicBezTo>
                <a:cubicBezTo>
                  <a:pt x="2976" y="828"/>
                  <a:pt x="3006" y="751"/>
                  <a:pt x="2988" y="682"/>
                </a:cubicBezTo>
                <a:cubicBezTo>
                  <a:pt x="2948" y="525"/>
                  <a:pt x="2873" y="452"/>
                  <a:pt x="2716" y="410"/>
                </a:cubicBezTo>
                <a:cubicBezTo>
                  <a:pt x="2681" y="401"/>
                  <a:pt x="2630" y="399"/>
                  <a:pt x="2592" y="410"/>
                </a:cubicBezTo>
                <a:cubicBezTo>
                  <a:pt x="2554" y="421"/>
                  <a:pt x="2522" y="443"/>
                  <a:pt x="2488" y="454"/>
                </a:cubicBezTo>
                <a:cubicBezTo>
                  <a:pt x="2469" y="417"/>
                  <a:pt x="2439" y="387"/>
                  <a:pt x="2416" y="354"/>
                </a:cubicBezTo>
                <a:cubicBezTo>
                  <a:pt x="2398" y="328"/>
                  <a:pt x="2386" y="299"/>
                  <a:pt x="2364" y="278"/>
                </a:cubicBezTo>
                <a:cubicBezTo>
                  <a:pt x="2374" y="237"/>
                  <a:pt x="2421" y="212"/>
                  <a:pt x="2404" y="142"/>
                </a:cubicBezTo>
                <a:cubicBezTo>
                  <a:pt x="2386" y="71"/>
                  <a:pt x="2288" y="0"/>
                  <a:pt x="2200" y="54"/>
                </a:cubicBezTo>
                <a:cubicBezTo>
                  <a:pt x="2117" y="105"/>
                  <a:pt x="2116" y="227"/>
                  <a:pt x="2196" y="282"/>
                </a:cubicBezTo>
                <a:cubicBezTo>
                  <a:pt x="2216" y="296"/>
                  <a:pt x="2279" y="324"/>
                  <a:pt x="2312" y="298"/>
                </a:cubicBezTo>
                <a:cubicBezTo>
                  <a:pt x="2336" y="303"/>
                  <a:pt x="2336" y="321"/>
                  <a:pt x="2348" y="338"/>
                </a:cubicBezTo>
                <a:cubicBezTo>
                  <a:pt x="2366" y="363"/>
                  <a:pt x="2390" y="389"/>
                  <a:pt x="2408" y="414"/>
                </a:cubicBezTo>
                <a:cubicBezTo>
                  <a:pt x="2423" y="436"/>
                  <a:pt x="2432" y="462"/>
                  <a:pt x="2452" y="478"/>
                </a:cubicBezTo>
                <a:cubicBezTo>
                  <a:pt x="2440" y="510"/>
                  <a:pt x="2402" y="533"/>
                  <a:pt x="2384" y="562"/>
                </a:cubicBezTo>
                <a:cubicBezTo>
                  <a:pt x="2337" y="639"/>
                  <a:pt x="2316" y="824"/>
                  <a:pt x="2388" y="894"/>
                </a:cubicBezTo>
                <a:cubicBezTo>
                  <a:pt x="2381" y="915"/>
                  <a:pt x="2362" y="924"/>
                  <a:pt x="2348" y="938"/>
                </a:cubicBezTo>
                <a:cubicBezTo>
                  <a:pt x="2302" y="984"/>
                  <a:pt x="2240" y="1028"/>
                  <a:pt x="2204" y="1082"/>
                </a:cubicBezTo>
                <a:cubicBezTo>
                  <a:pt x="2182" y="1074"/>
                  <a:pt x="2164" y="1057"/>
                  <a:pt x="2140" y="1050"/>
                </a:cubicBezTo>
                <a:cubicBezTo>
                  <a:pt x="2068" y="1028"/>
                  <a:pt x="1983" y="1077"/>
                  <a:pt x="1968" y="1126"/>
                </a:cubicBezTo>
                <a:cubicBezTo>
                  <a:pt x="1876" y="1082"/>
                  <a:pt x="1784" y="1038"/>
                  <a:pt x="1692" y="994"/>
                </a:cubicBezTo>
                <a:cubicBezTo>
                  <a:pt x="1696" y="943"/>
                  <a:pt x="1718" y="871"/>
                  <a:pt x="1704" y="806"/>
                </a:cubicBezTo>
                <a:cubicBezTo>
                  <a:pt x="1658" y="598"/>
                  <a:pt x="1558" y="460"/>
                  <a:pt x="1380" y="386"/>
                </a:cubicBezTo>
                <a:cubicBezTo>
                  <a:pt x="1243" y="329"/>
                  <a:pt x="1038" y="350"/>
                  <a:pt x="928" y="418"/>
                </a:cubicBezTo>
                <a:cubicBezTo>
                  <a:pt x="899" y="436"/>
                  <a:pt x="874" y="462"/>
                  <a:pt x="848" y="482"/>
                </a:cubicBezTo>
                <a:cubicBezTo>
                  <a:pt x="806" y="513"/>
                  <a:pt x="753" y="564"/>
                  <a:pt x="736" y="618"/>
                </a:cubicBezTo>
                <a:cubicBezTo>
                  <a:pt x="682" y="602"/>
                  <a:pt x="633" y="554"/>
                  <a:pt x="588" y="526"/>
                </a:cubicBezTo>
                <a:cubicBezTo>
                  <a:pt x="566" y="512"/>
                  <a:pt x="540" y="506"/>
                  <a:pt x="524" y="486"/>
                </a:cubicBezTo>
                <a:cubicBezTo>
                  <a:pt x="520" y="480"/>
                  <a:pt x="533" y="447"/>
                  <a:pt x="536" y="434"/>
                </a:cubicBezTo>
                <a:cubicBezTo>
                  <a:pt x="546" y="391"/>
                  <a:pt x="532" y="337"/>
                  <a:pt x="520" y="310"/>
                </a:cubicBezTo>
                <a:cubicBezTo>
                  <a:pt x="447" y="142"/>
                  <a:pt x="202" y="109"/>
                  <a:pt x="96" y="270"/>
                </a:cubicBezTo>
                <a:cubicBezTo>
                  <a:pt x="0" y="416"/>
                  <a:pt x="100" y="588"/>
                  <a:pt x="224" y="630"/>
                </a:cubicBezTo>
                <a:cubicBezTo>
                  <a:pt x="331" y="666"/>
                  <a:pt x="473" y="601"/>
                  <a:pt x="496" y="530"/>
                </a:cubicBezTo>
                <a:cubicBezTo>
                  <a:pt x="570" y="551"/>
                  <a:pt x="639" y="636"/>
                  <a:pt x="712" y="658"/>
                </a:cubicBezTo>
                <a:cubicBezTo>
                  <a:pt x="707" y="681"/>
                  <a:pt x="695" y="701"/>
                  <a:pt x="688" y="722"/>
                </a:cubicBezTo>
                <a:cubicBezTo>
                  <a:pt x="681" y="759"/>
                  <a:pt x="675" y="797"/>
                  <a:pt x="668" y="834"/>
                </a:cubicBezTo>
                <a:cubicBezTo>
                  <a:pt x="663" y="855"/>
                  <a:pt x="669" y="891"/>
                  <a:pt x="672" y="906"/>
                </a:cubicBezTo>
                <a:cubicBezTo>
                  <a:pt x="675" y="933"/>
                  <a:pt x="677" y="959"/>
                  <a:pt x="680" y="986"/>
                </a:cubicBezTo>
                <a:cubicBezTo>
                  <a:pt x="705" y="1079"/>
                  <a:pt x="747" y="1140"/>
                  <a:pt x="796" y="1206"/>
                </a:cubicBezTo>
                <a:cubicBezTo>
                  <a:pt x="818" y="1236"/>
                  <a:pt x="850" y="1277"/>
                  <a:pt x="888" y="1290"/>
                </a:cubicBezTo>
                <a:cubicBezTo>
                  <a:pt x="875" y="1330"/>
                  <a:pt x="845" y="1364"/>
                  <a:pt x="824" y="1398"/>
                </a:cubicBezTo>
                <a:cubicBezTo>
                  <a:pt x="805" y="1429"/>
                  <a:pt x="795" y="1460"/>
                  <a:pt x="776" y="1490"/>
                </a:cubicBezTo>
                <a:cubicBezTo>
                  <a:pt x="763" y="1511"/>
                  <a:pt x="743" y="1532"/>
                  <a:pt x="736" y="1558"/>
                </a:cubicBezTo>
                <a:cubicBezTo>
                  <a:pt x="646" y="1545"/>
                  <a:pt x="584" y="1558"/>
                  <a:pt x="544" y="1618"/>
                </a:cubicBezTo>
                <a:cubicBezTo>
                  <a:pt x="492" y="1697"/>
                  <a:pt x="536" y="1805"/>
                  <a:pt x="596" y="1842"/>
                </a:cubicBezTo>
                <a:cubicBezTo>
                  <a:pt x="767" y="1948"/>
                  <a:pt x="924" y="1679"/>
                  <a:pt x="776" y="1586"/>
                </a:cubicBezTo>
                <a:cubicBezTo>
                  <a:pt x="782" y="1553"/>
                  <a:pt x="805" y="1530"/>
                  <a:pt x="820" y="1506"/>
                </a:cubicBezTo>
                <a:cubicBezTo>
                  <a:pt x="857" y="1447"/>
                  <a:pt x="895" y="1385"/>
                  <a:pt x="924" y="1322"/>
                </a:cubicBezTo>
                <a:cubicBezTo>
                  <a:pt x="962" y="1328"/>
                  <a:pt x="993" y="1354"/>
                  <a:pt x="1028" y="1366"/>
                </a:cubicBezTo>
                <a:cubicBezTo>
                  <a:pt x="1069" y="1380"/>
                  <a:pt x="1116" y="1380"/>
                  <a:pt x="1160" y="1390"/>
                </a:cubicBezTo>
                <a:cubicBezTo>
                  <a:pt x="1210" y="1401"/>
                  <a:pt x="1298" y="1378"/>
                  <a:pt x="1332" y="1366"/>
                </a:cubicBezTo>
                <a:cubicBezTo>
                  <a:pt x="1471" y="1319"/>
                  <a:pt x="1557" y="1252"/>
                  <a:pt x="1628" y="1138"/>
                </a:cubicBezTo>
                <a:cubicBezTo>
                  <a:pt x="1646" y="1110"/>
                  <a:pt x="1670" y="1077"/>
                  <a:pt x="1676" y="1038"/>
                </a:cubicBezTo>
                <a:cubicBezTo>
                  <a:pt x="1730" y="1065"/>
                  <a:pt x="1785" y="1086"/>
                  <a:pt x="1840" y="1114"/>
                </a:cubicBezTo>
                <a:cubicBezTo>
                  <a:pt x="1873" y="1131"/>
                  <a:pt x="1909" y="1157"/>
                  <a:pt x="1948" y="1166"/>
                </a:cubicBezTo>
                <a:cubicBezTo>
                  <a:pt x="1946" y="1203"/>
                  <a:pt x="1943" y="1235"/>
                  <a:pt x="1956" y="1266"/>
                </a:cubicBezTo>
                <a:cubicBezTo>
                  <a:pt x="1984" y="1332"/>
                  <a:pt x="2084" y="1391"/>
                  <a:pt x="2172" y="1346"/>
                </a:cubicBezTo>
                <a:cubicBezTo>
                  <a:pt x="2221" y="1321"/>
                  <a:pt x="2274" y="1253"/>
                  <a:pt x="2252" y="1170"/>
                </a:cubicBezTo>
                <a:cubicBezTo>
                  <a:pt x="2246" y="1148"/>
                  <a:pt x="2247" y="1134"/>
                  <a:pt x="2232" y="1122"/>
                </a:cubicBezTo>
                <a:cubicBezTo>
                  <a:pt x="2241" y="1097"/>
                  <a:pt x="2268" y="1081"/>
                  <a:pt x="2288" y="1066"/>
                </a:cubicBezTo>
                <a:cubicBezTo>
                  <a:pt x="2335" y="1031"/>
                  <a:pt x="2366" y="975"/>
                  <a:pt x="2416" y="942"/>
                </a:cubicBezTo>
                <a:cubicBezTo>
                  <a:pt x="2416" y="941"/>
                  <a:pt x="2416" y="939"/>
                  <a:pt x="2416" y="938"/>
                </a:cubicBezTo>
                <a:cubicBezTo>
                  <a:pt x="2417" y="938"/>
                  <a:pt x="2419" y="938"/>
                  <a:pt x="2420" y="938"/>
                </a:cubicBezTo>
                <a:cubicBezTo>
                  <a:pt x="2471" y="1023"/>
                  <a:pt x="2637" y="1086"/>
                  <a:pt x="2768" y="1038"/>
                </a:cubicBezTo>
                <a:cubicBezTo>
                  <a:pt x="2822" y="1018"/>
                  <a:pt x="2857" y="983"/>
                  <a:pt x="2900" y="954"/>
                </a:cubicBezTo>
                <a:cubicBezTo>
                  <a:pt x="2908" y="946"/>
                  <a:pt x="2989" y="1028"/>
                  <a:pt x="3004" y="1042"/>
                </a:cubicBezTo>
                <a:cubicBezTo>
                  <a:pt x="3076" y="1106"/>
                  <a:pt x="3147" y="1172"/>
                  <a:pt x="3224" y="1230"/>
                </a:cubicBezTo>
                <a:cubicBezTo>
                  <a:pt x="3265" y="1261"/>
                  <a:pt x="3296" y="1306"/>
                  <a:pt x="3340" y="1334"/>
                </a:cubicBezTo>
                <a:cubicBezTo>
                  <a:pt x="3328" y="1370"/>
                  <a:pt x="3316" y="1406"/>
                  <a:pt x="3304" y="1442"/>
                </a:cubicBezTo>
                <a:cubicBezTo>
                  <a:pt x="3286" y="1511"/>
                  <a:pt x="3304" y="1588"/>
                  <a:pt x="3312" y="1650"/>
                </a:cubicBezTo>
                <a:cubicBezTo>
                  <a:pt x="3253" y="1671"/>
                  <a:pt x="3195" y="1693"/>
                  <a:pt x="3136" y="1714"/>
                </a:cubicBezTo>
                <a:cubicBezTo>
                  <a:pt x="3074" y="1588"/>
                  <a:pt x="2837" y="1665"/>
                  <a:pt x="2896" y="1826"/>
                </a:cubicBezTo>
                <a:cubicBezTo>
                  <a:pt x="2912" y="1869"/>
                  <a:pt x="2953" y="1902"/>
                  <a:pt x="3000" y="1914"/>
                </a:cubicBezTo>
                <a:cubicBezTo>
                  <a:pt x="3084" y="1936"/>
                  <a:pt x="3180" y="1835"/>
                  <a:pt x="3152" y="1758"/>
                </a:cubicBezTo>
                <a:cubicBezTo>
                  <a:pt x="3195" y="1738"/>
                  <a:pt x="3283" y="1723"/>
                  <a:pt x="3316" y="1694"/>
                </a:cubicBezTo>
                <a:cubicBezTo>
                  <a:pt x="3339" y="1700"/>
                  <a:pt x="3386" y="1800"/>
                  <a:pt x="3408" y="1822"/>
                </a:cubicBezTo>
                <a:cubicBezTo>
                  <a:pt x="3515" y="1931"/>
                  <a:pt x="3709" y="2019"/>
                  <a:pt x="3904" y="1930"/>
                </a:cubicBezTo>
                <a:cubicBezTo>
                  <a:pt x="3925" y="1965"/>
                  <a:pt x="3960" y="2002"/>
                  <a:pt x="3972" y="2042"/>
                </a:cubicBezTo>
                <a:cubicBezTo>
                  <a:pt x="3971" y="2066"/>
                  <a:pt x="3920" y="2099"/>
                  <a:pt x="3936" y="2158"/>
                </a:cubicBezTo>
                <a:cubicBezTo>
                  <a:pt x="3954" y="2224"/>
                  <a:pt x="4040" y="2288"/>
                  <a:pt x="4120" y="2238"/>
                </a:cubicBezTo>
                <a:cubicBezTo>
                  <a:pt x="4192" y="2193"/>
                  <a:pt x="4195" y="2078"/>
                  <a:pt x="4120" y="2034"/>
                </a:cubicBezTo>
                <a:cubicBezTo>
                  <a:pt x="4105" y="2025"/>
                  <a:pt x="4057" y="1998"/>
                  <a:pt x="4028" y="2018"/>
                </a:cubicBezTo>
                <a:cubicBezTo>
                  <a:pt x="3992" y="2013"/>
                  <a:pt x="3974" y="1940"/>
                  <a:pt x="3948" y="1918"/>
                </a:cubicBezTo>
                <a:cubicBezTo>
                  <a:pt x="3954" y="1896"/>
                  <a:pt x="4018" y="1860"/>
                  <a:pt x="4036" y="1842"/>
                </a:cubicBezTo>
                <a:cubicBezTo>
                  <a:pt x="4086" y="1792"/>
                  <a:pt x="4119" y="1734"/>
                  <a:pt x="4148" y="1662"/>
                </a:cubicBezTo>
                <a:cubicBezTo>
                  <a:pt x="4232" y="1667"/>
                  <a:pt x="4334" y="1690"/>
                  <a:pt x="4412" y="1710"/>
                </a:cubicBezTo>
                <a:cubicBezTo>
                  <a:pt x="4502" y="1733"/>
                  <a:pt x="4590" y="1731"/>
                  <a:pt x="4680" y="1754"/>
                </a:cubicBezTo>
                <a:cubicBezTo>
                  <a:pt x="4727" y="1766"/>
                  <a:pt x="4783" y="1782"/>
                  <a:pt x="4836" y="1782"/>
                </a:cubicBezTo>
                <a:cubicBezTo>
                  <a:pt x="4835" y="1864"/>
                  <a:pt x="4813" y="1969"/>
                  <a:pt x="4832" y="2054"/>
                </a:cubicBezTo>
                <a:cubicBezTo>
                  <a:pt x="4846" y="2117"/>
                  <a:pt x="4853" y="2180"/>
                  <a:pt x="4872" y="2238"/>
                </a:cubicBezTo>
                <a:cubicBezTo>
                  <a:pt x="4925" y="2400"/>
                  <a:pt x="5016" y="2537"/>
                  <a:pt x="5128" y="2642"/>
                </a:cubicBezTo>
                <a:cubicBezTo>
                  <a:pt x="5185" y="2695"/>
                  <a:pt x="5239" y="2739"/>
                  <a:pt x="5308" y="2782"/>
                </a:cubicBezTo>
                <a:cubicBezTo>
                  <a:pt x="5324" y="2792"/>
                  <a:pt x="5345" y="2812"/>
                  <a:pt x="5364" y="2818"/>
                </a:cubicBezTo>
                <a:cubicBezTo>
                  <a:pt x="5509" y="2818"/>
                  <a:pt x="5655" y="2818"/>
                  <a:pt x="5800" y="2818"/>
                </a:cubicBezTo>
                <a:cubicBezTo>
                  <a:pt x="5959" y="2818"/>
                  <a:pt x="6117" y="2818"/>
                  <a:pt x="6276" y="2818"/>
                </a:cubicBezTo>
                <a:cubicBezTo>
                  <a:pt x="6290" y="2813"/>
                  <a:pt x="6308" y="2798"/>
                  <a:pt x="6320" y="2790"/>
                </a:cubicBezTo>
                <a:cubicBezTo>
                  <a:pt x="6356" y="2768"/>
                  <a:pt x="6391" y="2751"/>
                  <a:pt x="6424" y="2726"/>
                </a:cubicBezTo>
                <a:cubicBezTo>
                  <a:pt x="6447" y="2709"/>
                  <a:pt x="6466" y="2683"/>
                  <a:pt x="6488" y="2666"/>
                </a:cubicBezTo>
                <a:cubicBezTo>
                  <a:pt x="6657" y="2538"/>
                  <a:pt x="6745" y="2334"/>
                  <a:pt x="6804" y="2094"/>
                </a:cubicBezTo>
                <a:cubicBezTo>
                  <a:pt x="6831" y="1984"/>
                  <a:pt x="6817" y="1781"/>
                  <a:pt x="6784" y="1690"/>
                </a:cubicBezTo>
                <a:cubicBezTo>
                  <a:pt x="6816" y="1673"/>
                  <a:pt x="6843" y="1649"/>
                  <a:pt x="6872" y="1630"/>
                </a:cubicBezTo>
                <a:cubicBezTo>
                  <a:pt x="6993" y="1554"/>
                  <a:pt x="7109" y="1473"/>
                  <a:pt x="7228" y="1398"/>
                </a:cubicBezTo>
                <a:cubicBezTo>
                  <a:pt x="7279" y="1366"/>
                  <a:pt x="7327" y="1334"/>
                  <a:pt x="7376" y="1302"/>
                </a:cubicBezTo>
                <a:cubicBezTo>
                  <a:pt x="7395" y="1289"/>
                  <a:pt x="7418" y="1283"/>
                  <a:pt x="7432" y="1266"/>
                </a:cubicBezTo>
                <a:cubicBezTo>
                  <a:pt x="7456" y="1271"/>
                  <a:pt x="7513" y="1341"/>
                  <a:pt x="7540" y="1358"/>
                </a:cubicBezTo>
                <a:cubicBezTo>
                  <a:pt x="7594" y="1392"/>
                  <a:pt x="7738" y="1453"/>
                  <a:pt x="7844" y="1430"/>
                </a:cubicBezTo>
                <a:cubicBezTo>
                  <a:pt x="7868" y="1425"/>
                  <a:pt x="7892" y="1419"/>
                  <a:pt x="7916" y="1414"/>
                </a:cubicBezTo>
                <a:cubicBezTo>
                  <a:pt x="7921" y="1444"/>
                  <a:pt x="7983" y="1591"/>
                  <a:pt x="8000" y="1610"/>
                </a:cubicBezTo>
                <a:cubicBezTo>
                  <a:pt x="7992" y="1637"/>
                  <a:pt x="7946" y="1648"/>
                  <a:pt x="7928" y="1666"/>
                </a:cubicBezTo>
                <a:cubicBezTo>
                  <a:pt x="7904" y="1690"/>
                  <a:pt x="7880" y="1729"/>
                  <a:pt x="7868" y="1762"/>
                </a:cubicBezTo>
                <a:cubicBezTo>
                  <a:pt x="7798" y="1953"/>
                  <a:pt x="7993" y="2139"/>
                  <a:pt x="8180" y="2078"/>
                </a:cubicBezTo>
                <a:cubicBezTo>
                  <a:pt x="8349" y="2023"/>
                  <a:pt x="8417" y="1771"/>
                  <a:pt x="8256" y="1654"/>
                </a:cubicBezTo>
                <a:cubicBezTo>
                  <a:pt x="8246" y="1646"/>
                  <a:pt x="8235" y="1633"/>
                  <a:pt x="8224" y="1626"/>
                </a:cubicBezTo>
                <a:cubicBezTo>
                  <a:pt x="8205" y="1615"/>
                  <a:pt x="8098" y="1580"/>
                  <a:pt x="8064" y="1602"/>
                </a:cubicBezTo>
                <a:cubicBezTo>
                  <a:pt x="8031" y="1600"/>
                  <a:pt x="8038" y="1582"/>
                  <a:pt x="8028" y="1558"/>
                </a:cubicBezTo>
                <a:cubicBezTo>
                  <a:pt x="8013" y="1524"/>
                  <a:pt x="7981" y="1435"/>
                  <a:pt x="7960" y="1410"/>
                </a:cubicBezTo>
                <a:cubicBezTo>
                  <a:pt x="7966" y="1387"/>
                  <a:pt x="8027" y="1368"/>
                  <a:pt x="8048" y="1354"/>
                </a:cubicBezTo>
                <a:cubicBezTo>
                  <a:pt x="8101" y="1318"/>
                  <a:pt x="8186" y="1230"/>
                  <a:pt x="8204" y="1162"/>
                </a:cubicBezTo>
                <a:cubicBezTo>
                  <a:pt x="8251" y="1167"/>
                  <a:pt x="8296" y="1189"/>
                  <a:pt x="8336" y="1202"/>
                </a:cubicBezTo>
                <a:cubicBezTo>
                  <a:pt x="8387" y="1219"/>
                  <a:pt x="8433" y="1225"/>
                  <a:pt x="8484" y="1242"/>
                </a:cubicBezTo>
                <a:cubicBezTo>
                  <a:pt x="8539" y="1260"/>
                  <a:pt x="8601" y="1286"/>
                  <a:pt x="8660" y="1298"/>
                </a:cubicBezTo>
                <a:cubicBezTo>
                  <a:pt x="8657" y="1358"/>
                  <a:pt x="8633" y="1422"/>
                  <a:pt x="8648" y="1490"/>
                </a:cubicBezTo>
                <a:cubicBezTo>
                  <a:pt x="8683" y="1646"/>
                  <a:pt x="8746" y="1746"/>
                  <a:pt x="8860" y="1822"/>
                </a:cubicBezTo>
                <a:cubicBezTo>
                  <a:pt x="8885" y="1838"/>
                  <a:pt x="8906" y="1858"/>
                  <a:pt x="8940" y="1866"/>
                </a:cubicBezTo>
                <a:cubicBezTo>
                  <a:pt x="8937" y="1914"/>
                  <a:pt x="8915" y="1958"/>
                  <a:pt x="8900" y="1998"/>
                </a:cubicBezTo>
                <a:cubicBezTo>
                  <a:pt x="8870" y="2080"/>
                  <a:pt x="8856" y="2159"/>
                  <a:pt x="8828" y="2242"/>
                </a:cubicBezTo>
                <a:cubicBezTo>
                  <a:pt x="8815" y="2280"/>
                  <a:pt x="8793" y="2323"/>
                  <a:pt x="8788" y="2366"/>
                </a:cubicBezTo>
                <a:cubicBezTo>
                  <a:pt x="8605" y="2342"/>
                  <a:pt x="8554" y="2586"/>
                  <a:pt x="8696" y="2650"/>
                </a:cubicBezTo>
                <a:cubicBezTo>
                  <a:pt x="8886" y="2736"/>
                  <a:pt x="8994" y="2455"/>
                  <a:pt x="8832" y="2382"/>
                </a:cubicBezTo>
                <a:cubicBezTo>
                  <a:pt x="8841" y="2324"/>
                  <a:pt x="8867" y="2269"/>
                  <a:pt x="8884" y="2218"/>
                </a:cubicBezTo>
                <a:cubicBezTo>
                  <a:pt x="8910" y="2139"/>
                  <a:pt x="8925" y="2065"/>
                  <a:pt x="8952" y="1986"/>
                </a:cubicBezTo>
                <a:cubicBezTo>
                  <a:pt x="8962" y="1955"/>
                  <a:pt x="8980" y="1923"/>
                  <a:pt x="8984" y="1886"/>
                </a:cubicBezTo>
                <a:cubicBezTo>
                  <a:pt x="9017" y="1889"/>
                  <a:pt x="9051" y="1899"/>
                  <a:pt x="9084" y="1906"/>
                </a:cubicBezTo>
                <a:cubicBezTo>
                  <a:pt x="9108" y="1911"/>
                  <a:pt x="9150" y="1906"/>
                  <a:pt x="9168" y="1902"/>
                </a:cubicBezTo>
                <a:cubicBezTo>
                  <a:pt x="9202" y="1895"/>
                  <a:pt x="9227" y="1900"/>
                  <a:pt x="9256" y="1890"/>
                </a:cubicBezTo>
                <a:cubicBezTo>
                  <a:pt x="9356" y="1858"/>
                  <a:pt x="9420" y="1805"/>
                  <a:pt x="9488" y="1742"/>
                </a:cubicBezTo>
                <a:cubicBezTo>
                  <a:pt x="9491" y="1740"/>
                  <a:pt x="9606" y="1789"/>
                  <a:pt x="9624" y="1798"/>
                </a:cubicBezTo>
                <a:cubicBezTo>
                  <a:pt x="9702" y="1838"/>
                  <a:pt x="9782" y="1869"/>
                  <a:pt x="9864" y="1906"/>
                </a:cubicBezTo>
                <a:cubicBezTo>
                  <a:pt x="9920" y="1931"/>
                  <a:pt x="9977" y="1964"/>
                  <a:pt x="10036" y="1986"/>
                </a:cubicBezTo>
                <a:cubicBezTo>
                  <a:pt x="10034" y="2104"/>
                  <a:pt x="10063" y="2178"/>
                  <a:pt x="10140" y="2226"/>
                </a:cubicBezTo>
                <a:cubicBezTo>
                  <a:pt x="10263" y="2302"/>
                  <a:pt x="10417" y="2223"/>
                  <a:pt x="10460" y="2122"/>
                </a:cubicBezTo>
                <a:cubicBezTo>
                  <a:pt x="10520" y="1981"/>
                  <a:pt x="10419" y="1858"/>
                  <a:pt x="10320" y="1822"/>
                </a:cubicBezTo>
                <a:cubicBezTo>
                  <a:pt x="10211" y="1782"/>
                  <a:pt x="10076" y="1867"/>
                  <a:pt x="10056" y="1942"/>
                </a:cubicBezTo>
                <a:cubicBezTo>
                  <a:pt x="9993" y="1932"/>
                  <a:pt x="9902" y="1872"/>
                  <a:pt x="9844" y="1846"/>
                </a:cubicBezTo>
                <a:cubicBezTo>
                  <a:pt x="9769" y="1813"/>
                  <a:pt x="9696" y="1778"/>
                  <a:pt x="9624" y="1746"/>
                </a:cubicBezTo>
                <a:cubicBezTo>
                  <a:pt x="9590" y="1731"/>
                  <a:pt x="9552" y="1723"/>
                  <a:pt x="9524" y="1702"/>
                </a:cubicBezTo>
                <a:cubicBezTo>
                  <a:pt x="9521" y="1700"/>
                  <a:pt x="9561" y="1633"/>
                  <a:pt x="9568" y="1618"/>
                </a:cubicBezTo>
                <a:cubicBezTo>
                  <a:pt x="9604" y="1540"/>
                  <a:pt x="9608" y="1442"/>
                  <a:pt x="9600" y="1338"/>
                </a:cubicBezTo>
                <a:cubicBezTo>
                  <a:pt x="9659" y="1330"/>
                  <a:pt x="9724" y="1320"/>
                  <a:pt x="9780" y="1306"/>
                </a:cubicBezTo>
                <a:cubicBezTo>
                  <a:pt x="9805" y="1300"/>
                  <a:pt x="9833" y="1306"/>
                  <a:pt x="9852" y="1294"/>
                </a:cubicBezTo>
                <a:cubicBezTo>
                  <a:pt x="9892" y="1301"/>
                  <a:pt x="9911" y="1391"/>
                  <a:pt x="10000" y="1370"/>
                </a:cubicBezTo>
                <a:cubicBezTo>
                  <a:pt x="10057" y="1356"/>
                  <a:pt x="10117" y="1303"/>
                  <a:pt x="10096" y="1226"/>
                </a:cubicBezTo>
                <a:cubicBezTo>
                  <a:pt x="10090" y="1203"/>
                  <a:pt x="10088" y="1186"/>
                  <a:pt x="10072" y="1174"/>
                </a:cubicBezTo>
                <a:cubicBezTo>
                  <a:pt x="10080" y="1137"/>
                  <a:pt x="10117" y="1110"/>
                  <a:pt x="10136" y="1082"/>
                </a:cubicBezTo>
                <a:cubicBezTo>
                  <a:pt x="10177" y="1024"/>
                  <a:pt x="10220" y="967"/>
                  <a:pt x="10260" y="910"/>
                </a:cubicBezTo>
                <a:cubicBezTo>
                  <a:pt x="10274" y="891"/>
                  <a:pt x="10281" y="868"/>
                  <a:pt x="10300" y="854"/>
                </a:cubicBezTo>
                <a:cubicBezTo>
                  <a:pt x="10304" y="850"/>
                  <a:pt x="10342" y="869"/>
                  <a:pt x="10356" y="874"/>
                </a:cubicBezTo>
                <a:cubicBezTo>
                  <a:pt x="10397" y="890"/>
                  <a:pt x="10477" y="914"/>
                  <a:pt x="10544" y="898"/>
                </a:cubicBezTo>
                <a:cubicBezTo>
                  <a:pt x="10622" y="880"/>
                  <a:pt x="10685" y="855"/>
                  <a:pt x="10740" y="814"/>
                </a:cubicBezTo>
                <a:cubicBezTo>
                  <a:pt x="10761" y="799"/>
                  <a:pt x="10774" y="773"/>
                  <a:pt x="10796" y="758"/>
                </a:cubicBezTo>
                <a:cubicBezTo>
                  <a:pt x="10796" y="757"/>
                  <a:pt x="10796" y="755"/>
                  <a:pt x="10796" y="754"/>
                </a:cubicBezTo>
                <a:cubicBezTo>
                  <a:pt x="10797" y="754"/>
                  <a:pt x="10799" y="754"/>
                  <a:pt x="10800" y="754"/>
                </a:cubicBezTo>
                <a:cubicBezTo>
                  <a:pt x="10824" y="788"/>
                  <a:pt x="10892" y="821"/>
                  <a:pt x="10928" y="846"/>
                </a:cubicBezTo>
                <a:cubicBezTo>
                  <a:pt x="11015" y="908"/>
                  <a:pt x="11098" y="984"/>
                  <a:pt x="11192" y="1038"/>
                </a:cubicBezTo>
                <a:cubicBezTo>
                  <a:pt x="11073" y="1285"/>
                  <a:pt x="11424" y="1443"/>
                  <a:pt x="11552" y="1238"/>
                </a:cubicBezTo>
                <a:cubicBezTo>
                  <a:pt x="11635" y="1105"/>
                  <a:pt x="11540" y="971"/>
                  <a:pt x="11432" y="934"/>
                </a:cubicBezTo>
                <a:close/>
                <a:moveTo>
                  <a:pt x="8076" y="170"/>
                </a:moveTo>
                <a:cubicBezTo>
                  <a:pt x="8088" y="166"/>
                  <a:pt x="8100" y="162"/>
                  <a:pt x="8112" y="158"/>
                </a:cubicBezTo>
                <a:cubicBezTo>
                  <a:pt x="8162" y="168"/>
                  <a:pt x="8154" y="177"/>
                  <a:pt x="8180" y="206"/>
                </a:cubicBezTo>
                <a:cubicBezTo>
                  <a:pt x="8180" y="246"/>
                  <a:pt x="8170" y="256"/>
                  <a:pt x="8156" y="278"/>
                </a:cubicBezTo>
                <a:cubicBezTo>
                  <a:pt x="8131" y="284"/>
                  <a:pt x="8121" y="287"/>
                  <a:pt x="8092" y="286"/>
                </a:cubicBezTo>
                <a:cubicBezTo>
                  <a:pt x="8083" y="279"/>
                  <a:pt x="8073" y="273"/>
                  <a:pt x="8064" y="266"/>
                </a:cubicBezTo>
                <a:cubicBezTo>
                  <a:pt x="8058" y="258"/>
                  <a:pt x="8059" y="249"/>
                  <a:pt x="8052" y="242"/>
                </a:cubicBezTo>
                <a:cubicBezTo>
                  <a:pt x="8052" y="202"/>
                  <a:pt x="8062" y="192"/>
                  <a:pt x="8076" y="170"/>
                </a:cubicBezTo>
                <a:close/>
                <a:moveTo>
                  <a:pt x="7372" y="458"/>
                </a:moveTo>
                <a:cubicBezTo>
                  <a:pt x="7368" y="445"/>
                  <a:pt x="7358" y="425"/>
                  <a:pt x="7368" y="410"/>
                </a:cubicBezTo>
                <a:cubicBezTo>
                  <a:pt x="7372" y="398"/>
                  <a:pt x="7378" y="396"/>
                  <a:pt x="7384" y="386"/>
                </a:cubicBezTo>
                <a:cubicBezTo>
                  <a:pt x="7392" y="384"/>
                  <a:pt x="7392" y="385"/>
                  <a:pt x="7396" y="382"/>
                </a:cubicBezTo>
                <a:cubicBezTo>
                  <a:pt x="7413" y="382"/>
                  <a:pt x="7420" y="382"/>
                  <a:pt x="7428" y="390"/>
                </a:cubicBezTo>
                <a:cubicBezTo>
                  <a:pt x="7444" y="396"/>
                  <a:pt x="7443" y="406"/>
                  <a:pt x="7452" y="418"/>
                </a:cubicBezTo>
                <a:cubicBezTo>
                  <a:pt x="7450" y="469"/>
                  <a:pt x="7411" y="478"/>
                  <a:pt x="7372" y="458"/>
                </a:cubicBezTo>
                <a:close/>
                <a:moveTo>
                  <a:pt x="3988" y="682"/>
                </a:moveTo>
                <a:cubicBezTo>
                  <a:pt x="4000" y="670"/>
                  <a:pt x="4012" y="658"/>
                  <a:pt x="4024" y="646"/>
                </a:cubicBezTo>
                <a:cubicBezTo>
                  <a:pt x="4037" y="646"/>
                  <a:pt x="4051" y="646"/>
                  <a:pt x="4064" y="646"/>
                </a:cubicBezTo>
                <a:cubicBezTo>
                  <a:pt x="4073" y="654"/>
                  <a:pt x="4083" y="662"/>
                  <a:pt x="4092" y="670"/>
                </a:cubicBezTo>
                <a:cubicBezTo>
                  <a:pt x="4094" y="679"/>
                  <a:pt x="4096" y="684"/>
                  <a:pt x="4100" y="690"/>
                </a:cubicBezTo>
                <a:cubicBezTo>
                  <a:pt x="4099" y="718"/>
                  <a:pt x="4090" y="729"/>
                  <a:pt x="4080" y="746"/>
                </a:cubicBezTo>
                <a:cubicBezTo>
                  <a:pt x="4028" y="760"/>
                  <a:pt x="4031" y="757"/>
                  <a:pt x="3992" y="730"/>
                </a:cubicBezTo>
                <a:cubicBezTo>
                  <a:pt x="3989" y="717"/>
                  <a:pt x="3988" y="700"/>
                  <a:pt x="3988" y="682"/>
                </a:cubicBezTo>
                <a:close/>
                <a:moveTo>
                  <a:pt x="2336" y="198"/>
                </a:moveTo>
                <a:cubicBezTo>
                  <a:pt x="2310" y="224"/>
                  <a:pt x="2304" y="239"/>
                  <a:pt x="2248" y="238"/>
                </a:cubicBezTo>
                <a:cubicBezTo>
                  <a:pt x="2233" y="223"/>
                  <a:pt x="2219" y="209"/>
                  <a:pt x="2204" y="194"/>
                </a:cubicBezTo>
                <a:cubicBezTo>
                  <a:pt x="2204" y="179"/>
                  <a:pt x="2204" y="165"/>
                  <a:pt x="2204" y="150"/>
                </a:cubicBezTo>
                <a:cubicBezTo>
                  <a:pt x="2219" y="135"/>
                  <a:pt x="2233" y="121"/>
                  <a:pt x="2248" y="106"/>
                </a:cubicBezTo>
                <a:cubicBezTo>
                  <a:pt x="2294" y="104"/>
                  <a:pt x="2322" y="112"/>
                  <a:pt x="2332" y="146"/>
                </a:cubicBezTo>
                <a:cubicBezTo>
                  <a:pt x="2343" y="161"/>
                  <a:pt x="2338" y="178"/>
                  <a:pt x="2336" y="198"/>
                </a:cubicBezTo>
                <a:close/>
                <a:moveTo>
                  <a:pt x="328" y="522"/>
                </a:moveTo>
                <a:cubicBezTo>
                  <a:pt x="242" y="546"/>
                  <a:pt x="154" y="458"/>
                  <a:pt x="176" y="374"/>
                </a:cubicBezTo>
                <a:cubicBezTo>
                  <a:pt x="194" y="305"/>
                  <a:pt x="230" y="311"/>
                  <a:pt x="280" y="278"/>
                </a:cubicBezTo>
                <a:cubicBezTo>
                  <a:pt x="449" y="274"/>
                  <a:pt x="464" y="484"/>
                  <a:pt x="328" y="522"/>
                </a:cubicBezTo>
                <a:close/>
                <a:moveTo>
                  <a:pt x="720" y="1774"/>
                </a:moveTo>
                <a:cubicBezTo>
                  <a:pt x="700" y="1779"/>
                  <a:pt x="680" y="1783"/>
                  <a:pt x="652" y="1782"/>
                </a:cubicBezTo>
                <a:cubicBezTo>
                  <a:pt x="645" y="1775"/>
                  <a:pt x="637" y="1776"/>
                  <a:pt x="628" y="1770"/>
                </a:cubicBezTo>
                <a:cubicBezTo>
                  <a:pt x="615" y="1761"/>
                  <a:pt x="611" y="1741"/>
                  <a:pt x="600" y="1730"/>
                </a:cubicBezTo>
                <a:cubicBezTo>
                  <a:pt x="599" y="1707"/>
                  <a:pt x="598" y="1682"/>
                  <a:pt x="608" y="1670"/>
                </a:cubicBezTo>
                <a:cubicBezTo>
                  <a:pt x="614" y="1652"/>
                  <a:pt x="629" y="1639"/>
                  <a:pt x="648" y="1634"/>
                </a:cubicBezTo>
                <a:cubicBezTo>
                  <a:pt x="651" y="1631"/>
                  <a:pt x="661" y="1629"/>
                  <a:pt x="664" y="1626"/>
                </a:cubicBezTo>
                <a:cubicBezTo>
                  <a:pt x="706" y="1625"/>
                  <a:pt x="738" y="1642"/>
                  <a:pt x="748" y="1674"/>
                </a:cubicBezTo>
                <a:cubicBezTo>
                  <a:pt x="777" y="1713"/>
                  <a:pt x="735" y="1753"/>
                  <a:pt x="720" y="1774"/>
                </a:cubicBezTo>
                <a:close/>
                <a:moveTo>
                  <a:pt x="1440" y="966"/>
                </a:moveTo>
                <a:cubicBezTo>
                  <a:pt x="1401" y="1061"/>
                  <a:pt x="1327" y="1113"/>
                  <a:pt x="1216" y="1138"/>
                </a:cubicBezTo>
                <a:cubicBezTo>
                  <a:pt x="1169" y="1149"/>
                  <a:pt x="1121" y="1129"/>
                  <a:pt x="1092" y="1118"/>
                </a:cubicBezTo>
                <a:cubicBezTo>
                  <a:pt x="982" y="1076"/>
                  <a:pt x="869" y="932"/>
                  <a:pt x="936" y="770"/>
                </a:cubicBezTo>
                <a:cubicBezTo>
                  <a:pt x="962" y="708"/>
                  <a:pt x="1019" y="648"/>
                  <a:pt x="1080" y="622"/>
                </a:cubicBezTo>
                <a:cubicBezTo>
                  <a:pt x="1103" y="612"/>
                  <a:pt x="1135" y="615"/>
                  <a:pt x="1156" y="602"/>
                </a:cubicBezTo>
                <a:cubicBezTo>
                  <a:pt x="1308" y="600"/>
                  <a:pt x="1396" y="669"/>
                  <a:pt x="1440" y="774"/>
                </a:cubicBezTo>
                <a:cubicBezTo>
                  <a:pt x="1450" y="798"/>
                  <a:pt x="1446" y="818"/>
                  <a:pt x="1452" y="846"/>
                </a:cubicBezTo>
                <a:cubicBezTo>
                  <a:pt x="1460" y="882"/>
                  <a:pt x="1453" y="935"/>
                  <a:pt x="1440" y="966"/>
                </a:cubicBezTo>
                <a:close/>
                <a:moveTo>
                  <a:pt x="2148" y="1270"/>
                </a:moveTo>
                <a:cubicBezTo>
                  <a:pt x="2081" y="1288"/>
                  <a:pt x="2078" y="1278"/>
                  <a:pt x="2032" y="1246"/>
                </a:cubicBezTo>
                <a:cubicBezTo>
                  <a:pt x="2027" y="1226"/>
                  <a:pt x="2017" y="1189"/>
                  <a:pt x="2032" y="1170"/>
                </a:cubicBezTo>
                <a:cubicBezTo>
                  <a:pt x="2039" y="1150"/>
                  <a:pt x="2055" y="1144"/>
                  <a:pt x="2068" y="1130"/>
                </a:cubicBezTo>
                <a:cubicBezTo>
                  <a:pt x="2076" y="1128"/>
                  <a:pt x="2076" y="1129"/>
                  <a:pt x="2080" y="1126"/>
                </a:cubicBezTo>
                <a:cubicBezTo>
                  <a:pt x="2131" y="1126"/>
                  <a:pt x="2140" y="1139"/>
                  <a:pt x="2168" y="1158"/>
                </a:cubicBezTo>
                <a:cubicBezTo>
                  <a:pt x="2185" y="1220"/>
                  <a:pt x="2179" y="1226"/>
                  <a:pt x="2148" y="1270"/>
                </a:cubicBezTo>
                <a:close/>
                <a:moveTo>
                  <a:pt x="2852" y="818"/>
                </a:moveTo>
                <a:cubicBezTo>
                  <a:pt x="2820" y="882"/>
                  <a:pt x="2764" y="916"/>
                  <a:pt x="2684" y="934"/>
                </a:cubicBezTo>
                <a:cubicBezTo>
                  <a:pt x="2552" y="964"/>
                  <a:pt x="2421" y="795"/>
                  <a:pt x="2468" y="662"/>
                </a:cubicBezTo>
                <a:cubicBezTo>
                  <a:pt x="2488" y="605"/>
                  <a:pt x="2537" y="557"/>
                  <a:pt x="2592" y="534"/>
                </a:cubicBezTo>
                <a:cubicBezTo>
                  <a:pt x="2610" y="527"/>
                  <a:pt x="2639" y="532"/>
                  <a:pt x="2656" y="522"/>
                </a:cubicBezTo>
                <a:cubicBezTo>
                  <a:pt x="2794" y="526"/>
                  <a:pt x="2929" y="667"/>
                  <a:pt x="2852" y="818"/>
                </a:cubicBezTo>
                <a:close/>
                <a:moveTo>
                  <a:pt x="3088" y="1802"/>
                </a:moveTo>
                <a:cubicBezTo>
                  <a:pt x="3073" y="1817"/>
                  <a:pt x="3059" y="1831"/>
                  <a:pt x="3044" y="1846"/>
                </a:cubicBezTo>
                <a:cubicBezTo>
                  <a:pt x="3029" y="1846"/>
                  <a:pt x="3015" y="1846"/>
                  <a:pt x="3000" y="1846"/>
                </a:cubicBezTo>
                <a:cubicBezTo>
                  <a:pt x="2982" y="1829"/>
                  <a:pt x="2932" y="1793"/>
                  <a:pt x="2964" y="1754"/>
                </a:cubicBezTo>
                <a:cubicBezTo>
                  <a:pt x="2969" y="1739"/>
                  <a:pt x="2981" y="1727"/>
                  <a:pt x="2996" y="1722"/>
                </a:cubicBezTo>
                <a:cubicBezTo>
                  <a:pt x="2999" y="1719"/>
                  <a:pt x="3009" y="1717"/>
                  <a:pt x="3012" y="1714"/>
                </a:cubicBezTo>
                <a:cubicBezTo>
                  <a:pt x="3048" y="1715"/>
                  <a:pt x="3059" y="1728"/>
                  <a:pt x="3080" y="1742"/>
                </a:cubicBezTo>
                <a:cubicBezTo>
                  <a:pt x="3084" y="1760"/>
                  <a:pt x="3088" y="1776"/>
                  <a:pt x="3088" y="1802"/>
                </a:cubicBezTo>
                <a:close/>
                <a:moveTo>
                  <a:pt x="4004" y="2106"/>
                </a:moveTo>
                <a:cubicBezTo>
                  <a:pt x="4011" y="2087"/>
                  <a:pt x="4023" y="2086"/>
                  <a:pt x="4036" y="2074"/>
                </a:cubicBezTo>
                <a:cubicBezTo>
                  <a:pt x="4078" y="2074"/>
                  <a:pt x="4085" y="2083"/>
                  <a:pt x="4108" y="2098"/>
                </a:cubicBezTo>
                <a:cubicBezTo>
                  <a:pt x="4110" y="2107"/>
                  <a:pt x="4112" y="2112"/>
                  <a:pt x="4116" y="2118"/>
                </a:cubicBezTo>
                <a:cubicBezTo>
                  <a:pt x="4117" y="2171"/>
                  <a:pt x="4098" y="2171"/>
                  <a:pt x="4072" y="2194"/>
                </a:cubicBezTo>
                <a:cubicBezTo>
                  <a:pt x="4049" y="2194"/>
                  <a:pt x="4035" y="2193"/>
                  <a:pt x="4024" y="2182"/>
                </a:cubicBezTo>
                <a:cubicBezTo>
                  <a:pt x="4006" y="2176"/>
                  <a:pt x="4006" y="2163"/>
                  <a:pt x="3996" y="2150"/>
                </a:cubicBezTo>
                <a:cubicBezTo>
                  <a:pt x="3996" y="2131"/>
                  <a:pt x="3996" y="2116"/>
                  <a:pt x="4004" y="2106"/>
                </a:cubicBezTo>
                <a:close/>
                <a:moveTo>
                  <a:pt x="3780" y="1794"/>
                </a:moveTo>
                <a:cubicBezTo>
                  <a:pt x="3632" y="1830"/>
                  <a:pt x="3508" y="1708"/>
                  <a:pt x="3476" y="1610"/>
                </a:cubicBezTo>
                <a:cubicBezTo>
                  <a:pt x="3463" y="1570"/>
                  <a:pt x="3462" y="1490"/>
                  <a:pt x="3476" y="1450"/>
                </a:cubicBezTo>
                <a:cubicBezTo>
                  <a:pt x="3501" y="1380"/>
                  <a:pt x="3552" y="1323"/>
                  <a:pt x="3616" y="1290"/>
                </a:cubicBezTo>
                <a:cubicBezTo>
                  <a:pt x="3638" y="1279"/>
                  <a:pt x="3671" y="1280"/>
                  <a:pt x="3692" y="1266"/>
                </a:cubicBezTo>
                <a:cubicBezTo>
                  <a:pt x="3848" y="1264"/>
                  <a:pt x="3934" y="1324"/>
                  <a:pt x="3980" y="1430"/>
                </a:cubicBezTo>
                <a:cubicBezTo>
                  <a:pt x="4059" y="1612"/>
                  <a:pt x="3913" y="1762"/>
                  <a:pt x="3780" y="1794"/>
                </a:cubicBezTo>
                <a:close/>
                <a:moveTo>
                  <a:pt x="6440" y="2046"/>
                </a:moveTo>
                <a:cubicBezTo>
                  <a:pt x="6429" y="2092"/>
                  <a:pt x="6418" y="2140"/>
                  <a:pt x="6400" y="2182"/>
                </a:cubicBezTo>
                <a:cubicBezTo>
                  <a:pt x="6310" y="2391"/>
                  <a:pt x="6143" y="2503"/>
                  <a:pt x="5896" y="2558"/>
                </a:cubicBezTo>
                <a:cubicBezTo>
                  <a:pt x="5792" y="2581"/>
                  <a:pt x="5657" y="2543"/>
                  <a:pt x="5588" y="2514"/>
                </a:cubicBezTo>
                <a:cubicBezTo>
                  <a:pt x="5396" y="2433"/>
                  <a:pt x="5280" y="2304"/>
                  <a:pt x="5216" y="2094"/>
                </a:cubicBezTo>
                <a:cubicBezTo>
                  <a:pt x="5195" y="2025"/>
                  <a:pt x="5180" y="1914"/>
                  <a:pt x="5200" y="1830"/>
                </a:cubicBezTo>
                <a:cubicBezTo>
                  <a:pt x="5210" y="1790"/>
                  <a:pt x="5217" y="1747"/>
                  <a:pt x="5232" y="1710"/>
                </a:cubicBezTo>
                <a:cubicBezTo>
                  <a:pt x="5301" y="1541"/>
                  <a:pt x="5425" y="1416"/>
                  <a:pt x="5592" y="1346"/>
                </a:cubicBezTo>
                <a:cubicBezTo>
                  <a:pt x="5631" y="1335"/>
                  <a:pt x="5669" y="1325"/>
                  <a:pt x="5708" y="1314"/>
                </a:cubicBezTo>
                <a:cubicBezTo>
                  <a:pt x="5728" y="1309"/>
                  <a:pt x="5756" y="1316"/>
                  <a:pt x="5772" y="1306"/>
                </a:cubicBezTo>
                <a:cubicBezTo>
                  <a:pt x="5839" y="1306"/>
                  <a:pt x="5901" y="1303"/>
                  <a:pt x="5956" y="1318"/>
                </a:cubicBezTo>
                <a:cubicBezTo>
                  <a:pt x="6194" y="1380"/>
                  <a:pt x="6335" y="1521"/>
                  <a:pt x="6416" y="1742"/>
                </a:cubicBezTo>
                <a:cubicBezTo>
                  <a:pt x="6443" y="1816"/>
                  <a:pt x="6465" y="1947"/>
                  <a:pt x="6440" y="2046"/>
                </a:cubicBezTo>
                <a:close/>
                <a:moveTo>
                  <a:pt x="8084" y="1718"/>
                </a:moveTo>
                <a:cubicBezTo>
                  <a:pt x="8258" y="1714"/>
                  <a:pt x="8271" y="1929"/>
                  <a:pt x="8128" y="1966"/>
                </a:cubicBezTo>
                <a:cubicBezTo>
                  <a:pt x="8045" y="1988"/>
                  <a:pt x="7957" y="1899"/>
                  <a:pt x="7980" y="1814"/>
                </a:cubicBezTo>
                <a:cubicBezTo>
                  <a:pt x="7998" y="1746"/>
                  <a:pt x="8035" y="1751"/>
                  <a:pt x="8084" y="1718"/>
                </a:cubicBezTo>
                <a:close/>
                <a:moveTo>
                  <a:pt x="7840" y="1246"/>
                </a:moveTo>
                <a:cubicBezTo>
                  <a:pt x="7799" y="1256"/>
                  <a:pt x="7744" y="1250"/>
                  <a:pt x="7708" y="1238"/>
                </a:cubicBezTo>
                <a:cubicBezTo>
                  <a:pt x="7604" y="1204"/>
                  <a:pt x="7478" y="1065"/>
                  <a:pt x="7528" y="906"/>
                </a:cubicBezTo>
                <a:cubicBezTo>
                  <a:pt x="7549" y="839"/>
                  <a:pt x="7594" y="780"/>
                  <a:pt x="7648" y="746"/>
                </a:cubicBezTo>
                <a:cubicBezTo>
                  <a:pt x="7676" y="729"/>
                  <a:pt x="7715" y="729"/>
                  <a:pt x="7744" y="710"/>
                </a:cubicBezTo>
                <a:cubicBezTo>
                  <a:pt x="7899" y="708"/>
                  <a:pt x="7977" y="755"/>
                  <a:pt x="8032" y="850"/>
                </a:cubicBezTo>
                <a:cubicBezTo>
                  <a:pt x="8047" y="876"/>
                  <a:pt x="8048" y="901"/>
                  <a:pt x="8056" y="934"/>
                </a:cubicBezTo>
                <a:cubicBezTo>
                  <a:pt x="8098" y="1101"/>
                  <a:pt x="7956" y="1218"/>
                  <a:pt x="7840" y="1246"/>
                </a:cubicBezTo>
                <a:close/>
                <a:moveTo>
                  <a:pt x="8836" y="2538"/>
                </a:moveTo>
                <a:cubicBezTo>
                  <a:pt x="8819" y="2556"/>
                  <a:pt x="8817" y="2574"/>
                  <a:pt x="8788" y="2582"/>
                </a:cubicBezTo>
                <a:cubicBezTo>
                  <a:pt x="8773" y="2593"/>
                  <a:pt x="8757" y="2588"/>
                  <a:pt x="8736" y="2586"/>
                </a:cubicBezTo>
                <a:cubicBezTo>
                  <a:pt x="8725" y="2576"/>
                  <a:pt x="8709" y="2570"/>
                  <a:pt x="8700" y="2558"/>
                </a:cubicBezTo>
                <a:cubicBezTo>
                  <a:pt x="8694" y="2550"/>
                  <a:pt x="8694" y="2541"/>
                  <a:pt x="8688" y="2534"/>
                </a:cubicBezTo>
                <a:cubicBezTo>
                  <a:pt x="8687" y="2476"/>
                  <a:pt x="8705" y="2469"/>
                  <a:pt x="8732" y="2442"/>
                </a:cubicBezTo>
                <a:cubicBezTo>
                  <a:pt x="8740" y="2440"/>
                  <a:pt x="8740" y="2441"/>
                  <a:pt x="8744" y="2438"/>
                </a:cubicBezTo>
                <a:cubicBezTo>
                  <a:pt x="8818" y="2436"/>
                  <a:pt x="8839" y="2474"/>
                  <a:pt x="8836" y="2538"/>
                </a:cubicBezTo>
                <a:close/>
                <a:moveTo>
                  <a:pt x="9172" y="1678"/>
                </a:moveTo>
                <a:cubicBezTo>
                  <a:pt x="9030" y="1712"/>
                  <a:pt x="8911" y="1595"/>
                  <a:pt x="8880" y="1502"/>
                </a:cubicBezTo>
                <a:cubicBezTo>
                  <a:pt x="8869" y="1469"/>
                  <a:pt x="8865" y="1400"/>
                  <a:pt x="8876" y="1362"/>
                </a:cubicBezTo>
                <a:cubicBezTo>
                  <a:pt x="8898" y="1286"/>
                  <a:pt x="8952" y="1220"/>
                  <a:pt x="9020" y="1190"/>
                </a:cubicBezTo>
                <a:cubicBezTo>
                  <a:pt x="9041" y="1181"/>
                  <a:pt x="9072" y="1182"/>
                  <a:pt x="9092" y="1170"/>
                </a:cubicBezTo>
                <a:cubicBezTo>
                  <a:pt x="9218" y="1168"/>
                  <a:pt x="9297" y="1210"/>
                  <a:pt x="9344" y="1286"/>
                </a:cubicBezTo>
                <a:cubicBezTo>
                  <a:pt x="9452" y="1459"/>
                  <a:pt x="9329" y="1640"/>
                  <a:pt x="9172" y="1678"/>
                </a:cubicBezTo>
                <a:close/>
                <a:moveTo>
                  <a:pt x="10144" y="2010"/>
                </a:moveTo>
                <a:cubicBezTo>
                  <a:pt x="10157" y="1961"/>
                  <a:pt x="10189" y="1952"/>
                  <a:pt x="10224" y="1926"/>
                </a:cubicBezTo>
                <a:cubicBezTo>
                  <a:pt x="10285" y="1924"/>
                  <a:pt x="10325" y="1936"/>
                  <a:pt x="10348" y="1970"/>
                </a:cubicBezTo>
                <a:cubicBezTo>
                  <a:pt x="10393" y="2037"/>
                  <a:pt x="10345" y="2122"/>
                  <a:pt x="10292" y="2142"/>
                </a:cubicBezTo>
                <a:cubicBezTo>
                  <a:pt x="10215" y="2171"/>
                  <a:pt x="10122" y="2093"/>
                  <a:pt x="10144" y="2010"/>
                </a:cubicBezTo>
                <a:close/>
                <a:moveTo>
                  <a:pt x="10020" y="1298"/>
                </a:moveTo>
                <a:cubicBezTo>
                  <a:pt x="9996" y="1305"/>
                  <a:pt x="9969" y="1318"/>
                  <a:pt x="9948" y="1298"/>
                </a:cubicBezTo>
                <a:cubicBezTo>
                  <a:pt x="9930" y="1291"/>
                  <a:pt x="9931" y="1278"/>
                  <a:pt x="9920" y="1266"/>
                </a:cubicBezTo>
                <a:cubicBezTo>
                  <a:pt x="9920" y="1247"/>
                  <a:pt x="9920" y="1232"/>
                  <a:pt x="9928" y="1222"/>
                </a:cubicBezTo>
                <a:cubicBezTo>
                  <a:pt x="9935" y="1203"/>
                  <a:pt x="9947" y="1202"/>
                  <a:pt x="9960" y="1190"/>
                </a:cubicBezTo>
                <a:cubicBezTo>
                  <a:pt x="10002" y="1190"/>
                  <a:pt x="10009" y="1199"/>
                  <a:pt x="10032" y="1214"/>
                </a:cubicBezTo>
                <a:cubicBezTo>
                  <a:pt x="10041" y="1251"/>
                  <a:pt x="10037" y="1270"/>
                  <a:pt x="10020" y="1298"/>
                </a:cubicBezTo>
                <a:close/>
                <a:moveTo>
                  <a:pt x="10524" y="714"/>
                </a:moveTo>
                <a:cubicBezTo>
                  <a:pt x="10375" y="750"/>
                  <a:pt x="10245" y="583"/>
                  <a:pt x="10288" y="446"/>
                </a:cubicBezTo>
                <a:cubicBezTo>
                  <a:pt x="10306" y="390"/>
                  <a:pt x="10349" y="337"/>
                  <a:pt x="10400" y="314"/>
                </a:cubicBezTo>
                <a:cubicBezTo>
                  <a:pt x="10417" y="306"/>
                  <a:pt x="10438" y="308"/>
                  <a:pt x="10452" y="298"/>
                </a:cubicBezTo>
                <a:cubicBezTo>
                  <a:pt x="10572" y="296"/>
                  <a:pt x="10640" y="334"/>
                  <a:pt x="10680" y="410"/>
                </a:cubicBezTo>
                <a:cubicBezTo>
                  <a:pt x="10756" y="557"/>
                  <a:pt x="10639" y="686"/>
                  <a:pt x="10524" y="714"/>
                </a:cubicBezTo>
                <a:close/>
                <a:moveTo>
                  <a:pt x="11408" y="1230"/>
                </a:moveTo>
                <a:cubicBezTo>
                  <a:pt x="11338" y="1254"/>
                  <a:pt x="11252" y="1184"/>
                  <a:pt x="11272" y="1106"/>
                </a:cubicBezTo>
                <a:cubicBezTo>
                  <a:pt x="11285" y="1058"/>
                  <a:pt x="11317" y="1051"/>
                  <a:pt x="11352" y="1026"/>
                </a:cubicBezTo>
                <a:cubicBezTo>
                  <a:pt x="11499" y="1022"/>
                  <a:pt x="11518" y="1192"/>
                  <a:pt x="11408" y="1230"/>
                </a:cubicBezTo>
                <a:close/>
              </a:path>
            </a:pathLst>
          </a:custGeom>
          <a:solidFill>
            <a:schemeClr val="accent1"/>
          </a:solidFill>
          <a:ln>
            <a:noFill/>
          </a:ln>
        </p:spPr>
        <p:txBody>
          <a:bodyPr vert="horz" wrap="square" lIns="101600" tIns="50800" rIns="101600" bIns="5080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E74E3E"/>
              </a:solidFill>
              <a:effectLst/>
              <a:uLnTx/>
              <a:uFillTx/>
              <a:latin typeface="Calibri" panose="020F0502020204030204"/>
              <a:ea typeface="+mn-ea"/>
              <a:cs typeface="+mn-cs"/>
            </a:endParaRPr>
          </a:p>
        </p:txBody>
      </p:sp>
      <p:sp>
        <p:nvSpPr>
          <p:cNvPr id="83" name="Rectangle 82"/>
          <p:cNvSpPr/>
          <p:nvPr/>
        </p:nvSpPr>
        <p:spPr>
          <a:xfrm>
            <a:off x="1935715" y="5341019"/>
            <a:ext cx="8417497" cy="1460143"/>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4444" b="0" i="0" u="none" strike="noStrike" kern="1200" cap="none" spc="0" normalizeH="0" baseline="0" noProof="0" dirty="0">
                <a:ln>
                  <a:noFill/>
                </a:ln>
                <a:solidFill>
                  <a:srgbClr val="878787"/>
                </a:solidFill>
                <a:effectLst/>
                <a:uLnTx/>
                <a:uFillTx/>
                <a:latin typeface="Titillium Lt" panose="00000400000000000000" pitchFamily="50" charset="0"/>
                <a:ea typeface="+mn-ea"/>
                <a:cs typeface="+mn-cs"/>
              </a:rPr>
              <a:t>7.3 Problème du plus court chemin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4444" b="0" i="0" u="none" strike="noStrike" kern="1200" cap="none" spc="0" normalizeH="0" baseline="0" noProof="0" dirty="0">
                <a:ln>
                  <a:noFill/>
                </a:ln>
                <a:solidFill>
                  <a:srgbClr val="878787"/>
                </a:solidFill>
                <a:effectLst/>
                <a:uLnTx/>
                <a:uFillTx/>
                <a:latin typeface="Titillium Lt" panose="00000400000000000000" pitchFamily="50" charset="0"/>
                <a:ea typeface="+mn-ea"/>
                <a:cs typeface="+mn-cs"/>
              </a:rPr>
              <a:t>entre </a:t>
            </a:r>
            <a:r>
              <a:rPr kumimoji="0" lang="fr-FR" sz="4444" b="0" i="0" u="none" strike="noStrike" kern="1200" cap="none" spc="0" normalizeH="0" baseline="0" noProof="0">
                <a:ln>
                  <a:noFill/>
                </a:ln>
                <a:solidFill>
                  <a:srgbClr val="878787"/>
                </a:solidFill>
                <a:effectLst/>
                <a:uLnTx/>
                <a:uFillTx/>
                <a:latin typeface="Titillium Lt" panose="00000400000000000000" pitchFamily="50" charset="0"/>
                <a:ea typeface="+mn-ea"/>
                <a:cs typeface="+mn-cs"/>
              </a:rPr>
              <a:t>deux sommets</a:t>
            </a:r>
            <a:endParaRPr kumimoji="0" lang="fr-FR" sz="3600" b="0" i="0" u="none" strike="noStrike" kern="1200" cap="none" spc="0" normalizeH="0" baseline="0" noProof="0" dirty="0">
              <a:ln>
                <a:noFill/>
              </a:ln>
              <a:solidFill>
                <a:srgbClr val="878787"/>
              </a:solidFill>
              <a:effectLst/>
              <a:uLnTx/>
              <a:uFillTx/>
              <a:latin typeface="Titillium Lt" panose="00000400000000000000" pitchFamily="50" charset="0"/>
              <a:ea typeface="+mn-ea"/>
              <a:cs typeface="+mn-cs"/>
            </a:endParaRPr>
          </a:p>
        </p:txBody>
      </p:sp>
      <p:sp>
        <p:nvSpPr>
          <p:cNvPr id="86" name="Rectangle 85"/>
          <p:cNvSpPr/>
          <p:nvPr/>
        </p:nvSpPr>
        <p:spPr>
          <a:xfrm flipV="1">
            <a:off x="0" y="4289777"/>
            <a:ext cx="12192000" cy="55480"/>
          </a:xfrm>
          <a:prstGeom prst="rect">
            <a:avLst/>
          </a:prstGeom>
          <a:solidFill>
            <a:schemeClr val="accent2">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1CBB9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2755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Problème du plus court chemin</a:t>
            </a:r>
            <a:endParaRPr lang="fr-FR" noProof="0" dirty="0"/>
          </a:p>
        </p:txBody>
      </p:sp>
      <p:sp>
        <p:nvSpPr>
          <p:cNvPr id="45" name="Slide Number Placeholder 44"/>
          <p:cNvSpPr>
            <a:spLocks noGrp="1"/>
          </p:cNvSpPr>
          <p:nvPr>
            <p:ph type="sldNum" sz="quarter" idx="4"/>
          </p:nvPr>
        </p:nvSpPr>
        <p:spPr/>
        <p:txBody>
          <a:bodyPr/>
          <a:lstStyle/>
          <a:p>
            <a:pPr algn="ctr"/>
            <a:fld id="{CCB13F18-A32D-40F8-92A2-4CABB04772E8}" type="slidenum">
              <a:rPr lang="bg-BG" smtClean="0"/>
              <a:pPr algn="ctr"/>
              <a:t>35</a:t>
            </a:fld>
            <a:endParaRPr lang="bg-BG" dirty="0"/>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COMMENT FONCTIONNE GOOGLE MAPS ?</a:t>
            </a:r>
          </a:p>
        </p:txBody>
      </p:sp>
      <p:pic>
        <p:nvPicPr>
          <p:cNvPr id="3" name="Image 2">
            <a:extLst>
              <a:ext uri="{FF2B5EF4-FFF2-40B4-BE49-F238E27FC236}">
                <a16:creationId xmlns:a16="http://schemas.microsoft.com/office/drawing/2014/main" id="{F8800B93-070E-45E1-81D2-5F6409B0227C}"/>
              </a:ext>
            </a:extLst>
          </p:cNvPr>
          <p:cNvPicPr>
            <a:picLocks noChangeAspect="1"/>
          </p:cNvPicPr>
          <p:nvPr/>
        </p:nvPicPr>
        <p:blipFill>
          <a:blip r:embed="rId3"/>
          <a:stretch>
            <a:fillRect/>
          </a:stretch>
        </p:blipFill>
        <p:spPr>
          <a:xfrm>
            <a:off x="1411574" y="1328644"/>
            <a:ext cx="9368852" cy="5526159"/>
          </a:xfrm>
          <a:prstGeom prst="rect">
            <a:avLst/>
          </a:prstGeom>
        </p:spPr>
      </p:pic>
    </p:spTree>
    <p:extLst>
      <p:ext uri="{BB962C8B-B14F-4D97-AF65-F5344CB8AC3E}">
        <p14:creationId xmlns:p14="http://schemas.microsoft.com/office/powerpoint/2010/main" val="338451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latin typeface="Titillium Lt" panose="00000400000000000000" pitchFamily="50" charset="0"/>
              </a:rPr>
              <a:t>Problème du plus court chemin</a:t>
            </a:r>
            <a:endParaRPr lang="fr-FR" noProof="0" dirty="0"/>
          </a:p>
        </p:txBody>
      </p:sp>
      <p:sp>
        <p:nvSpPr>
          <p:cNvPr id="45" name="Slide Number Placeholder 44"/>
          <p:cNvSpPr>
            <a:spLocks noGrp="1"/>
          </p:cNvSpPr>
          <p:nvPr>
            <p:ph type="sldNum" sz="quarter" idx="4"/>
          </p:nvPr>
        </p:nvSpPr>
        <p:spPr/>
        <p:txBody>
          <a:bodyPr/>
          <a:lstStyle/>
          <a:p>
            <a:pPr algn="ctr"/>
            <a:fld id="{CCB13F18-A32D-40F8-92A2-4CABB04772E8}" type="slidenum">
              <a:rPr lang="bg-BG" smtClean="0"/>
              <a:pPr algn="ctr"/>
              <a:t>36</a:t>
            </a:fld>
            <a:endParaRPr lang="bg-BG" dirty="0"/>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DIJKSTRA</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2C6C5B3-278B-46E8-863B-BFC998AEC13F}"/>
                  </a:ext>
                </a:extLst>
              </p:cNvPr>
              <p:cNvSpPr/>
              <p:nvPr/>
            </p:nvSpPr>
            <p:spPr>
              <a:xfrm>
                <a:off x="350521" y="1717129"/>
                <a:ext cx="11414760" cy="5286512"/>
              </a:xfrm>
              <a:prstGeom prst="rect">
                <a:avLst/>
              </a:prstGeom>
            </p:spPr>
            <p:txBody>
              <a:bodyPr wrap="square">
                <a:spAutoFit/>
              </a:bodyPr>
              <a:lstStyle/>
              <a:p>
                <a:pPr marL="182541">
                  <a:lnSpc>
                    <a:spcPct val="150000"/>
                  </a:lnSpc>
                </a:pPr>
                <a:r>
                  <a:rPr lang="fr-FR" sz="2000" dirty="0">
                    <a:solidFill>
                      <a:schemeClr val="tx2"/>
                    </a:solidFill>
                    <a:latin typeface="Titillium" panose="00000500000000000000" pitchFamily="50" charset="0"/>
                  </a:rPr>
                  <a:t>Algorithme de Dijkstra</a:t>
                </a:r>
                <a:r>
                  <a:rPr lang="fr-FR" sz="2000" dirty="0">
                    <a:solidFill>
                      <a:schemeClr val="accent2">
                        <a:lumMod val="75000"/>
                      </a:schemeClr>
                    </a:solidFill>
                    <a:latin typeface="Titillium" panose="00000500000000000000" pitchFamily="50" charset="0"/>
                  </a:rPr>
                  <a:t> :</a:t>
                </a:r>
              </a:p>
              <a:p>
                <a:pPr marL="1096941" lvl="1" indent="-457200">
                  <a:lnSpc>
                    <a:spcPct val="150000"/>
                  </a:lnSpc>
                  <a:buFont typeface="+mj-lt"/>
                  <a:buAutoNum type="arabicPeriod"/>
                </a:pPr>
                <a:r>
                  <a:rPr lang="fr-FR" sz="2000" dirty="0">
                    <a:solidFill>
                      <a:schemeClr val="accent2">
                        <a:lumMod val="75000"/>
                      </a:schemeClr>
                    </a:solidFill>
                    <a:latin typeface="Titillium" panose="00000500000000000000" pitchFamily="50" charset="0"/>
                  </a:rPr>
                  <a:t>Créer un tableau </a:t>
                </a:r>
                <a:r>
                  <a:rPr lang="fr-FR" sz="2000" i="1" dirty="0">
                    <a:solidFill>
                      <a:schemeClr val="accent2">
                        <a:lumMod val="75000"/>
                      </a:schemeClr>
                    </a:solidFill>
                    <a:latin typeface="Titillium" panose="00000500000000000000" pitchFamily="50" charset="0"/>
                  </a:rPr>
                  <a:t>PCC</a:t>
                </a:r>
                <a:r>
                  <a:rPr lang="fr-FR" sz="2000" dirty="0">
                    <a:solidFill>
                      <a:schemeClr val="accent2">
                        <a:lumMod val="75000"/>
                      </a:schemeClr>
                    </a:solidFill>
                    <a:latin typeface="Titillium" panose="00000500000000000000" pitchFamily="50" charset="0"/>
                  </a:rPr>
                  <a:t> afin de garder une trace des sommets visités</a:t>
                </a:r>
              </a:p>
              <a:p>
                <a:pPr marL="1096941" lvl="1" indent="-457200">
                  <a:lnSpc>
                    <a:spcPct val="150000"/>
                  </a:lnSpc>
                  <a:buFont typeface="+mj-lt"/>
                  <a:buAutoNum type="arabicPeriod"/>
                </a:pPr>
                <a:r>
                  <a:rPr lang="fr-FR" sz="2000" dirty="0">
                    <a:solidFill>
                      <a:schemeClr val="accent2">
                        <a:lumMod val="75000"/>
                      </a:schemeClr>
                    </a:solidFill>
                    <a:latin typeface="Titillium" panose="00000500000000000000" pitchFamily="50" charset="0"/>
                  </a:rPr>
                  <a:t>Attribuer à chaque sommet une </a:t>
                </a:r>
                <a:r>
                  <a:rPr lang="fr-FR" sz="2000" i="1" dirty="0">
                    <a:solidFill>
                      <a:schemeClr val="accent2">
                        <a:lumMod val="75000"/>
                      </a:schemeClr>
                    </a:solidFill>
                    <a:latin typeface="Titillium" panose="00000500000000000000" pitchFamily="50" charset="0"/>
                  </a:rPr>
                  <a:t>distance</a:t>
                </a:r>
                <a:r>
                  <a:rPr lang="fr-FR" sz="2000" dirty="0">
                    <a:solidFill>
                      <a:schemeClr val="accent2">
                        <a:lumMod val="75000"/>
                      </a:schemeClr>
                    </a:solidFill>
                    <a:latin typeface="Titillium" panose="00000500000000000000" pitchFamily="50" charset="0"/>
                  </a:rPr>
                  <a:t> </a:t>
                </a:r>
                <a14:m>
                  <m:oMath xmlns:m="http://schemas.openxmlformats.org/officeDocument/2006/math">
                    <m:r>
                      <a:rPr lang="fr-FR" sz="2000" b="0" i="1" smtClean="0">
                        <a:solidFill>
                          <a:schemeClr val="accent2">
                            <a:lumMod val="75000"/>
                          </a:schemeClr>
                        </a:solidFill>
                        <a:latin typeface="Cambria Math" panose="02040503050406030204" pitchFamily="18" charset="0"/>
                      </a:rPr>
                      <m:t>+∞</m:t>
                    </m:r>
                  </m:oMath>
                </a14:m>
                <a:r>
                  <a:rPr lang="fr-FR" sz="2000" dirty="0">
                    <a:solidFill>
                      <a:schemeClr val="accent2">
                        <a:lumMod val="75000"/>
                      </a:schemeClr>
                    </a:solidFill>
                    <a:latin typeface="Titillium" panose="00000500000000000000" pitchFamily="50" charset="0"/>
                  </a:rPr>
                  <a:t>, sauf pour le sommet de départ, initialisée à 0</a:t>
                </a:r>
              </a:p>
              <a:p>
                <a:pPr marL="1096941" lvl="1" indent="-457200">
                  <a:lnSpc>
                    <a:spcPct val="150000"/>
                  </a:lnSpc>
                  <a:buFont typeface="+mj-lt"/>
                  <a:buAutoNum type="arabicPeriod"/>
                </a:pPr>
                <a:r>
                  <a:rPr lang="fr-FR" sz="2000" dirty="0">
                    <a:solidFill>
                      <a:schemeClr val="accent2">
                        <a:lumMod val="75000"/>
                      </a:schemeClr>
                    </a:solidFill>
                    <a:latin typeface="Titillium" panose="00000500000000000000" pitchFamily="50" charset="0"/>
                  </a:rPr>
                  <a:t>Tant qu’il existe un sommet qui n’est pas dans PCC</a:t>
                </a:r>
              </a:p>
              <a:p>
                <a:pPr marL="1554141" lvl="2" indent="-457200">
                  <a:lnSpc>
                    <a:spcPct val="150000"/>
                  </a:lnSpc>
                  <a:buFont typeface="+mj-lt"/>
                  <a:buAutoNum type="alphaLcParenR"/>
                </a:pPr>
                <a:r>
                  <a:rPr lang="fr-FR" sz="2000" dirty="0">
                    <a:solidFill>
                      <a:schemeClr val="accent2">
                        <a:lumMod val="75000"/>
                      </a:schemeClr>
                    </a:solidFill>
                    <a:latin typeface="Titillium" panose="00000500000000000000" pitchFamily="50" charset="0"/>
                  </a:rPr>
                  <a:t>Prendre un sommet </a:t>
                </a:r>
                <a:r>
                  <a:rPr lang="fr-FR" sz="2000" i="1" dirty="0">
                    <a:solidFill>
                      <a:schemeClr val="accent2">
                        <a:lumMod val="75000"/>
                      </a:schemeClr>
                    </a:solidFill>
                    <a:latin typeface="Titillium" panose="00000500000000000000" pitchFamily="50" charset="0"/>
                  </a:rPr>
                  <a:t>v</a:t>
                </a:r>
                <a:r>
                  <a:rPr lang="fr-FR" sz="2000" dirty="0">
                    <a:solidFill>
                      <a:schemeClr val="accent2">
                        <a:lumMod val="75000"/>
                      </a:schemeClr>
                    </a:solidFill>
                    <a:latin typeface="Titillium" panose="00000500000000000000" pitchFamily="50" charset="0"/>
                  </a:rPr>
                  <a:t> absent de PCC ayant la distance minimale</a:t>
                </a:r>
              </a:p>
              <a:p>
                <a:pPr marL="1554141" lvl="2" indent="-457200">
                  <a:lnSpc>
                    <a:spcPct val="150000"/>
                  </a:lnSpc>
                  <a:buFont typeface="+mj-lt"/>
                  <a:buAutoNum type="alphaLcParenR"/>
                </a:pPr>
                <a:r>
                  <a:rPr lang="fr-FR" sz="2000" dirty="0">
                    <a:solidFill>
                      <a:schemeClr val="accent2">
                        <a:lumMod val="75000"/>
                      </a:schemeClr>
                    </a:solidFill>
                    <a:latin typeface="Titillium" panose="00000500000000000000" pitchFamily="50" charset="0"/>
                  </a:rPr>
                  <a:t>L’ajouter à PCC</a:t>
                </a:r>
              </a:p>
              <a:p>
                <a:pPr marL="1554141" lvl="2" indent="-457200">
                  <a:lnSpc>
                    <a:spcPct val="150000"/>
                  </a:lnSpc>
                  <a:buFont typeface="+mj-lt"/>
                  <a:buAutoNum type="alphaLcParenR"/>
                </a:pPr>
                <a:r>
                  <a:rPr lang="fr-FR" sz="2000" dirty="0">
                    <a:solidFill>
                      <a:schemeClr val="accent2">
                        <a:lumMod val="75000"/>
                      </a:schemeClr>
                    </a:solidFill>
                    <a:latin typeface="Titillium" panose="00000500000000000000" pitchFamily="50" charset="0"/>
                  </a:rPr>
                  <a:t>Mettre à jour les clés des voisins de </a:t>
                </a:r>
                <a:r>
                  <a:rPr lang="fr-FR" sz="2000" i="1" dirty="0">
                    <a:solidFill>
                      <a:schemeClr val="accent2">
                        <a:lumMod val="75000"/>
                      </a:schemeClr>
                    </a:solidFill>
                    <a:latin typeface="Titillium" panose="00000500000000000000" pitchFamily="50" charset="0"/>
                  </a:rPr>
                  <a:t>v</a:t>
                </a:r>
                <a:r>
                  <a:rPr lang="fr-FR" sz="2000" dirty="0">
                    <a:solidFill>
                      <a:schemeClr val="accent2">
                        <a:lumMod val="75000"/>
                      </a:schemeClr>
                    </a:solidFill>
                    <a:latin typeface="Titillium" panose="00000500000000000000" pitchFamily="50" charset="0"/>
                  </a:rPr>
                  <a:t> :</a:t>
                </a:r>
              </a:p>
              <a:p>
                <a:pPr marL="1554141" lvl="3">
                  <a:lnSpc>
                    <a:spcPct val="150000"/>
                  </a:lnSpc>
                </a:pPr>
                <a:r>
                  <a:rPr lang="fr-FR" sz="2000" dirty="0">
                    <a:solidFill>
                      <a:schemeClr val="accent2">
                        <a:lumMod val="75000"/>
                      </a:schemeClr>
                    </a:solidFill>
                    <a:latin typeface="Titillium" panose="00000500000000000000" pitchFamily="50" charset="0"/>
                  </a:rPr>
                  <a:t>pour chaque arête v-w, si </a:t>
                </a:r>
                <a14:m>
                  <m:oMath xmlns:m="http://schemas.openxmlformats.org/officeDocument/2006/math">
                    <m:r>
                      <a:rPr lang="fr-FR" sz="2000" b="0" i="1" smtClean="0">
                        <a:solidFill>
                          <a:schemeClr val="accent2">
                            <a:lumMod val="75000"/>
                          </a:schemeClr>
                        </a:solidFill>
                        <a:latin typeface="Cambria Math" panose="02040503050406030204" pitchFamily="18" charset="0"/>
                      </a:rPr>
                      <m:t>𝑑</m:t>
                    </m:r>
                    <m:d>
                      <m:dPr>
                        <m:ctrlPr>
                          <a:rPr lang="fr-FR" sz="2000" b="0" i="1" smtClean="0">
                            <a:solidFill>
                              <a:schemeClr val="accent2">
                                <a:lumMod val="75000"/>
                              </a:schemeClr>
                            </a:solidFill>
                            <a:latin typeface="Cambria Math" panose="02040503050406030204" pitchFamily="18" charset="0"/>
                          </a:rPr>
                        </m:ctrlPr>
                      </m:dPr>
                      <m:e>
                        <m:r>
                          <a:rPr lang="fr-FR" sz="2000" b="0" i="1" smtClean="0">
                            <a:solidFill>
                              <a:schemeClr val="accent2">
                                <a:lumMod val="75000"/>
                              </a:schemeClr>
                            </a:solidFill>
                            <a:latin typeface="Cambria Math" panose="02040503050406030204" pitchFamily="18" charset="0"/>
                          </a:rPr>
                          <m:t>𝑤</m:t>
                        </m:r>
                      </m:e>
                    </m:d>
                    <m:r>
                      <a:rPr lang="fr-FR" sz="2000" b="0" i="1" smtClean="0">
                        <a:solidFill>
                          <a:schemeClr val="accent2">
                            <a:lumMod val="75000"/>
                          </a:schemeClr>
                        </a:solidFill>
                        <a:latin typeface="Cambria Math" panose="02040503050406030204" pitchFamily="18" charset="0"/>
                      </a:rPr>
                      <m:t>≥</m:t>
                    </m:r>
                    <m:r>
                      <a:rPr lang="fr-FR" sz="2000" b="0" i="1" smtClean="0">
                        <a:solidFill>
                          <a:schemeClr val="accent2">
                            <a:lumMod val="75000"/>
                          </a:schemeClr>
                        </a:solidFill>
                        <a:latin typeface="Cambria Math" panose="02040503050406030204" pitchFamily="18" charset="0"/>
                      </a:rPr>
                      <m:t>𝑑</m:t>
                    </m:r>
                    <m:d>
                      <m:dPr>
                        <m:ctrlPr>
                          <a:rPr lang="fr-FR" sz="2000" b="0" i="1" smtClean="0">
                            <a:solidFill>
                              <a:schemeClr val="accent2">
                                <a:lumMod val="75000"/>
                              </a:schemeClr>
                            </a:solidFill>
                            <a:latin typeface="Cambria Math" panose="02040503050406030204" pitchFamily="18" charset="0"/>
                          </a:rPr>
                        </m:ctrlPr>
                      </m:dPr>
                      <m:e>
                        <m:r>
                          <a:rPr lang="fr-FR" sz="2000" b="0" i="1" smtClean="0">
                            <a:solidFill>
                              <a:schemeClr val="accent2">
                                <a:lumMod val="75000"/>
                              </a:schemeClr>
                            </a:solidFill>
                            <a:latin typeface="Cambria Math" panose="02040503050406030204" pitchFamily="18" charset="0"/>
                          </a:rPr>
                          <m:t>𝑢</m:t>
                        </m:r>
                      </m:e>
                    </m:d>
                    <m:r>
                      <a:rPr lang="fr-FR" sz="2000" b="0" i="1" smtClean="0">
                        <a:solidFill>
                          <a:schemeClr val="accent2">
                            <a:lumMod val="75000"/>
                          </a:schemeClr>
                        </a:solidFill>
                        <a:latin typeface="Cambria Math" panose="02040503050406030204" pitchFamily="18" charset="0"/>
                      </a:rPr>
                      <m:t>+</m:t>
                    </m:r>
                    <m:r>
                      <a:rPr lang="fr-FR" sz="2000" b="0" i="1" smtClean="0">
                        <a:solidFill>
                          <a:schemeClr val="accent2">
                            <a:lumMod val="75000"/>
                          </a:schemeClr>
                        </a:solidFill>
                        <a:latin typeface="Cambria Math" panose="02040503050406030204" pitchFamily="18" charset="0"/>
                      </a:rPr>
                      <m:t>𝑑</m:t>
                    </m:r>
                    <m:r>
                      <a:rPr lang="fr-FR" sz="2000" b="0" i="1" smtClean="0">
                        <a:solidFill>
                          <a:schemeClr val="accent2">
                            <a:lumMod val="75000"/>
                          </a:schemeClr>
                        </a:solidFill>
                        <a:latin typeface="Cambria Math" panose="02040503050406030204" pitchFamily="18" charset="0"/>
                      </a:rPr>
                      <m:t>(</m:t>
                    </m:r>
                    <m:r>
                      <a:rPr lang="fr-FR" sz="2000" b="0" i="1" smtClean="0">
                        <a:solidFill>
                          <a:schemeClr val="accent2">
                            <a:lumMod val="75000"/>
                          </a:schemeClr>
                        </a:solidFill>
                        <a:latin typeface="Cambria Math" panose="02040503050406030204" pitchFamily="18" charset="0"/>
                      </a:rPr>
                      <m:t>𝑢</m:t>
                    </m:r>
                    <m:r>
                      <a:rPr lang="fr-FR" sz="2000" b="0" i="1" smtClean="0">
                        <a:solidFill>
                          <a:schemeClr val="accent2">
                            <a:lumMod val="75000"/>
                          </a:schemeClr>
                        </a:solidFill>
                        <a:latin typeface="Cambria Math" panose="02040503050406030204" pitchFamily="18" charset="0"/>
                      </a:rPr>
                      <m:t>,</m:t>
                    </m:r>
                    <m:r>
                      <a:rPr lang="fr-FR" sz="2000" b="0" i="1" smtClean="0">
                        <a:solidFill>
                          <a:schemeClr val="accent2">
                            <a:lumMod val="75000"/>
                          </a:schemeClr>
                        </a:solidFill>
                        <a:latin typeface="Cambria Math" panose="02040503050406030204" pitchFamily="18" charset="0"/>
                      </a:rPr>
                      <m:t>𝑣</m:t>
                    </m:r>
                    <m:r>
                      <a:rPr lang="fr-FR" sz="2000" b="0" i="1" smtClean="0">
                        <a:solidFill>
                          <a:schemeClr val="accent2">
                            <a:lumMod val="75000"/>
                          </a:schemeClr>
                        </a:solidFill>
                        <a:latin typeface="Cambria Math" panose="02040503050406030204" pitchFamily="18" charset="0"/>
                      </a:rPr>
                      <m:t>)</m:t>
                    </m:r>
                  </m:oMath>
                </a14:m>
                <a:r>
                  <a:rPr lang="fr-FR" sz="2000" dirty="0">
                    <a:solidFill>
                      <a:schemeClr val="accent2">
                        <a:lumMod val="75000"/>
                      </a:schemeClr>
                    </a:solidFill>
                    <a:latin typeface="Titillium" panose="00000500000000000000" pitchFamily="50" charset="0"/>
                  </a:rPr>
                  <a:t>, mettre à jour w</a:t>
                </a:r>
              </a:p>
              <a:p>
                <a:pPr marL="1554141" lvl="3">
                  <a:lnSpc>
                    <a:spcPct val="150000"/>
                  </a:lnSpc>
                </a:pPr>
                <a:endParaRPr lang="fr-FR" sz="2000" dirty="0">
                  <a:solidFill>
                    <a:schemeClr val="accent2">
                      <a:lumMod val="75000"/>
                    </a:schemeClr>
                  </a:solidFill>
                  <a:latin typeface="Titillium" panose="00000500000000000000" pitchFamily="50" charset="0"/>
                </a:endParaRPr>
              </a:p>
              <a:p>
                <a:pPr marL="182541">
                  <a:lnSpc>
                    <a:spcPct val="150000"/>
                  </a:lnSpc>
                </a:pPr>
                <a:r>
                  <a:rPr lang="fr-FR" sz="2400" dirty="0">
                    <a:solidFill>
                      <a:schemeClr val="tx2"/>
                    </a:solidFill>
                    <a:latin typeface="Titillium" panose="00000500000000000000" pitchFamily="50" charset="0"/>
                  </a:rPr>
                  <a:t>💡</a:t>
                </a:r>
                <a:r>
                  <a:rPr lang="fr-FR" sz="2000" dirty="0">
                    <a:solidFill>
                      <a:schemeClr val="accent2">
                        <a:lumMod val="75000"/>
                      </a:schemeClr>
                    </a:solidFill>
                    <a:latin typeface="Titillium" panose="00000500000000000000" pitchFamily="50" charset="0"/>
                  </a:rPr>
                  <a:t> Très similaire à l’algorithme de Prim !</a:t>
                </a:r>
              </a:p>
              <a:p>
                <a:pPr marL="182541">
                  <a:lnSpc>
                    <a:spcPct val="150000"/>
                  </a:lnSpc>
                </a:pPr>
                <a:r>
                  <a:rPr lang="fr-FR" sz="2400" dirty="0">
                    <a:solidFill>
                      <a:schemeClr val="tx2"/>
                    </a:solidFill>
                    <a:latin typeface="Titillium" panose="00000500000000000000" pitchFamily="50" charset="0"/>
                  </a:rPr>
                  <a:t>💡</a:t>
                </a:r>
                <a:r>
                  <a:rPr lang="fr-FR" sz="2000" dirty="0">
                    <a:solidFill>
                      <a:schemeClr val="accent2">
                        <a:lumMod val="75000"/>
                      </a:schemeClr>
                    </a:solidFill>
                    <a:latin typeface="Titillium" panose="00000500000000000000" pitchFamily="50" charset="0"/>
                  </a:rPr>
                  <a:t> Donne le plus court chemin d’</a:t>
                </a:r>
                <a:r>
                  <a:rPr lang="fr-FR" sz="2000" dirty="0">
                    <a:solidFill>
                      <a:schemeClr val="tx2"/>
                    </a:solidFill>
                    <a:latin typeface="Titillium" panose="00000500000000000000" pitchFamily="50" charset="0"/>
                  </a:rPr>
                  <a:t>un sommet vers tous les autres</a:t>
                </a:r>
              </a:p>
            </p:txBody>
          </p:sp>
        </mc:Choice>
        <mc:Fallback xmlns="">
          <p:sp>
            <p:nvSpPr>
              <p:cNvPr id="9" name="Rectangle 8">
                <a:extLst>
                  <a:ext uri="{FF2B5EF4-FFF2-40B4-BE49-F238E27FC236}">
                    <a16:creationId xmlns:a16="http://schemas.microsoft.com/office/drawing/2014/main" id="{E2C6C5B3-278B-46E8-863B-BFC998AEC13F}"/>
                  </a:ext>
                </a:extLst>
              </p:cNvPr>
              <p:cNvSpPr>
                <a:spLocks noRot="1" noChangeAspect="1" noMove="1" noResize="1" noEditPoints="1" noAdjustHandles="1" noChangeArrowheads="1" noChangeShapeType="1" noTextEdit="1"/>
              </p:cNvSpPr>
              <p:nvPr/>
            </p:nvSpPr>
            <p:spPr>
              <a:xfrm>
                <a:off x="350521" y="1717129"/>
                <a:ext cx="11414760" cy="5286512"/>
              </a:xfrm>
              <a:prstGeom prst="rect">
                <a:avLst/>
              </a:prstGeom>
              <a:blipFill>
                <a:blip r:embed="rId3"/>
                <a:stretch>
                  <a:fillRect b="-1845"/>
                </a:stretch>
              </a:blipFill>
            </p:spPr>
            <p:txBody>
              <a:bodyPr/>
              <a:lstStyle/>
              <a:p>
                <a:r>
                  <a:rPr lang="fr-FR">
                    <a:noFill/>
                  </a:rPr>
                  <a:t> </a:t>
                </a:r>
              </a:p>
            </p:txBody>
          </p:sp>
        </mc:Fallback>
      </mc:AlternateContent>
    </p:spTree>
    <p:extLst>
      <p:ext uri="{BB962C8B-B14F-4D97-AF65-F5344CB8AC3E}">
        <p14:creationId xmlns:p14="http://schemas.microsoft.com/office/powerpoint/2010/main" val="3410426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dirty="0">
                <a:latin typeface="Titillium Lt" panose="00000400000000000000" pitchFamily="50" charset="0"/>
              </a:rPr>
              <a:t>Problème du plus court chemin</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37</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DIJKSTRA</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4784628" cy="964431"/>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7030A0"/>
                </a:solidFill>
                <a:effectLst/>
                <a:uLnTx/>
                <a:uFillTx/>
                <a:latin typeface="Titillium" panose="00000500000000000000" pitchFamily="50" charset="0"/>
                <a:ea typeface="+mn-ea"/>
                <a:cs typeface="+mn-cs"/>
              </a:rPr>
              <a:t>Exemple</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 quel est le plus court chemin</a:t>
            </a:r>
            <a:r>
              <a:rPr kumimoji="0" lang="fr-FR" sz="2000" b="0" i="0" u="none" strike="noStrike" kern="1200" cap="none" spc="0" normalizeH="0" noProof="0" dirty="0">
                <a:ln>
                  <a:noFill/>
                </a:ln>
                <a:solidFill>
                  <a:srgbClr val="878787">
                    <a:lumMod val="75000"/>
                  </a:srgbClr>
                </a:solidFill>
                <a:effectLst/>
                <a:uLnTx/>
                <a:uFillTx/>
                <a:latin typeface="Titillium" panose="00000500000000000000" pitchFamily="50" charset="0"/>
                <a:ea typeface="+mn-ea"/>
                <a:cs typeface="+mn-cs"/>
              </a:rPr>
              <a:t> </a:t>
            </a:r>
            <a:r>
              <a:rPr lang="fr-FR" sz="2000" dirty="0">
                <a:solidFill>
                  <a:srgbClr val="878787">
                    <a:lumMod val="75000"/>
                  </a:srgbClr>
                </a:solidFill>
                <a:latin typeface="Titillium" panose="00000500000000000000" pitchFamily="50" charset="0"/>
              </a:rPr>
              <a:t>reliant les sommets E et J ?</a:t>
            </a:r>
            <a:endPar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endParaRPr>
          </a:p>
        </p:txBody>
      </p:sp>
      <p:pic>
        <p:nvPicPr>
          <p:cNvPr id="8" name="Image 7" descr="Une image contenant texte, noir, équipement électronique, plusieurs&#10;&#10;Description générée automatiquement">
            <a:extLst>
              <a:ext uri="{FF2B5EF4-FFF2-40B4-BE49-F238E27FC236}">
                <a16:creationId xmlns:a16="http://schemas.microsoft.com/office/drawing/2014/main" id="{865D407F-416C-42FE-8D6A-9CB853165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16" y="2719040"/>
            <a:ext cx="5387371" cy="3505201"/>
          </a:xfrm>
          <a:prstGeom prst="rect">
            <a:avLst/>
          </a:prstGeom>
        </p:spPr>
      </p:pic>
      <p:graphicFrame>
        <p:nvGraphicFramePr>
          <p:cNvPr id="21" name="Tableau 25">
            <a:extLst>
              <a:ext uri="{FF2B5EF4-FFF2-40B4-BE49-F238E27FC236}">
                <a16:creationId xmlns:a16="http://schemas.microsoft.com/office/drawing/2014/main" id="{8FB1A385-FFBF-5FAD-213B-A03D229DBFFA}"/>
              </a:ext>
            </a:extLst>
          </p:cNvPr>
          <p:cNvGraphicFramePr>
            <a:graphicFrameLocks noGrp="1" noDrilldown="1" noMove="1" noResize="1"/>
          </p:cNvGraphicFramePr>
          <p:nvPr/>
        </p:nvGraphicFramePr>
        <p:xfrm>
          <a:off x="5261355" y="1593821"/>
          <a:ext cx="6861047" cy="4752000"/>
        </p:xfrm>
        <a:graphic>
          <a:graphicData uri="http://schemas.openxmlformats.org/drawingml/2006/table">
            <a:tbl>
              <a:tblPr firstRow="1">
                <a:tableStyleId>{5C22544A-7EE6-4342-B048-85BDC9FD1C3A}</a:tableStyleId>
              </a:tblPr>
              <a:tblGrid>
                <a:gridCol w="741047">
                  <a:extLst>
                    <a:ext uri="{9D8B030D-6E8A-4147-A177-3AD203B41FA5}">
                      <a16:colId xmlns:a16="http://schemas.microsoft.com/office/drawing/2014/main" val="59306515"/>
                    </a:ext>
                  </a:extLst>
                </a:gridCol>
                <a:gridCol w="612000">
                  <a:extLst>
                    <a:ext uri="{9D8B030D-6E8A-4147-A177-3AD203B41FA5}">
                      <a16:colId xmlns:a16="http://schemas.microsoft.com/office/drawing/2014/main" val="3971107076"/>
                    </a:ext>
                  </a:extLst>
                </a:gridCol>
                <a:gridCol w="612000">
                  <a:extLst>
                    <a:ext uri="{9D8B030D-6E8A-4147-A177-3AD203B41FA5}">
                      <a16:colId xmlns:a16="http://schemas.microsoft.com/office/drawing/2014/main" val="245157951"/>
                    </a:ext>
                  </a:extLst>
                </a:gridCol>
                <a:gridCol w="612000">
                  <a:extLst>
                    <a:ext uri="{9D8B030D-6E8A-4147-A177-3AD203B41FA5}">
                      <a16:colId xmlns:a16="http://schemas.microsoft.com/office/drawing/2014/main" val="2323774272"/>
                    </a:ext>
                  </a:extLst>
                </a:gridCol>
                <a:gridCol w="612000">
                  <a:extLst>
                    <a:ext uri="{9D8B030D-6E8A-4147-A177-3AD203B41FA5}">
                      <a16:colId xmlns:a16="http://schemas.microsoft.com/office/drawing/2014/main" val="3304984163"/>
                    </a:ext>
                  </a:extLst>
                </a:gridCol>
                <a:gridCol w="612000">
                  <a:extLst>
                    <a:ext uri="{9D8B030D-6E8A-4147-A177-3AD203B41FA5}">
                      <a16:colId xmlns:a16="http://schemas.microsoft.com/office/drawing/2014/main" val="2894079878"/>
                    </a:ext>
                  </a:extLst>
                </a:gridCol>
                <a:gridCol w="612000">
                  <a:extLst>
                    <a:ext uri="{9D8B030D-6E8A-4147-A177-3AD203B41FA5}">
                      <a16:colId xmlns:a16="http://schemas.microsoft.com/office/drawing/2014/main" val="3635929032"/>
                    </a:ext>
                  </a:extLst>
                </a:gridCol>
                <a:gridCol w="612000">
                  <a:extLst>
                    <a:ext uri="{9D8B030D-6E8A-4147-A177-3AD203B41FA5}">
                      <a16:colId xmlns:a16="http://schemas.microsoft.com/office/drawing/2014/main" val="2390196628"/>
                    </a:ext>
                  </a:extLst>
                </a:gridCol>
                <a:gridCol w="612000">
                  <a:extLst>
                    <a:ext uri="{9D8B030D-6E8A-4147-A177-3AD203B41FA5}">
                      <a16:colId xmlns:a16="http://schemas.microsoft.com/office/drawing/2014/main" val="3607499980"/>
                    </a:ext>
                  </a:extLst>
                </a:gridCol>
                <a:gridCol w="612000">
                  <a:extLst>
                    <a:ext uri="{9D8B030D-6E8A-4147-A177-3AD203B41FA5}">
                      <a16:colId xmlns:a16="http://schemas.microsoft.com/office/drawing/2014/main" val="3756519714"/>
                    </a:ext>
                  </a:extLst>
                </a:gridCol>
                <a:gridCol w="612000">
                  <a:extLst>
                    <a:ext uri="{9D8B030D-6E8A-4147-A177-3AD203B41FA5}">
                      <a16:colId xmlns:a16="http://schemas.microsoft.com/office/drawing/2014/main" val="962276175"/>
                    </a:ext>
                  </a:extLst>
                </a:gridCol>
              </a:tblGrid>
              <a:tr h="396000">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extLst>
                  <a:ext uri="{0D108BD9-81ED-4DB2-BD59-A6C34878D82A}">
                    <a16:rowId xmlns:a16="http://schemas.microsoft.com/office/drawing/2014/main" val="1296560966"/>
                  </a:ext>
                </a:extLst>
              </a:tr>
              <a:tr h="396000">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noFill/>
                  </a:tcPr>
                </a:tc>
                <a:extLst>
                  <a:ext uri="{0D108BD9-81ED-4DB2-BD59-A6C34878D82A}">
                    <a16:rowId xmlns:a16="http://schemas.microsoft.com/office/drawing/2014/main" val="1764229497"/>
                  </a:ext>
                </a:extLst>
              </a:tr>
              <a:tr h="396000">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noFill/>
                  </a:tcPr>
                </a:tc>
                <a:extLst>
                  <a:ext uri="{0D108BD9-81ED-4DB2-BD59-A6C34878D82A}">
                    <a16:rowId xmlns:a16="http://schemas.microsoft.com/office/drawing/2014/main" val="2421545629"/>
                  </a:ext>
                </a:extLst>
              </a:tr>
              <a:tr h="396000">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noFill/>
                  </a:tcPr>
                </a:tc>
                <a:extLst>
                  <a:ext uri="{0D108BD9-81ED-4DB2-BD59-A6C34878D82A}">
                    <a16:rowId xmlns:a16="http://schemas.microsoft.com/office/drawing/2014/main" val="2890538451"/>
                  </a:ext>
                </a:extLst>
              </a:tr>
              <a:tr h="396000">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extLst>
                  <a:ext uri="{0D108BD9-81ED-4DB2-BD59-A6C34878D82A}">
                    <a16:rowId xmlns:a16="http://schemas.microsoft.com/office/drawing/2014/main" val="2346459685"/>
                  </a:ext>
                </a:extLst>
              </a:tr>
              <a:tr h="396000">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extLst>
                  <a:ext uri="{0D108BD9-81ED-4DB2-BD59-A6C34878D82A}">
                    <a16:rowId xmlns:a16="http://schemas.microsoft.com/office/drawing/2014/main" val="1515108525"/>
                  </a:ext>
                </a:extLst>
              </a:tr>
              <a:tr h="396000">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extLst>
                  <a:ext uri="{0D108BD9-81ED-4DB2-BD59-A6C34878D82A}">
                    <a16:rowId xmlns:a16="http://schemas.microsoft.com/office/drawing/2014/main" val="2557202754"/>
                  </a:ext>
                </a:extLst>
              </a:tr>
              <a:tr h="396000">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noFill/>
                  </a:tcPr>
                </a:tc>
                <a:tc>
                  <a:txBody>
                    <a:bodyPr/>
                    <a:lstStyle/>
                    <a:p>
                      <a:endParaRPr lang="fr-FR" dirty="0"/>
                    </a:p>
                  </a:txBody>
                  <a:tcPr>
                    <a:noFill/>
                  </a:tcPr>
                </a:tc>
                <a:extLst>
                  <a:ext uri="{0D108BD9-81ED-4DB2-BD59-A6C34878D82A}">
                    <a16:rowId xmlns:a16="http://schemas.microsoft.com/office/drawing/2014/main" val="2366439734"/>
                  </a:ext>
                </a:extLst>
              </a:tr>
              <a:tr h="396000">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noFill/>
                  </a:tcPr>
                </a:tc>
                <a:tc>
                  <a:txBody>
                    <a:bodyPr/>
                    <a:lstStyle/>
                    <a:p>
                      <a:endParaRPr lang="fr-FR" dirty="0"/>
                    </a:p>
                  </a:txBody>
                  <a:tcPr>
                    <a:noFill/>
                  </a:tcPr>
                </a:tc>
                <a:extLst>
                  <a:ext uri="{0D108BD9-81ED-4DB2-BD59-A6C34878D82A}">
                    <a16:rowId xmlns:a16="http://schemas.microsoft.com/office/drawing/2014/main" val="1001341"/>
                  </a:ext>
                </a:extLst>
              </a:tr>
              <a:tr h="396000">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noFill/>
                  </a:tcPr>
                </a:tc>
                <a:tc>
                  <a:txBody>
                    <a:bodyPr/>
                    <a:lstStyle/>
                    <a:p>
                      <a:endParaRPr lang="fr-FR" dirty="0"/>
                    </a:p>
                  </a:txBody>
                  <a:tcPr>
                    <a:noFill/>
                  </a:tcPr>
                </a:tc>
                <a:extLst>
                  <a:ext uri="{0D108BD9-81ED-4DB2-BD59-A6C34878D82A}">
                    <a16:rowId xmlns:a16="http://schemas.microsoft.com/office/drawing/2014/main" val="2991428434"/>
                  </a:ext>
                </a:extLst>
              </a:tr>
              <a:tr h="396000">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a:p>
                  </a:txBody>
                  <a:tcPr>
                    <a:noFill/>
                  </a:tcPr>
                </a:tc>
                <a:tc>
                  <a:txBody>
                    <a:bodyPr/>
                    <a:lstStyle/>
                    <a:p>
                      <a:endParaRPr lang="fr-FR" dirty="0"/>
                    </a:p>
                  </a:txBody>
                  <a:tcPr>
                    <a:noFill/>
                  </a:tcPr>
                </a:tc>
                <a:tc>
                  <a:txBody>
                    <a:bodyPr/>
                    <a:lstStyle/>
                    <a:p>
                      <a:endParaRPr lang="fr-FR" dirty="0"/>
                    </a:p>
                  </a:txBody>
                  <a:tcPr>
                    <a:noFill/>
                  </a:tcPr>
                </a:tc>
                <a:extLst>
                  <a:ext uri="{0D108BD9-81ED-4DB2-BD59-A6C34878D82A}">
                    <a16:rowId xmlns:a16="http://schemas.microsoft.com/office/drawing/2014/main" val="1728435381"/>
                  </a:ext>
                </a:extLst>
              </a:tr>
              <a:tr h="396000">
                <a:tc>
                  <a:txBody>
                    <a:bodyPr/>
                    <a:lstStyle/>
                    <a:p>
                      <a:endParaRPr lang="fr-FR"/>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tc>
                  <a:txBody>
                    <a:bodyPr/>
                    <a:lstStyle/>
                    <a:p>
                      <a:endParaRPr lang="fr-FR" dirty="0"/>
                    </a:p>
                  </a:txBody>
                  <a:tcPr>
                    <a:noFill/>
                  </a:tcPr>
                </a:tc>
                <a:extLst>
                  <a:ext uri="{0D108BD9-81ED-4DB2-BD59-A6C34878D82A}">
                    <a16:rowId xmlns:a16="http://schemas.microsoft.com/office/drawing/2014/main" val="641682323"/>
                  </a:ext>
                </a:extLst>
              </a:tr>
            </a:tbl>
          </a:graphicData>
        </a:graphic>
      </p:graphicFrame>
      <p:sp>
        <p:nvSpPr>
          <p:cNvPr id="851" name="Rectangle 746"/>
          <p:cNvSpPr>
            <a:spLocks noChangeArrowheads="1"/>
          </p:cNvSpPr>
          <p:nvPr/>
        </p:nvSpPr>
        <p:spPr bwMode="auto">
          <a:xfrm>
            <a:off x="6289261" y="1620489"/>
            <a:ext cx="220663" cy="276225"/>
          </a:xfrm>
          <a:prstGeom prst="rect">
            <a:avLst/>
          </a:prstGeom>
          <a:no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A</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52" name="Rectangle 747"/>
          <p:cNvSpPr>
            <a:spLocks noChangeArrowheads="1"/>
          </p:cNvSpPr>
          <p:nvPr/>
        </p:nvSpPr>
        <p:spPr bwMode="auto">
          <a:xfrm>
            <a:off x="6849648" y="1620489"/>
            <a:ext cx="249238"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B</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53" name="Rectangle 748"/>
          <p:cNvSpPr>
            <a:spLocks noChangeArrowheads="1"/>
          </p:cNvSpPr>
          <p:nvPr/>
        </p:nvSpPr>
        <p:spPr bwMode="auto">
          <a:xfrm>
            <a:off x="7444961" y="1620489"/>
            <a:ext cx="231775"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C</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54" name="Rectangle 749"/>
          <p:cNvSpPr>
            <a:spLocks noChangeArrowheads="1"/>
          </p:cNvSpPr>
          <p:nvPr/>
        </p:nvSpPr>
        <p:spPr bwMode="auto">
          <a:xfrm>
            <a:off x="8032842" y="1642280"/>
            <a:ext cx="255588"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55" name="Rectangle 750"/>
          <p:cNvSpPr>
            <a:spLocks noChangeArrowheads="1"/>
          </p:cNvSpPr>
          <p:nvPr/>
        </p:nvSpPr>
        <p:spPr bwMode="auto">
          <a:xfrm>
            <a:off x="8703054" y="1633189"/>
            <a:ext cx="236538"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56" name="Rectangle 751"/>
          <p:cNvSpPr>
            <a:spLocks noChangeArrowheads="1"/>
          </p:cNvSpPr>
          <p:nvPr/>
        </p:nvSpPr>
        <p:spPr bwMode="auto">
          <a:xfrm>
            <a:off x="9273761" y="1633189"/>
            <a:ext cx="230188"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F</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57" name="Rectangle 752"/>
          <p:cNvSpPr>
            <a:spLocks noChangeArrowheads="1"/>
          </p:cNvSpPr>
          <p:nvPr/>
        </p:nvSpPr>
        <p:spPr bwMode="auto">
          <a:xfrm>
            <a:off x="9884193" y="1633189"/>
            <a:ext cx="250825"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G</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58" name="Rectangle 753"/>
          <p:cNvSpPr>
            <a:spLocks noChangeArrowheads="1"/>
          </p:cNvSpPr>
          <p:nvPr/>
        </p:nvSpPr>
        <p:spPr bwMode="auto">
          <a:xfrm>
            <a:off x="10496136" y="1620489"/>
            <a:ext cx="263525"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H</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59" name="Rectangle 754"/>
          <p:cNvSpPr>
            <a:spLocks noChangeArrowheads="1"/>
          </p:cNvSpPr>
          <p:nvPr/>
        </p:nvSpPr>
        <p:spPr bwMode="auto">
          <a:xfrm>
            <a:off x="11142249" y="1620489"/>
            <a:ext cx="171450"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I</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60" name="Rectangle 755"/>
          <p:cNvSpPr>
            <a:spLocks noChangeArrowheads="1"/>
          </p:cNvSpPr>
          <p:nvPr/>
        </p:nvSpPr>
        <p:spPr bwMode="auto">
          <a:xfrm>
            <a:off x="11764549" y="1620489"/>
            <a:ext cx="177800"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J</a:t>
            </a:r>
            <a:endParaRPr kumimoji="0" lang="fr-FR" altLang="fr-FR" sz="1800" b="0" i="0" u="none" strike="noStrike" cap="none" normalizeH="0" baseline="0">
              <a:ln>
                <a:noFill/>
              </a:ln>
              <a:solidFill>
                <a:schemeClr val="tx1"/>
              </a:solidFill>
              <a:effectLst/>
              <a:latin typeface="Arial" panose="020B0604020202020204" pitchFamily="34" charset="0"/>
            </a:endParaRPr>
          </a:p>
        </p:txBody>
      </p:sp>
      <p:grpSp>
        <p:nvGrpSpPr>
          <p:cNvPr id="26" name="Groupe 25">
            <a:extLst>
              <a:ext uri="{FF2B5EF4-FFF2-40B4-BE49-F238E27FC236}">
                <a16:creationId xmlns:a16="http://schemas.microsoft.com/office/drawing/2014/main" id="{8E80B5A0-358C-3078-B88C-48C2F8ECE90D}"/>
              </a:ext>
            </a:extLst>
          </p:cNvPr>
          <p:cNvGrpSpPr/>
          <p:nvPr/>
        </p:nvGrpSpPr>
        <p:grpSpPr>
          <a:xfrm>
            <a:off x="5398673" y="1990377"/>
            <a:ext cx="6457951" cy="403225"/>
            <a:chOff x="5398673" y="1990377"/>
            <a:chExt cx="6457951" cy="403225"/>
          </a:xfrm>
        </p:grpSpPr>
        <p:sp>
          <p:nvSpPr>
            <p:cNvPr id="710" name="Rectangle 605"/>
            <p:cNvSpPr>
              <a:spLocks noChangeArrowheads="1"/>
            </p:cNvSpPr>
            <p:nvPr/>
          </p:nvSpPr>
          <p:spPr bwMode="auto">
            <a:xfrm>
              <a:off x="8464136" y="1996727"/>
              <a:ext cx="587375" cy="396875"/>
            </a:xfrm>
            <a:prstGeom prst="rect">
              <a:avLst/>
            </a:prstGeom>
            <a:noFill/>
            <a:ln>
              <a:noFill/>
            </a:ln>
          </p:spPr>
          <p:txBody>
            <a:bodyPr vert="horz" wrap="square" lIns="91440" tIns="45720" rIns="91440" bIns="45720" numCol="1" anchor="t" anchorCtr="0" compatLnSpc="1">
              <a:prstTxWarp prst="textNoShape">
                <a:avLst/>
              </a:prstTxWarp>
            </a:bodyPr>
            <a:lstStyle/>
            <a:p>
              <a:pPr algn="ctr"/>
              <a:r>
                <a:rPr lang="fr-FR" b="1" dirty="0">
                  <a:solidFill>
                    <a:schemeClr val="accent2">
                      <a:lumMod val="75000"/>
                    </a:schemeClr>
                  </a:solidFill>
                  <a:latin typeface="Titillium" panose="00000500000000000000" pitchFamily="50" charset="0"/>
                </a:rPr>
                <a:t>0</a:t>
              </a:r>
            </a:p>
          </p:txBody>
        </p:sp>
        <p:sp>
          <p:nvSpPr>
            <p:cNvPr id="861" name="Rectangle 756"/>
            <p:cNvSpPr>
              <a:spLocks noChangeArrowheads="1"/>
            </p:cNvSpPr>
            <p:nvPr/>
          </p:nvSpPr>
          <p:spPr bwMode="auto">
            <a:xfrm>
              <a:off x="5398673" y="1993552"/>
              <a:ext cx="652463"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Poids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62" name="Rectangle 757"/>
            <p:cNvSpPr>
              <a:spLocks noChangeArrowheads="1"/>
            </p:cNvSpPr>
            <p:nvPr/>
          </p:nvSpPr>
          <p:spPr bwMode="auto">
            <a:xfrm>
              <a:off x="6189248" y="1990377"/>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b="1" dirty="0">
                  <a:solidFill>
                    <a:schemeClr val="accent2">
                      <a:lumMod val="75000"/>
                    </a:schemeClr>
                  </a:solidFill>
                  <a:latin typeface="Titillium" panose="00000500000000000000" pitchFamily="50" charset="0"/>
                </a:rPr>
                <a:t>∞</a:t>
              </a:r>
            </a:p>
          </p:txBody>
        </p:sp>
        <p:sp>
          <p:nvSpPr>
            <p:cNvPr id="863" name="Rectangle 758"/>
            <p:cNvSpPr>
              <a:spLocks noChangeArrowheads="1"/>
            </p:cNvSpPr>
            <p:nvPr/>
          </p:nvSpPr>
          <p:spPr bwMode="auto">
            <a:xfrm>
              <a:off x="6854411" y="1990377"/>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64" name="Rectangle 759"/>
            <p:cNvSpPr>
              <a:spLocks noChangeArrowheads="1"/>
            </p:cNvSpPr>
            <p:nvPr/>
          </p:nvSpPr>
          <p:spPr bwMode="auto">
            <a:xfrm>
              <a:off x="7467413" y="1990377"/>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65" name="Rectangle 760"/>
            <p:cNvSpPr>
              <a:spLocks noChangeArrowheads="1"/>
            </p:cNvSpPr>
            <p:nvPr/>
          </p:nvSpPr>
          <p:spPr bwMode="auto">
            <a:xfrm>
              <a:off x="8092369" y="2013527"/>
              <a:ext cx="129844" cy="276999"/>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66" name="Rectangle 761"/>
            <p:cNvSpPr>
              <a:spLocks noChangeArrowheads="1"/>
            </p:cNvSpPr>
            <p:nvPr/>
          </p:nvSpPr>
          <p:spPr bwMode="auto">
            <a:xfrm>
              <a:off x="8757823" y="1990377"/>
              <a:ext cx="0"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67" name="Rectangle 762"/>
            <p:cNvSpPr>
              <a:spLocks noChangeArrowheads="1"/>
            </p:cNvSpPr>
            <p:nvPr/>
          </p:nvSpPr>
          <p:spPr bwMode="auto">
            <a:xfrm>
              <a:off x="9216298" y="1990377"/>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68" name="Rectangle 763"/>
            <p:cNvSpPr>
              <a:spLocks noChangeArrowheads="1"/>
            </p:cNvSpPr>
            <p:nvPr/>
          </p:nvSpPr>
          <p:spPr bwMode="auto">
            <a:xfrm>
              <a:off x="9893718" y="1990377"/>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69" name="Rectangle 764"/>
            <p:cNvSpPr>
              <a:spLocks noChangeArrowheads="1"/>
            </p:cNvSpPr>
            <p:nvPr/>
          </p:nvSpPr>
          <p:spPr bwMode="auto">
            <a:xfrm>
              <a:off x="10500899" y="1990377"/>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70" name="Rectangle 765"/>
            <p:cNvSpPr>
              <a:spLocks noChangeArrowheads="1"/>
            </p:cNvSpPr>
            <p:nvPr/>
          </p:nvSpPr>
          <p:spPr bwMode="auto">
            <a:xfrm>
              <a:off x="11100974" y="1990377"/>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71" name="Rectangle 766"/>
            <p:cNvSpPr>
              <a:spLocks noChangeArrowheads="1"/>
            </p:cNvSpPr>
            <p:nvPr/>
          </p:nvSpPr>
          <p:spPr bwMode="auto">
            <a:xfrm>
              <a:off x="11726449" y="1990377"/>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grpSp>
        <p:nvGrpSpPr>
          <p:cNvPr id="27" name="Groupe 26">
            <a:extLst>
              <a:ext uri="{FF2B5EF4-FFF2-40B4-BE49-F238E27FC236}">
                <a16:creationId xmlns:a16="http://schemas.microsoft.com/office/drawing/2014/main" id="{4D7E6892-E45B-6628-7DEE-E81B5177BE3D}"/>
              </a:ext>
            </a:extLst>
          </p:cNvPr>
          <p:cNvGrpSpPr/>
          <p:nvPr/>
        </p:nvGrpSpPr>
        <p:grpSpPr>
          <a:xfrm>
            <a:off x="5398673" y="2387252"/>
            <a:ext cx="6457951" cy="387350"/>
            <a:chOff x="5398673" y="2387252"/>
            <a:chExt cx="6457951" cy="387350"/>
          </a:xfrm>
        </p:grpSpPr>
        <p:sp>
          <p:nvSpPr>
            <p:cNvPr id="872" name="Rectangle 767"/>
            <p:cNvSpPr>
              <a:spLocks noChangeArrowheads="1"/>
            </p:cNvSpPr>
            <p:nvPr/>
          </p:nvSpPr>
          <p:spPr bwMode="auto">
            <a:xfrm>
              <a:off x="5398673" y="2387252"/>
              <a:ext cx="652463"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Poids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73" name="Rectangle 768"/>
            <p:cNvSpPr>
              <a:spLocks noChangeArrowheads="1"/>
            </p:cNvSpPr>
            <p:nvPr/>
          </p:nvSpPr>
          <p:spPr bwMode="auto">
            <a:xfrm>
              <a:off x="6098641" y="2427039"/>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chemeClr val="tx2"/>
                  </a:solidFill>
                  <a:latin typeface="Titillium" panose="00000500000000000000" pitchFamily="50" charset="0"/>
                </a:rPr>
                <a:t>1</a:t>
              </a:r>
              <a:r>
                <a:rPr kumimoji="0" lang="fr-FR" altLang="fr-FR" sz="2000" b="1" i="0" u="none" strike="noStrike" cap="none" normalizeH="0" baseline="0" dirty="0">
                  <a:ln>
                    <a:noFill/>
                  </a:ln>
                  <a:solidFill>
                    <a:schemeClr val="tx2"/>
                  </a:solidFill>
                  <a:effectLst/>
                  <a:latin typeface="Titillium" panose="00000500000000000000" pitchFamily="50" charset="0"/>
                </a:rPr>
                <a:t>/</a:t>
              </a:r>
              <a:r>
                <a:rPr lang="fr-FR" altLang="fr-FR" sz="2000" b="1" dirty="0">
                  <a:solidFill>
                    <a:schemeClr val="tx2"/>
                  </a:solidFill>
                  <a:latin typeface="Titillium" panose="00000500000000000000" pitchFamily="50" charset="0"/>
                </a:rPr>
                <a:t>E</a:t>
              </a:r>
              <a:endParaRPr kumimoji="0" lang="fr-FR" altLang="fr-FR" sz="1800" b="0" i="0" u="none" strike="noStrike" cap="none" normalizeH="0" baseline="0" dirty="0">
                <a:ln>
                  <a:noFill/>
                </a:ln>
                <a:solidFill>
                  <a:schemeClr val="tx2"/>
                </a:solidFill>
                <a:effectLst/>
              </a:endParaRPr>
            </a:p>
          </p:txBody>
        </p:sp>
        <p:sp>
          <p:nvSpPr>
            <p:cNvPr id="874" name="Rectangle 769"/>
            <p:cNvSpPr>
              <a:spLocks noChangeArrowheads="1"/>
            </p:cNvSpPr>
            <p:nvPr/>
          </p:nvSpPr>
          <p:spPr bwMode="auto">
            <a:xfrm>
              <a:off x="6847363" y="2427039"/>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sz="2000"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2"/>
                </a:solidFill>
                <a:effectLst/>
              </a:endParaRPr>
            </a:p>
          </p:txBody>
        </p:sp>
        <p:sp>
          <p:nvSpPr>
            <p:cNvPr id="875" name="Rectangle 770"/>
            <p:cNvSpPr>
              <a:spLocks noChangeArrowheads="1"/>
            </p:cNvSpPr>
            <p:nvPr/>
          </p:nvSpPr>
          <p:spPr bwMode="auto">
            <a:xfrm>
              <a:off x="7467413" y="2442815"/>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76" name="Rectangle 771"/>
            <p:cNvSpPr>
              <a:spLocks noChangeArrowheads="1"/>
            </p:cNvSpPr>
            <p:nvPr/>
          </p:nvSpPr>
          <p:spPr bwMode="auto">
            <a:xfrm>
              <a:off x="7957717" y="2427039"/>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2"/>
                  </a:solidFill>
                  <a:effectLst/>
                  <a:latin typeface="Titillium" panose="00000500000000000000" pitchFamily="50" charset="0"/>
                </a:rPr>
                <a:t>2/E</a:t>
              </a:r>
              <a:endParaRPr kumimoji="0" lang="fr-FR" altLang="fr-FR" sz="1800" b="0" i="0" u="none" strike="noStrike" cap="none" normalizeH="0" baseline="0" dirty="0">
                <a:ln>
                  <a:noFill/>
                </a:ln>
                <a:solidFill>
                  <a:schemeClr val="tx2"/>
                </a:solidFill>
                <a:effectLst/>
              </a:endParaRPr>
            </a:p>
          </p:txBody>
        </p:sp>
        <p:sp>
          <p:nvSpPr>
            <p:cNvPr id="877" name="Rectangle 772"/>
            <p:cNvSpPr>
              <a:spLocks noChangeArrowheads="1"/>
            </p:cNvSpPr>
            <p:nvPr/>
          </p:nvSpPr>
          <p:spPr bwMode="auto">
            <a:xfrm>
              <a:off x="8685688" y="2427039"/>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accent2">
                      <a:lumMod val="75000"/>
                    </a:schemeClr>
                  </a:solidFill>
                  <a:effectLst/>
                  <a:latin typeface="Titillium" panose="00000500000000000000" pitchFamily="50" charset="0"/>
                </a:rPr>
                <a:t>0</a:t>
              </a:r>
              <a:endParaRPr kumimoji="0" lang="fr-FR" altLang="fr-FR" sz="1800" b="0" i="0" u="none" strike="noStrike" cap="none" normalizeH="0" baseline="0" dirty="0">
                <a:ln>
                  <a:noFill/>
                </a:ln>
                <a:solidFill>
                  <a:schemeClr val="accent2">
                    <a:lumMod val="75000"/>
                  </a:schemeClr>
                </a:solidFill>
                <a:effectLst/>
              </a:endParaRPr>
            </a:p>
          </p:txBody>
        </p:sp>
        <p:sp>
          <p:nvSpPr>
            <p:cNvPr id="878" name="Rectangle 773"/>
            <p:cNvSpPr>
              <a:spLocks noChangeArrowheads="1"/>
            </p:cNvSpPr>
            <p:nvPr/>
          </p:nvSpPr>
          <p:spPr bwMode="auto">
            <a:xfrm>
              <a:off x="9134861" y="2439739"/>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chemeClr val="tx2"/>
                  </a:solidFill>
                  <a:latin typeface="Titillium" panose="00000500000000000000" pitchFamily="50" charset="0"/>
                </a:rPr>
                <a:t>1/E</a:t>
              </a:r>
              <a:endParaRPr kumimoji="0" lang="fr-FR" altLang="fr-FR" sz="1800" b="0" i="0" u="none" strike="noStrike" cap="none" normalizeH="0" baseline="0" dirty="0">
                <a:ln>
                  <a:noFill/>
                </a:ln>
                <a:solidFill>
                  <a:schemeClr val="tx2"/>
                </a:solidFill>
                <a:effectLst/>
              </a:endParaRPr>
            </a:p>
          </p:txBody>
        </p:sp>
        <p:sp>
          <p:nvSpPr>
            <p:cNvPr id="879" name="Rectangle 774"/>
            <p:cNvSpPr>
              <a:spLocks noChangeArrowheads="1"/>
            </p:cNvSpPr>
            <p:nvPr/>
          </p:nvSpPr>
          <p:spPr bwMode="auto">
            <a:xfrm>
              <a:off x="9886670" y="2427039"/>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sz="2000"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2"/>
                </a:solidFill>
                <a:effectLst/>
              </a:endParaRPr>
            </a:p>
          </p:txBody>
        </p:sp>
        <p:sp>
          <p:nvSpPr>
            <p:cNvPr id="880" name="Rectangle 775"/>
            <p:cNvSpPr>
              <a:spLocks noChangeArrowheads="1"/>
            </p:cNvSpPr>
            <p:nvPr/>
          </p:nvSpPr>
          <p:spPr bwMode="auto">
            <a:xfrm>
              <a:off x="10361999" y="2427039"/>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sz="2000"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2"/>
                </a:solidFill>
                <a:effectLst/>
              </a:endParaRPr>
            </a:p>
          </p:txBody>
        </p:sp>
        <p:sp>
          <p:nvSpPr>
            <p:cNvPr id="881" name="Rectangle 776"/>
            <p:cNvSpPr>
              <a:spLocks noChangeArrowheads="1"/>
            </p:cNvSpPr>
            <p:nvPr/>
          </p:nvSpPr>
          <p:spPr bwMode="auto">
            <a:xfrm>
              <a:off x="11100974" y="2442815"/>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82" name="Rectangle 777"/>
            <p:cNvSpPr>
              <a:spLocks noChangeArrowheads="1"/>
            </p:cNvSpPr>
            <p:nvPr/>
          </p:nvSpPr>
          <p:spPr bwMode="auto">
            <a:xfrm>
              <a:off x="11726449" y="2442815"/>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grpSp>
        <p:nvGrpSpPr>
          <p:cNvPr id="28" name="Groupe 27">
            <a:extLst>
              <a:ext uri="{FF2B5EF4-FFF2-40B4-BE49-F238E27FC236}">
                <a16:creationId xmlns:a16="http://schemas.microsoft.com/office/drawing/2014/main" id="{C2B36659-9558-A412-50BD-46AB46BDD90C}"/>
              </a:ext>
            </a:extLst>
          </p:cNvPr>
          <p:cNvGrpSpPr/>
          <p:nvPr/>
        </p:nvGrpSpPr>
        <p:grpSpPr>
          <a:xfrm>
            <a:off x="5398673" y="2782540"/>
            <a:ext cx="6457951" cy="390525"/>
            <a:chOff x="5398673" y="2782540"/>
            <a:chExt cx="6457951" cy="390525"/>
          </a:xfrm>
        </p:grpSpPr>
        <p:sp>
          <p:nvSpPr>
            <p:cNvPr id="883" name="Rectangle 778"/>
            <p:cNvSpPr>
              <a:spLocks noChangeArrowheads="1"/>
            </p:cNvSpPr>
            <p:nvPr/>
          </p:nvSpPr>
          <p:spPr bwMode="auto">
            <a:xfrm>
              <a:off x="5398673" y="2785715"/>
              <a:ext cx="652463"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Poids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84" name="Rectangle 779"/>
            <p:cNvSpPr>
              <a:spLocks noChangeArrowheads="1"/>
            </p:cNvSpPr>
            <p:nvPr/>
          </p:nvSpPr>
          <p:spPr bwMode="auto">
            <a:xfrm>
              <a:off x="6110216" y="2782540"/>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85" name="Rectangle 780"/>
            <p:cNvSpPr>
              <a:spLocks noChangeArrowheads="1"/>
            </p:cNvSpPr>
            <p:nvPr/>
          </p:nvSpPr>
          <p:spPr bwMode="auto">
            <a:xfrm>
              <a:off x="6707902" y="2782540"/>
              <a:ext cx="40171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chemeClr val="tx2"/>
                  </a:solidFill>
                  <a:latin typeface="Titillium" panose="00000500000000000000" pitchFamily="50" charset="0"/>
                </a:rPr>
                <a:t>6</a:t>
              </a:r>
              <a:r>
                <a:rPr kumimoji="0" lang="fr-FR" altLang="fr-FR" sz="2000" b="1" i="0" u="none" strike="noStrike" cap="none" normalizeH="0" baseline="0" dirty="0">
                  <a:ln>
                    <a:noFill/>
                  </a:ln>
                  <a:solidFill>
                    <a:schemeClr val="tx2"/>
                  </a:solidFill>
                  <a:effectLst/>
                  <a:latin typeface="Titillium" panose="00000500000000000000" pitchFamily="50" charset="0"/>
                </a:rPr>
                <a:t>/</a:t>
              </a:r>
              <a:r>
                <a:rPr lang="fr-FR" altLang="fr-FR" sz="2000" b="1" dirty="0">
                  <a:solidFill>
                    <a:schemeClr val="tx2"/>
                  </a:solidFill>
                  <a:latin typeface="Titillium" panose="00000500000000000000" pitchFamily="50" charset="0"/>
                </a:rPr>
                <a:t>A</a:t>
              </a:r>
              <a:endParaRPr kumimoji="0" lang="fr-FR" altLang="fr-FR" sz="1800" b="0" i="0" u="none" strike="noStrike" cap="none" normalizeH="0" baseline="0" dirty="0">
                <a:ln>
                  <a:noFill/>
                </a:ln>
                <a:solidFill>
                  <a:schemeClr val="tx2"/>
                </a:solidFill>
                <a:effectLst/>
              </a:endParaRPr>
            </a:p>
          </p:txBody>
        </p:sp>
        <p:sp>
          <p:nvSpPr>
            <p:cNvPr id="886" name="Rectangle 781"/>
            <p:cNvSpPr>
              <a:spLocks noChangeArrowheads="1"/>
            </p:cNvSpPr>
            <p:nvPr/>
          </p:nvSpPr>
          <p:spPr bwMode="auto">
            <a:xfrm>
              <a:off x="7324911" y="2782540"/>
              <a:ext cx="415178" cy="307777"/>
            </a:xfrm>
            <a:prstGeom prst="rect">
              <a:avLst/>
            </a:prstGeom>
            <a:no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fr-FR" sz="2000" b="1" dirty="0">
                  <a:solidFill>
                    <a:schemeClr val="accent2">
                      <a:lumMod val="75000"/>
                    </a:schemeClr>
                  </a:solidFill>
                  <a:latin typeface="Titillium" panose="00000500000000000000" pitchFamily="50" charset="0"/>
                </a:rPr>
                <a:t>∞</a:t>
              </a:r>
              <a:endParaRPr lang="fr-FR" altLang="fr-FR" sz="2000" dirty="0"/>
            </a:p>
          </p:txBody>
        </p:sp>
        <p:sp>
          <p:nvSpPr>
            <p:cNvPr id="887" name="Rectangle 782"/>
            <p:cNvSpPr>
              <a:spLocks noChangeArrowheads="1"/>
            </p:cNvSpPr>
            <p:nvPr/>
          </p:nvSpPr>
          <p:spPr bwMode="auto">
            <a:xfrm>
              <a:off x="7957717" y="2782540"/>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2/E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88" name="Rectangle 783"/>
            <p:cNvSpPr>
              <a:spLocks noChangeArrowheads="1"/>
            </p:cNvSpPr>
            <p:nvPr/>
          </p:nvSpPr>
          <p:spPr bwMode="auto">
            <a:xfrm>
              <a:off x="8685688" y="2782540"/>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0</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89" name="Rectangle 784"/>
            <p:cNvSpPr>
              <a:spLocks noChangeArrowheads="1"/>
            </p:cNvSpPr>
            <p:nvPr/>
          </p:nvSpPr>
          <p:spPr bwMode="auto">
            <a:xfrm>
              <a:off x="9158011" y="2795240"/>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90" name="Rectangle 785"/>
            <p:cNvSpPr>
              <a:spLocks noChangeArrowheads="1"/>
            </p:cNvSpPr>
            <p:nvPr/>
          </p:nvSpPr>
          <p:spPr bwMode="auto">
            <a:xfrm>
              <a:off x="9886670" y="2782540"/>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sz="2000"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91" name="Rectangle 786"/>
            <p:cNvSpPr>
              <a:spLocks noChangeArrowheads="1"/>
            </p:cNvSpPr>
            <p:nvPr/>
          </p:nvSpPr>
          <p:spPr bwMode="auto">
            <a:xfrm>
              <a:off x="10361999" y="2782540"/>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sz="2000"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92" name="Rectangle 787"/>
            <p:cNvSpPr>
              <a:spLocks noChangeArrowheads="1"/>
            </p:cNvSpPr>
            <p:nvPr/>
          </p:nvSpPr>
          <p:spPr bwMode="auto">
            <a:xfrm>
              <a:off x="11100974" y="2782540"/>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93" name="Rectangle 788"/>
            <p:cNvSpPr>
              <a:spLocks noChangeArrowheads="1"/>
            </p:cNvSpPr>
            <p:nvPr/>
          </p:nvSpPr>
          <p:spPr bwMode="auto">
            <a:xfrm>
              <a:off x="11726449" y="2782540"/>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sp>
        <p:nvSpPr>
          <p:cNvPr id="7" name="D"/>
          <p:cNvSpPr/>
          <p:nvPr/>
        </p:nvSpPr>
        <p:spPr>
          <a:xfrm>
            <a:off x="7939991"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B"/>
          <p:cNvSpPr/>
          <p:nvPr/>
        </p:nvSpPr>
        <p:spPr>
          <a:xfrm>
            <a:off x="6742853"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A"/>
          <p:cNvSpPr/>
          <p:nvPr/>
        </p:nvSpPr>
        <p:spPr>
          <a:xfrm>
            <a:off x="6177280"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
          <p:cNvSpPr/>
          <p:nvPr/>
        </p:nvSpPr>
        <p:spPr>
          <a:xfrm>
            <a:off x="8590183"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F"/>
          <p:cNvSpPr/>
          <p:nvPr/>
        </p:nvSpPr>
        <p:spPr>
          <a:xfrm>
            <a:off x="9172785"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H"/>
          <p:cNvSpPr/>
          <p:nvPr/>
        </p:nvSpPr>
        <p:spPr>
          <a:xfrm>
            <a:off x="10395371"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G"/>
          <p:cNvSpPr/>
          <p:nvPr/>
        </p:nvSpPr>
        <p:spPr>
          <a:xfrm>
            <a:off x="9791165"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C"/>
          <p:cNvSpPr/>
          <p:nvPr/>
        </p:nvSpPr>
        <p:spPr>
          <a:xfrm>
            <a:off x="7349066"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I"/>
          <p:cNvSpPr/>
          <p:nvPr/>
        </p:nvSpPr>
        <p:spPr>
          <a:xfrm>
            <a:off x="10993964"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J"/>
          <p:cNvSpPr/>
          <p:nvPr/>
        </p:nvSpPr>
        <p:spPr>
          <a:xfrm>
            <a:off x="11617960" y="1608965"/>
            <a:ext cx="335280" cy="33528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9" name="Groupe 28">
            <a:extLst>
              <a:ext uri="{FF2B5EF4-FFF2-40B4-BE49-F238E27FC236}">
                <a16:creationId xmlns:a16="http://schemas.microsoft.com/office/drawing/2014/main" id="{C682D567-4DE6-4CF4-250F-7A044C9A0E37}"/>
              </a:ext>
            </a:extLst>
          </p:cNvPr>
          <p:cNvGrpSpPr/>
          <p:nvPr/>
        </p:nvGrpSpPr>
        <p:grpSpPr>
          <a:xfrm>
            <a:off x="5398673" y="3179413"/>
            <a:ext cx="6457950" cy="390525"/>
            <a:chOff x="5398673" y="3179413"/>
            <a:chExt cx="6457950" cy="390525"/>
          </a:xfrm>
        </p:grpSpPr>
        <p:sp>
          <p:nvSpPr>
            <p:cNvPr id="606" name="Rectangle 790"/>
            <p:cNvSpPr>
              <a:spLocks noChangeArrowheads="1"/>
            </p:cNvSpPr>
            <p:nvPr/>
          </p:nvSpPr>
          <p:spPr bwMode="auto">
            <a:xfrm>
              <a:off x="5398673" y="3182588"/>
              <a:ext cx="652462"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Poids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07" name="Rectangle 791"/>
            <p:cNvSpPr>
              <a:spLocks noChangeArrowheads="1"/>
            </p:cNvSpPr>
            <p:nvPr/>
          </p:nvSpPr>
          <p:spPr bwMode="auto">
            <a:xfrm>
              <a:off x="6121791" y="3179413"/>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accent2">
                      <a:lumMod val="75000"/>
                    </a:schemeClr>
                  </a:solidFill>
                  <a:effectLst/>
                  <a:latin typeface="Titillium" panose="00000500000000000000" pitchFamily="50" charset="0"/>
                </a:rPr>
                <a:t>1/E</a:t>
              </a:r>
              <a:endParaRPr kumimoji="0" lang="fr-FR" altLang="fr-FR" sz="1800" b="0" i="0" u="none" strike="noStrike" cap="none" normalizeH="0" baseline="0" dirty="0">
                <a:ln>
                  <a:noFill/>
                </a:ln>
                <a:solidFill>
                  <a:schemeClr val="accent2">
                    <a:lumMod val="75000"/>
                  </a:schemeClr>
                </a:solidFill>
                <a:effectLst/>
              </a:endParaRPr>
            </a:p>
          </p:txBody>
        </p:sp>
        <p:sp>
          <p:nvSpPr>
            <p:cNvPr id="608" name="Rectangle 792"/>
            <p:cNvSpPr>
              <a:spLocks noChangeArrowheads="1"/>
            </p:cNvSpPr>
            <p:nvPr/>
          </p:nvSpPr>
          <p:spPr bwMode="auto">
            <a:xfrm>
              <a:off x="6707902" y="3179413"/>
              <a:ext cx="40171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6</a:t>
              </a:r>
              <a:r>
                <a:rPr kumimoji="0" lang="fr-FR" altLang="fr-FR" sz="2000" b="1" i="0" u="none" strike="noStrike" cap="none" normalizeH="0" baseline="0" dirty="0">
                  <a:ln>
                    <a:noFill/>
                  </a:ln>
                  <a:solidFill>
                    <a:srgbClr val="656565"/>
                  </a:solidFill>
                  <a:effectLst/>
                  <a:latin typeface="Titillium" panose="00000500000000000000" pitchFamily="50" charset="0"/>
                </a:rPr>
                <a:t>/</a:t>
              </a:r>
              <a:r>
                <a:rPr lang="fr-FR" altLang="fr-FR" sz="2000" b="1" dirty="0">
                  <a:solidFill>
                    <a:srgbClr val="656565"/>
                  </a:solidFill>
                  <a:latin typeface="Titillium" panose="00000500000000000000" pitchFamily="50" charset="0"/>
                </a:rPr>
                <a:t>A</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09" name="Rectangle 793"/>
            <p:cNvSpPr>
              <a:spLocks noChangeArrowheads="1"/>
            </p:cNvSpPr>
            <p:nvPr/>
          </p:nvSpPr>
          <p:spPr bwMode="auto">
            <a:xfrm>
              <a:off x="7460365" y="3179413"/>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sz="2000"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0" name="Rectangle 794"/>
            <p:cNvSpPr>
              <a:spLocks noChangeArrowheads="1"/>
            </p:cNvSpPr>
            <p:nvPr/>
          </p:nvSpPr>
          <p:spPr bwMode="auto">
            <a:xfrm>
              <a:off x="7934874" y="3179413"/>
              <a:ext cx="444834" cy="307777"/>
            </a:xfrm>
            <a:prstGeom prst="rect">
              <a:avLst/>
            </a:prstGeom>
            <a:no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2/E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1" name="Rectangle 795"/>
            <p:cNvSpPr>
              <a:spLocks noChangeArrowheads="1"/>
            </p:cNvSpPr>
            <p:nvPr/>
          </p:nvSpPr>
          <p:spPr bwMode="auto">
            <a:xfrm>
              <a:off x="8685688" y="3179413"/>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0</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2" name="Rectangle 796"/>
            <p:cNvSpPr>
              <a:spLocks noChangeArrowheads="1"/>
            </p:cNvSpPr>
            <p:nvPr/>
          </p:nvSpPr>
          <p:spPr bwMode="auto">
            <a:xfrm>
              <a:off x="9158011" y="3192113"/>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accent2">
                      <a:lumMod val="75000"/>
                    </a:schemeClr>
                  </a:solidFill>
                  <a:effectLst/>
                  <a:latin typeface="Titillium" panose="00000500000000000000" pitchFamily="50" charset="0"/>
                </a:rPr>
                <a:t>1/E</a:t>
              </a:r>
              <a:endParaRPr kumimoji="0" lang="fr-FR" altLang="fr-FR" sz="1800" b="0" i="0" u="none" strike="noStrike" cap="none" normalizeH="0" baseline="0" dirty="0">
                <a:ln>
                  <a:noFill/>
                </a:ln>
                <a:solidFill>
                  <a:schemeClr val="accent2">
                    <a:lumMod val="75000"/>
                  </a:schemeClr>
                </a:solidFill>
                <a:effectLst/>
              </a:endParaRPr>
            </a:p>
          </p:txBody>
        </p:sp>
        <p:sp>
          <p:nvSpPr>
            <p:cNvPr id="613" name="Rectangle 797"/>
            <p:cNvSpPr>
              <a:spLocks noChangeArrowheads="1"/>
            </p:cNvSpPr>
            <p:nvPr/>
          </p:nvSpPr>
          <p:spPr bwMode="auto">
            <a:xfrm>
              <a:off x="9761636" y="3179413"/>
              <a:ext cx="394339"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chemeClr val="tx2"/>
                  </a:solidFill>
                  <a:latin typeface="Titillium" panose="00000500000000000000" pitchFamily="50" charset="0"/>
                </a:rPr>
                <a:t>8/F</a:t>
              </a:r>
              <a:endParaRPr kumimoji="0" lang="fr-FR" altLang="fr-FR" sz="1800" b="0" i="0" u="none" strike="noStrike" cap="none" normalizeH="0" baseline="0" dirty="0">
                <a:ln>
                  <a:noFill/>
                </a:ln>
                <a:solidFill>
                  <a:schemeClr val="tx2"/>
                </a:solidFill>
                <a:effectLst/>
              </a:endParaRPr>
            </a:p>
          </p:txBody>
        </p:sp>
        <p:sp>
          <p:nvSpPr>
            <p:cNvPr id="614" name="Rectangle 798"/>
            <p:cNvSpPr>
              <a:spLocks noChangeArrowheads="1"/>
            </p:cNvSpPr>
            <p:nvPr/>
          </p:nvSpPr>
          <p:spPr bwMode="auto">
            <a:xfrm>
              <a:off x="10361998" y="3179413"/>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sz="2000"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5" name="Rectangle 799"/>
            <p:cNvSpPr>
              <a:spLocks noChangeArrowheads="1"/>
            </p:cNvSpPr>
            <p:nvPr/>
          </p:nvSpPr>
          <p:spPr bwMode="auto">
            <a:xfrm>
              <a:off x="11100973" y="3179413"/>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6" name="Rectangle 800"/>
            <p:cNvSpPr>
              <a:spLocks noChangeArrowheads="1"/>
            </p:cNvSpPr>
            <p:nvPr/>
          </p:nvSpPr>
          <p:spPr bwMode="auto">
            <a:xfrm>
              <a:off x="11726448" y="3179413"/>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grpSp>
        <p:nvGrpSpPr>
          <p:cNvPr id="30" name="Groupe 29">
            <a:extLst>
              <a:ext uri="{FF2B5EF4-FFF2-40B4-BE49-F238E27FC236}">
                <a16:creationId xmlns:a16="http://schemas.microsoft.com/office/drawing/2014/main" id="{75C7848C-0A04-5DED-A63F-3353ADC06543}"/>
              </a:ext>
            </a:extLst>
          </p:cNvPr>
          <p:cNvGrpSpPr/>
          <p:nvPr/>
        </p:nvGrpSpPr>
        <p:grpSpPr>
          <a:xfrm>
            <a:off x="5398673" y="3576288"/>
            <a:ext cx="6457950" cy="387350"/>
            <a:chOff x="5398673" y="3576288"/>
            <a:chExt cx="6457950" cy="387350"/>
          </a:xfrm>
        </p:grpSpPr>
        <p:sp>
          <p:nvSpPr>
            <p:cNvPr id="617" name="Rectangle 801"/>
            <p:cNvSpPr>
              <a:spLocks noChangeArrowheads="1"/>
            </p:cNvSpPr>
            <p:nvPr/>
          </p:nvSpPr>
          <p:spPr bwMode="auto">
            <a:xfrm>
              <a:off x="5398673" y="3576288"/>
              <a:ext cx="652462"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Poids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8" name="Rectangle 802"/>
            <p:cNvSpPr>
              <a:spLocks noChangeArrowheads="1"/>
            </p:cNvSpPr>
            <p:nvPr/>
          </p:nvSpPr>
          <p:spPr bwMode="auto">
            <a:xfrm>
              <a:off x="6121791" y="3577876"/>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19" name="Rectangle 803"/>
            <p:cNvSpPr>
              <a:spLocks noChangeArrowheads="1"/>
            </p:cNvSpPr>
            <p:nvPr/>
          </p:nvSpPr>
          <p:spPr bwMode="auto">
            <a:xfrm>
              <a:off x="6707902" y="3577876"/>
              <a:ext cx="42319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chemeClr val="tx2"/>
                  </a:solidFill>
                  <a:latin typeface="Titillium" panose="00000500000000000000" pitchFamily="50" charset="0"/>
                </a:rPr>
                <a:t>4</a:t>
              </a:r>
              <a:r>
                <a:rPr kumimoji="0" lang="fr-FR" altLang="fr-FR" sz="2000" b="1" i="0" u="none" strike="noStrike" cap="none" normalizeH="0" baseline="0" dirty="0">
                  <a:ln>
                    <a:noFill/>
                  </a:ln>
                  <a:solidFill>
                    <a:schemeClr val="tx2"/>
                  </a:solidFill>
                  <a:effectLst/>
                  <a:latin typeface="Titillium" panose="00000500000000000000" pitchFamily="50" charset="0"/>
                </a:rPr>
                <a:t>/D</a:t>
              </a:r>
              <a:endParaRPr kumimoji="0" lang="fr-FR" altLang="fr-FR" sz="1800" b="0" i="0" u="none" strike="noStrike" cap="none" normalizeH="0" baseline="0" dirty="0">
                <a:ln>
                  <a:noFill/>
                </a:ln>
                <a:solidFill>
                  <a:schemeClr val="tx2"/>
                </a:solidFill>
                <a:effectLst/>
              </a:endParaRPr>
            </a:p>
          </p:txBody>
        </p:sp>
        <p:sp>
          <p:nvSpPr>
            <p:cNvPr id="620" name="Rectangle 804"/>
            <p:cNvSpPr>
              <a:spLocks noChangeArrowheads="1"/>
            </p:cNvSpPr>
            <p:nvPr/>
          </p:nvSpPr>
          <p:spPr bwMode="auto">
            <a:xfrm>
              <a:off x="7460365" y="3577876"/>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sz="2000"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1" name="Rectangle 805"/>
            <p:cNvSpPr>
              <a:spLocks noChangeArrowheads="1"/>
            </p:cNvSpPr>
            <p:nvPr/>
          </p:nvSpPr>
          <p:spPr bwMode="auto">
            <a:xfrm>
              <a:off x="7957717" y="3577876"/>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2/E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2" name="Rectangle 806"/>
            <p:cNvSpPr>
              <a:spLocks noChangeArrowheads="1"/>
            </p:cNvSpPr>
            <p:nvPr/>
          </p:nvSpPr>
          <p:spPr bwMode="auto">
            <a:xfrm>
              <a:off x="8685688" y="3577876"/>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0</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3" name="Rectangle 807"/>
            <p:cNvSpPr>
              <a:spLocks noChangeArrowheads="1"/>
            </p:cNvSpPr>
            <p:nvPr/>
          </p:nvSpPr>
          <p:spPr bwMode="auto">
            <a:xfrm>
              <a:off x="9158011" y="3590576"/>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4" name="Rectangle 808"/>
            <p:cNvSpPr>
              <a:spLocks noChangeArrowheads="1"/>
            </p:cNvSpPr>
            <p:nvPr/>
          </p:nvSpPr>
          <p:spPr bwMode="auto">
            <a:xfrm>
              <a:off x="9762484" y="3604514"/>
              <a:ext cx="567463" cy="307777"/>
            </a:xfrm>
            <a:prstGeom prst="rect">
              <a:avLst/>
            </a:prstGeom>
            <a:no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8/F</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5" name="Rectangle 809"/>
            <p:cNvSpPr>
              <a:spLocks noChangeArrowheads="1"/>
            </p:cNvSpPr>
            <p:nvPr/>
          </p:nvSpPr>
          <p:spPr bwMode="auto">
            <a:xfrm>
              <a:off x="10361998" y="3577876"/>
              <a:ext cx="423193" cy="307777"/>
            </a:xfrm>
            <a:prstGeom prst="rect">
              <a:avLst/>
            </a:prstGeom>
            <a:no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tx2"/>
                  </a:solidFill>
                  <a:latin typeface="Titillium" panose="00000500000000000000" pitchFamily="50" charset="0"/>
                </a:rPr>
                <a:t>4/D</a:t>
              </a:r>
              <a:endParaRPr lang="fr-FR" altLang="fr-FR" dirty="0">
                <a:solidFill>
                  <a:schemeClr val="tx2"/>
                </a:solidFill>
              </a:endParaRPr>
            </a:p>
          </p:txBody>
        </p:sp>
        <p:sp>
          <p:nvSpPr>
            <p:cNvPr id="626" name="Rectangle 810"/>
            <p:cNvSpPr>
              <a:spLocks noChangeArrowheads="1"/>
            </p:cNvSpPr>
            <p:nvPr/>
          </p:nvSpPr>
          <p:spPr bwMode="auto">
            <a:xfrm>
              <a:off x="11100973" y="3577876"/>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7" name="Rectangle 811"/>
            <p:cNvSpPr>
              <a:spLocks noChangeArrowheads="1"/>
            </p:cNvSpPr>
            <p:nvPr/>
          </p:nvSpPr>
          <p:spPr bwMode="auto">
            <a:xfrm>
              <a:off x="11726448" y="3577876"/>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grpSp>
        <p:nvGrpSpPr>
          <p:cNvPr id="31" name="Groupe 30">
            <a:extLst>
              <a:ext uri="{FF2B5EF4-FFF2-40B4-BE49-F238E27FC236}">
                <a16:creationId xmlns:a16="http://schemas.microsoft.com/office/drawing/2014/main" id="{B8B429A4-D39F-1DA3-F22B-87FFD77950E4}"/>
              </a:ext>
            </a:extLst>
          </p:cNvPr>
          <p:cNvGrpSpPr/>
          <p:nvPr/>
        </p:nvGrpSpPr>
        <p:grpSpPr>
          <a:xfrm>
            <a:off x="5398673" y="3971576"/>
            <a:ext cx="6457950" cy="390525"/>
            <a:chOff x="5398673" y="3971576"/>
            <a:chExt cx="6457950" cy="390525"/>
          </a:xfrm>
        </p:grpSpPr>
        <p:sp>
          <p:nvSpPr>
            <p:cNvPr id="628" name="Rectangle 812"/>
            <p:cNvSpPr>
              <a:spLocks noChangeArrowheads="1"/>
            </p:cNvSpPr>
            <p:nvPr/>
          </p:nvSpPr>
          <p:spPr bwMode="auto">
            <a:xfrm>
              <a:off x="5398673" y="3974751"/>
              <a:ext cx="652462"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Poids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29" name="Rectangle 813"/>
            <p:cNvSpPr>
              <a:spLocks noChangeArrowheads="1"/>
            </p:cNvSpPr>
            <p:nvPr/>
          </p:nvSpPr>
          <p:spPr bwMode="auto">
            <a:xfrm>
              <a:off x="6121791" y="3971576"/>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30" name="Rectangle 814"/>
            <p:cNvSpPr>
              <a:spLocks noChangeArrowheads="1"/>
            </p:cNvSpPr>
            <p:nvPr/>
          </p:nvSpPr>
          <p:spPr bwMode="auto">
            <a:xfrm>
              <a:off x="6707902" y="3971576"/>
              <a:ext cx="42319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4</a:t>
              </a:r>
              <a:r>
                <a:rPr kumimoji="0" lang="fr-FR" altLang="fr-FR" sz="2000" b="1" i="0" u="none" strike="noStrike" cap="none" normalizeH="0" baseline="0" dirty="0">
                  <a:ln>
                    <a:noFill/>
                  </a:ln>
                  <a:solidFill>
                    <a:srgbClr val="656565"/>
                  </a:solidFill>
                  <a:effectLst/>
                  <a:latin typeface="Titillium" panose="00000500000000000000" pitchFamily="50" charset="0"/>
                </a:rPr>
                <a:t>/D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31" name="Rectangle 815"/>
            <p:cNvSpPr>
              <a:spLocks noChangeArrowheads="1"/>
            </p:cNvSpPr>
            <p:nvPr/>
          </p:nvSpPr>
          <p:spPr bwMode="auto">
            <a:xfrm>
              <a:off x="7324911" y="3971576"/>
              <a:ext cx="41517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tx2"/>
                  </a:solidFill>
                  <a:latin typeface="Titillium" panose="00000500000000000000" pitchFamily="50" charset="0"/>
                </a:rPr>
                <a:t>8/B</a:t>
              </a:r>
              <a:endParaRPr kumimoji="0" lang="fr-FR" altLang="fr-FR" sz="1800" b="0" i="0" u="none" strike="noStrike" cap="none" normalizeH="0" baseline="0" dirty="0">
                <a:ln>
                  <a:noFill/>
                </a:ln>
                <a:solidFill>
                  <a:schemeClr val="tx2"/>
                </a:solidFill>
                <a:effectLst/>
              </a:endParaRPr>
            </a:p>
          </p:txBody>
        </p:sp>
        <p:sp>
          <p:nvSpPr>
            <p:cNvPr id="632" name="Rectangle 816"/>
            <p:cNvSpPr>
              <a:spLocks noChangeArrowheads="1"/>
            </p:cNvSpPr>
            <p:nvPr/>
          </p:nvSpPr>
          <p:spPr bwMode="auto">
            <a:xfrm>
              <a:off x="7957717" y="3971576"/>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2/E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33" name="Rectangle 817"/>
            <p:cNvSpPr>
              <a:spLocks noChangeArrowheads="1"/>
            </p:cNvSpPr>
            <p:nvPr/>
          </p:nvSpPr>
          <p:spPr bwMode="auto">
            <a:xfrm>
              <a:off x="8685688" y="3971576"/>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0</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34" name="Rectangle 818"/>
            <p:cNvSpPr>
              <a:spLocks noChangeArrowheads="1"/>
            </p:cNvSpPr>
            <p:nvPr/>
          </p:nvSpPr>
          <p:spPr bwMode="auto">
            <a:xfrm>
              <a:off x="9158011" y="3984276"/>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35" name="Rectangle 819"/>
            <p:cNvSpPr>
              <a:spLocks noChangeArrowheads="1"/>
            </p:cNvSpPr>
            <p:nvPr/>
          </p:nvSpPr>
          <p:spPr bwMode="auto">
            <a:xfrm>
              <a:off x="9761636" y="3971576"/>
              <a:ext cx="394339"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chemeClr val="accent2">
                      <a:lumMod val="75000"/>
                    </a:schemeClr>
                  </a:solidFill>
                  <a:latin typeface="Titillium" panose="00000500000000000000" pitchFamily="50" charset="0"/>
                </a:rPr>
                <a:t>8</a:t>
              </a:r>
              <a:r>
                <a:rPr kumimoji="0" lang="fr-FR" altLang="fr-FR" sz="2000" b="1" i="0" u="none" strike="noStrike" cap="none" normalizeH="0" baseline="0" dirty="0">
                  <a:ln>
                    <a:noFill/>
                  </a:ln>
                  <a:solidFill>
                    <a:schemeClr val="accent2">
                      <a:lumMod val="75000"/>
                    </a:schemeClr>
                  </a:solidFill>
                  <a:effectLst/>
                  <a:latin typeface="Titillium" panose="00000500000000000000" pitchFamily="50" charset="0"/>
                </a:rPr>
                <a:t>/F</a:t>
              </a:r>
              <a:endParaRPr kumimoji="0" lang="fr-FR" altLang="fr-FR" sz="1800" b="0" i="0" u="none" strike="noStrike" cap="none" normalizeH="0" baseline="0" dirty="0">
                <a:ln>
                  <a:noFill/>
                </a:ln>
                <a:solidFill>
                  <a:schemeClr val="accent2">
                    <a:lumMod val="75000"/>
                  </a:schemeClr>
                </a:solidFill>
                <a:effectLst/>
              </a:endParaRPr>
            </a:p>
          </p:txBody>
        </p:sp>
        <p:sp>
          <p:nvSpPr>
            <p:cNvPr id="636" name="Rectangle 820"/>
            <p:cNvSpPr>
              <a:spLocks noChangeArrowheads="1"/>
            </p:cNvSpPr>
            <p:nvPr/>
          </p:nvSpPr>
          <p:spPr bwMode="auto">
            <a:xfrm>
              <a:off x="10361998" y="3971576"/>
              <a:ext cx="42319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4/D</a:t>
              </a:r>
              <a:endParaRPr lang="fr-FR" altLang="fr-FR" dirty="0"/>
            </a:p>
          </p:txBody>
        </p:sp>
        <p:sp>
          <p:nvSpPr>
            <p:cNvPr id="637" name="Rectangle 821"/>
            <p:cNvSpPr>
              <a:spLocks noChangeArrowheads="1"/>
            </p:cNvSpPr>
            <p:nvPr/>
          </p:nvSpPr>
          <p:spPr bwMode="auto">
            <a:xfrm>
              <a:off x="11100973" y="3971576"/>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38" name="Rectangle 822"/>
            <p:cNvSpPr>
              <a:spLocks noChangeArrowheads="1"/>
            </p:cNvSpPr>
            <p:nvPr/>
          </p:nvSpPr>
          <p:spPr bwMode="auto">
            <a:xfrm>
              <a:off x="11726448" y="3971576"/>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grpSp>
        <p:nvGrpSpPr>
          <p:cNvPr id="32" name="Groupe 31">
            <a:extLst>
              <a:ext uri="{FF2B5EF4-FFF2-40B4-BE49-F238E27FC236}">
                <a16:creationId xmlns:a16="http://schemas.microsoft.com/office/drawing/2014/main" id="{3E22BBB4-13CE-68E0-BDA4-1C782AFBF0CD}"/>
              </a:ext>
            </a:extLst>
          </p:cNvPr>
          <p:cNvGrpSpPr/>
          <p:nvPr/>
        </p:nvGrpSpPr>
        <p:grpSpPr>
          <a:xfrm>
            <a:off x="5398673" y="4368451"/>
            <a:ext cx="6457950" cy="390525"/>
            <a:chOff x="5398673" y="4368451"/>
            <a:chExt cx="6457950" cy="390525"/>
          </a:xfrm>
        </p:grpSpPr>
        <p:sp>
          <p:nvSpPr>
            <p:cNvPr id="639" name="Rectangle 823"/>
            <p:cNvSpPr>
              <a:spLocks noChangeArrowheads="1"/>
            </p:cNvSpPr>
            <p:nvPr/>
          </p:nvSpPr>
          <p:spPr bwMode="auto">
            <a:xfrm>
              <a:off x="5398673" y="4371626"/>
              <a:ext cx="652462"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Poids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40" name="Rectangle 824"/>
            <p:cNvSpPr>
              <a:spLocks noChangeArrowheads="1"/>
            </p:cNvSpPr>
            <p:nvPr/>
          </p:nvSpPr>
          <p:spPr bwMode="auto">
            <a:xfrm>
              <a:off x="6121791" y="4368451"/>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41" name="Rectangle 825"/>
            <p:cNvSpPr>
              <a:spLocks noChangeArrowheads="1"/>
            </p:cNvSpPr>
            <p:nvPr/>
          </p:nvSpPr>
          <p:spPr bwMode="auto">
            <a:xfrm>
              <a:off x="6707902" y="4368451"/>
              <a:ext cx="42319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4</a:t>
              </a:r>
              <a:r>
                <a:rPr kumimoji="0" lang="fr-FR" altLang="fr-FR" sz="2000" b="1" i="0" u="none" strike="noStrike" cap="none" normalizeH="0" baseline="0" dirty="0">
                  <a:ln>
                    <a:noFill/>
                  </a:ln>
                  <a:solidFill>
                    <a:srgbClr val="656565"/>
                  </a:solidFill>
                  <a:effectLst/>
                  <a:latin typeface="Titillium" panose="00000500000000000000" pitchFamily="50" charset="0"/>
                </a:rPr>
                <a:t>/D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42" name="Rectangle 826"/>
            <p:cNvSpPr>
              <a:spLocks noChangeArrowheads="1"/>
            </p:cNvSpPr>
            <p:nvPr/>
          </p:nvSpPr>
          <p:spPr bwMode="auto">
            <a:xfrm>
              <a:off x="7324911" y="4368451"/>
              <a:ext cx="41517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8/B</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43" name="Rectangle 827"/>
            <p:cNvSpPr>
              <a:spLocks noChangeArrowheads="1"/>
            </p:cNvSpPr>
            <p:nvPr/>
          </p:nvSpPr>
          <p:spPr bwMode="auto">
            <a:xfrm>
              <a:off x="7957717" y="4368451"/>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2/E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44" name="Rectangle 828"/>
            <p:cNvSpPr>
              <a:spLocks noChangeArrowheads="1"/>
            </p:cNvSpPr>
            <p:nvPr/>
          </p:nvSpPr>
          <p:spPr bwMode="auto">
            <a:xfrm>
              <a:off x="8685688" y="4368451"/>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0</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45" name="Rectangle 829"/>
            <p:cNvSpPr>
              <a:spLocks noChangeArrowheads="1"/>
            </p:cNvSpPr>
            <p:nvPr/>
          </p:nvSpPr>
          <p:spPr bwMode="auto">
            <a:xfrm>
              <a:off x="9158011" y="4381151"/>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46" name="Rectangle 830"/>
            <p:cNvSpPr>
              <a:spLocks noChangeArrowheads="1"/>
            </p:cNvSpPr>
            <p:nvPr/>
          </p:nvSpPr>
          <p:spPr bwMode="auto">
            <a:xfrm>
              <a:off x="9743201" y="4368451"/>
              <a:ext cx="43120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tx2"/>
                  </a:solidFill>
                  <a:latin typeface="Titillium" panose="00000500000000000000" pitchFamily="50" charset="0"/>
                </a:rPr>
                <a:t>5/H</a:t>
              </a:r>
              <a:endParaRPr lang="fr-FR" altLang="fr-FR" dirty="0">
                <a:solidFill>
                  <a:schemeClr val="tx2"/>
                </a:solidFill>
              </a:endParaRPr>
            </a:p>
          </p:txBody>
        </p:sp>
        <p:sp>
          <p:nvSpPr>
            <p:cNvPr id="647" name="Rectangle 831"/>
            <p:cNvSpPr>
              <a:spLocks noChangeArrowheads="1"/>
            </p:cNvSpPr>
            <p:nvPr/>
          </p:nvSpPr>
          <p:spPr bwMode="auto">
            <a:xfrm>
              <a:off x="10361998" y="4368451"/>
              <a:ext cx="42319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4/D</a:t>
              </a:r>
              <a:endParaRPr lang="fr-FR" altLang="fr-FR" dirty="0"/>
            </a:p>
          </p:txBody>
        </p:sp>
        <p:sp>
          <p:nvSpPr>
            <p:cNvPr id="648" name="Rectangle 832"/>
            <p:cNvSpPr>
              <a:spLocks noChangeArrowheads="1"/>
            </p:cNvSpPr>
            <p:nvPr/>
          </p:nvSpPr>
          <p:spPr bwMode="auto">
            <a:xfrm>
              <a:off x="10921723" y="4368451"/>
              <a:ext cx="575479"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tx2"/>
                  </a:solidFill>
                  <a:latin typeface="Titillium" panose="00000500000000000000" pitchFamily="50" charset="0"/>
                </a:rPr>
                <a:t>10/H</a:t>
              </a:r>
              <a:endParaRPr lang="fr-FR" altLang="fr-FR" dirty="0">
                <a:solidFill>
                  <a:schemeClr val="tx2"/>
                </a:solidFill>
              </a:endParaRPr>
            </a:p>
          </p:txBody>
        </p:sp>
        <p:sp>
          <p:nvSpPr>
            <p:cNvPr id="649" name="Rectangle 833"/>
            <p:cNvSpPr>
              <a:spLocks noChangeArrowheads="1"/>
            </p:cNvSpPr>
            <p:nvPr/>
          </p:nvSpPr>
          <p:spPr bwMode="auto">
            <a:xfrm>
              <a:off x="11726448" y="4368451"/>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grpSp>
        <p:nvGrpSpPr>
          <p:cNvPr id="36" name="Groupe 35">
            <a:extLst>
              <a:ext uri="{FF2B5EF4-FFF2-40B4-BE49-F238E27FC236}">
                <a16:creationId xmlns:a16="http://schemas.microsoft.com/office/drawing/2014/main" id="{1DDA2785-9DC1-21BB-A4C8-FC234695E750}"/>
              </a:ext>
            </a:extLst>
          </p:cNvPr>
          <p:cNvGrpSpPr/>
          <p:nvPr/>
        </p:nvGrpSpPr>
        <p:grpSpPr>
          <a:xfrm>
            <a:off x="5398673" y="4765326"/>
            <a:ext cx="6457950" cy="387350"/>
            <a:chOff x="5398673" y="4765326"/>
            <a:chExt cx="6457950" cy="387350"/>
          </a:xfrm>
        </p:grpSpPr>
        <p:sp>
          <p:nvSpPr>
            <p:cNvPr id="650" name="Rectangle 834"/>
            <p:cNvSpPr>
              <a:spLocks noChangeArrowheads="1"/>
            </p:cNvSpPr>
            <p:nvPr/>
          </p:nvSpPr>
          <p:spPr bwMode="auto">
            <a:xfrm>
              <a:off x="5398673" y="4765326"/>
              <a:ext cx="652462"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Poids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1" name="Rectangle 835"/>
            <p:cNvSpPr>
              <a:spLocks noChangeArrowheads="1"/>
            </p:cNvSpPr>
            <p:nvPr/>
          </p:nvSpPr>
          <p:spPr bwMode="auto">
            <a:xfrm>
              <a:off x="6121791" y="4766913"/>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2" name="Rectangle 836"/>
            <p:cNvSpPr>
              <a:spLocks noChangeArrowheads="1"/>
            </p:cNvSpPr>
            <p:nvPr/>
          </p:nvSpPr>
          <p:spPr bwMode="auto">
            <a:xfrm>
              <a:off x="6707902" y="4766913"/>
              <a:ext cx="42319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4</a:t>
              </a:r>
              <a:r>
                <a:rPr kumimoji="0" lang="fr-FR" altLang="fr-FR" sz="2000" b="1" i="0" u="none" strike="noStrike" cap="none" normalizeH="0" baseline="0" dirty="0">
                  <a:ln>
                    <a:noFill/>
                  </a:ln>
                  <a:solidFill>
                    <a:srgbClr val="656565"/>
                  </a:solidFill>
                  <a:effectLst/>
                  <a:latin typeface="Titillium" panose="00000500000000000000" pitchFamily="50" charset="0"/>
                </a:rPr>
                <a:t>/D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3" name="Rectangle 837"/>
            <p:cNvSpPr>
              <a:spLocks noChangeArrowheads="1"/>
            </p:cNvSpPr>
            <p:nvPr/>
          </p:nvSpPr>
          <p:spPr bwMode="auto">
            <a:xfrm>
              <a:off x="7324911" y="4766913"/>
              <a:ext cx="41517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8/B</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4" name="Rectangle 838"/>
            <p:cNvSpPr>
              <a:spLocks noChangeArrowheads="1"/>
            </p:cNvSpPr>
            <p:nvPr/>
          </p:nvSpPr>
          <p:spPr bwMode="auto">
            <a:xfrm>
              <a:off x="7957717" y="4766913"/>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2/E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5" name="Rectangle 839"/>
            <p:cNvSpPr>
              <a:spLocks noChangeArrowheads="1"/>
            </p:cNvSpPr>
            <p:nvPr/>
          </p:nvSpPr>
          <p:spPr bwMode="auto">
            <a:xfrm>
              <a:off x="8685688" y="4766913"/>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0</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6" name="Rectangle 840"/>
            <p:cNvSpPr>
              <a:spLocks noChangeArrowheads="1"/>
            </p:cNvSpPr>
            <p:nvPr/>
          </p:nvSpPr>
          <p:spPr bwMode="auto">
            <a:xfrm>
              <a:off x="9158011" y="4779613"/>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57" name="Rectangle 841"/>
            <p:cNvSpPr>
              <a:spLocks noChangeArrowheads="1"/>
            </p:cNvSpPr>
            <p:nvPr/>
          </p:nvSpPr>
          <p:spPr bwMode="auto">
            <a:xfrm>
              <a:off x="9743201" y="4766913"/>
              <a:ext cx="43120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5/H</a:t>
              </a:r>
              <a:endParaRPr lang="fr-FR" altLang="fr-FR" dirty="0">
                <a:solidFill>
                  <a:schemeClr val="accent2">
                    <a:lumMod val="75000"/>
                  </a:schemeClr>
                </a:solidFill>
              </a:endParaRPr>
            </a:p>
          </p:txBody>
        </p:sp>
        <p:sp>
          <p:nvSpPr>
            <p:cNvPr id="658" name="Rectangle 842"/>
            <p:cNvSpPr>
              <a:spLocks noChangeArrowheads="1"/>
            </p:cNvSpPr>
            <p:nvPr/>
          </p:nvSpPr>
          <p:spPr bwMode="auto">
            <a:xfrm>
              <a:off x="10361998" y="4766913"/>
              <a:ext cx="42319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4/D</a:t>
              </a:r>
              <a:endParaRPr lang="fr-FR" altLang="fr-FR" dirty="0"/>
            </a:p>
          </p:txBody>
        </p:sp>
        <p:sp>
          <p:nvSpPr>
            <p:cNvPr id="659" name="Rectangle 843"/>
            <p:cNvSpPr>
              <a:spLocks noChangeArrowheads="1"/>
            </p:cNvSpPr>
            <p:nvPr/>
          </p:nvSpPr>
          <p:spPr bwMode="auto">
            <a:xfrm>
              <a:off x="10985223" y="4766913"/>
              <a:ext cx="412357"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tx2"/>
                  </a:solidFill>
                  <a:latin typeface="Titillium" panose="00000500000000000000" pitchFamily="50" charset="0"/>
                </a:rPr>
                <a:t>9/G</a:t>
              </a:r>
              <a:endParaRPr lang="fr-FR" altLang="fr-FR" dirty="0">
                <a:solidFill>
                  <a:schemeClr val="tx2"/>
                </a:solidFill>
              </a:endParaRPr>
            </a:p>
          </p:txBody>
        </p:sp>
        <p:sp>
          <p:nvSpPr>
            <p:cNvPr id="660" name="Rectangle 844"/>
            <p:cNvSpPr>
              <a:spLocks noChangeArrowheads="1"/>
            </p:cNvSpPr>
            <p:nvPr/>
          </p:nvSpPr>
          <p:spPr bwMode="auto">
            <a:xfrm>
              <a:off x="11726448" y="4766913"/>
              <a:ext cx="130175" cy="276225"/>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fr-FR" b="1" dirty="0">
                  <a:solidFill>
                    <a:schemeClr val="accent2">
                      <a:lumMod val="75000"/>
                    </a:schemeClr>
                  </a:solidFill>
                  <a:latin typeface="Titillium" panose="00000500000000000000" pitchFamily="50"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grpSp>
        <p:nvGrpSpPr>
          <p:cNvPr id="35" name="Groupe 34">
            <a:extLst>
              <a:ext uri="{FF2B5EF4-FFF2-40B4-BE49-F238E27FC236}">
                <a16:creationId xmlns:a16="http://schemas.microsoft.com/office/drawing/2014/main" id="{A6D66C3C-3532-7CB2-87F5-BF4D47947974}"/>
              </a:ext>
            </a:extLst>
          </p:cNvPr>
          <p:cNvGrpSpPr/>
          <p:nvPr/>
        </p:nvGrpSpPr>
        <p:grpSpPr>
          <a:xfrm>
            <a:off x="5398673" y="5160613"/>
            <a:ext cx="6671957" cy="390525"/>
            <a:chOff x="5398673" y="5160613"/>
            <a:chExt cx="6671957" cy="390525"/>
          </a:xfrm>
        </p:grpSpPr>
        <p:sp>
          <p:nvSpPr>
            <p:cNvPr id="661" name="Rectangle 845"/>
            <p:cNvSpPr>
              <a:spLocks noChangeArrowheads="1"/>
            </p:cNvSpPr>
            <p:nvPr/>
          </p:nvSpPr>
          <p:spPr bwMode="auto">
            <a:xfrm>
              <a:off x="5398673" y="5163788"/>
              <a:ext cx="652462"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Poids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62" name="Rectangle 846"/>
            <p:cNvSpPr>
              <a:spLocks noChangeArrowheads="1"/>
            </p:cNvSpPr>
            <p:nvPr/>
          </p:nvSpPr>
          <p:spPr bwMode="auto">
            <a:xfrm>
              <a:off x="6121791" y="5160613"/>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63" name="Rectangle 847"/>
            <p:cNvSpPr>
              <a:spLocks noChangeArrowheads="1"/>
            </p:cNvSpPr>
            <p:nvPr/>
          </p:nvSpPr>
          <p:spPr bwMode="auto">
            <a:xfrm>
              <a:off x="6707902" y="5160613"/>
              <a:ext cx="42319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4/D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64" name="Rectangle 848"/>
            <p:cNvSpPr>
              <a:spLocks noChangeArrowheads="1"/>
            </p:cNvSpPr>
            <p:nvPr/>
          </p:nvSpPr>
          <p:spPr bwMode="auto">
            <a:xfrm>
              <a:off x="7324911" y="5160613"/>
              <a:ext cx="41517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8/B</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65" name="Rectangle 849"/>
            <p:cNvSpPr>
              <a:spLocks noChangeArrowheads="1"/>
            </p:cNvSpPr>
            <p:nvPr/>
          </p:nvSpPr>
          <p:spPr bwMode="auto">
            <a:xfrm>
              <a:off x="7957717" y="5160613"/>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2/E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66" name="Rectangle 850"/>
            <p:cNvSpPr>
              <a:spLocks noChangeArrowheads="1"/>
            </p:cNvSpPr>
            <p:nvPr/>
          </p:nvSpPr>
          <p:spPr bwMode="auto">
            <a:xfrm>
              <a:off x="8685688" y="5160613"/>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0</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67" name="Rectangle 851"/>
            <p:cNvSpPr>
              <a:spLocks noChangeArrowheads="1"/>
            </p:cNvSpPr>
            <p:nvPr/>
          </p:nvSpPr>
          <p:spPr bwMode="auto">
            <a:xfrm>
              <a:off x="9158011" y="5173313"/>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68" name="Rectangle 852"/>
            <p:cNvSpPr>
              <a:spLocks noChangeArrowheads="1"/>
            </p:cNvSpPr>
            <p:nvPr/>
          </p:nvSpPr>
          <p:spPr bwMode="auto">
            <a:xfrm>
              <a:off x="9761636" y="5160613"/>
              <a:ext cx="43120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5/H</a:t>
              </a:r>
              <a:endParaRPr lang="fr-FR" altLang="fr-FR" sz="2000" dirty="0">
                <a:solidFill>
                  <a:schemeClr val="accent2">
                    <a:lumMod val="75000"/>
                  </a:schemeClr>
                </a:solidFill>
              </a:endParaRPr>
            </a:p>
          </p:txBody>
        </p:sp>
        <p:sp>
          <p:nvSpPr>
            <p:cNvPr id="669" name="Rectangle 853"/>
            <p:cNvSpPr>
              <a:spLocks noChangeArrowheads="1"/>
            </p:cNvSpPr>
            <p:nvPr/>
          </p:nvSpPr>
          <p:spPr bwMode="auto">
            <a:xfrm>
              <a:off x="10361998" y="5160613"/>
              <a:ext cx="42319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4/D</a:t>
              </a:r>
              <a:endParaRPr lang="fr-FR" altLang="fr-FR" dirty="0"/>
            </a:p>
          </p:txBody>
        </p:sp>
        <p:sp>
          <p:nvSpPr>
            <p:cNvPr id="670" name="Rectangle 854"/>
            <p:cNvSpPr>
              <a:spLocks noChangeArrowheads="1"/>
            </p:cNvSpPr>
            <p:nvPr/>
          </p:nvSpPr>
          <p:spPr bwMode="auto">
            <a:xfrm>
              <a:off x="10985223" y="5160613"/>
              <a:ext cx="412357"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9/G</a:t>
              </a:r>
              <a:endParaRPr lang="fr-FR" altLang="fr-FR" dirty="0"/>
            </a:p>
          </p:txBody>
        </p:sp>
        <p:sp>
          <p:nvSpPr>
            <p:cNvPr id="671" name="Rectangle 855"/>
            <p:cNvSpPr>
              <a:spLocks noChangeArrowheads="1"/>
            </p:cNvSpPr>
            <p:nvPr/>
          </p:nvSpPr>
          <p:spPr bwMode="auto">
            <a:xfrm>
              <a:off x="11531123" y="5186013"/>
              <a:ext cx="539507"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tx2"/>
                  </a:solidFill>
                  <a:latin typeface="Titillium" panose="00000500000000000000" pitchFamily="50" charset="0"/>
                </a:rPr>
                <a:t>10/C</a:t>
              </a:r>
              <a:endParaRPr lang="fr-FR" altLang="fr-FR" dirty="0">
                <a:solidFill>
                  <a:schemeClr val="tx2"/>
                </a:solidFill>
              </a:endParaRPr>
            </a:p>
          </p:txBody>
        </p:sp>
      </p:grpSp>
      <p:grpSp>
        <p:nvGrpSpPr>
          <p:cNvPr id="34" name="Groupe 33">
            <a:extLst>
              <a:ext uri="{FF2B5EF4-FFF2-40B4-BE49-F238E27FC236}">
                <a16:creationId xmlns:a16="http://schemas.microsoft.com/office/drawing/2014/main" id="{074545A0-AF4A-8CB6-D509-6F83515CD21C}"/>
              </a:ext>
            </a:extLst>
          </p:cNvPr>
          <p:cNvGrpSpPr/>
          <p:nvPr/>
        </p:nvGrpSpPr>
        <p:grpSpPr>
          <a:xfrm>
            <a:off x="5398673" y="5557488"/>
            <a:ext cx="6573763" cy="388938"/>
            <a:chOff x="5398673" y="5557488"/>
            <a:chExt cx="6573763" cy="388938"/>
          </a:xfrm>
        </p:grpSpPr>
        <p:sp>
          <p:nvSpPr>
            <p:cNvPr id="672" name="Rectangle 856"/>
            <p:cNvSpPr>
              <a:spLocks noChangeArrowheads="1"/>
            </p:cNvSpPr>
            <p:nvPr/>
          </p:nvSpPr>
          <p:spPr bwMode="auto">
            <a:xfrm>
              <a:off x="5398673" y="5560663"/>
              <a:ext cx="652462" cy="385763"/>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rgbClr val="656565"/>
                  </a:solidFill>
                  <a:effectLst/>
                  <a:latin typeface="Titillium" panose="00000500000000000000" pitchFamily="50" charset="0"/>
                </a:rPr>
                <a:t>Poids</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73" name="Rectangle 857"/>
            <p:cNvSpPr>
              <a:spLocks noChangeArrowheads="1"/>
            </p:cNvSpPr>
            <p:nvPr/>
          </p:nvSpPr>
          <p:spPr bwMode="auto">
            <a:xfrm>
              <a:off x="6121791" y="5557488"/>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74" name="Rectangle 858"/>
            <p:cNvSpPr>
              <a:spLocks noChangeArrowheads="1"/>
            </p:cNvSpPr>
            <p:nvPr/>
          </p:nvSpPr>
          <p:spPr bwMode="auto">
            <a:xfrm>
              <a:off x="6707902" y="5557488"/>
              <a:ext cx="42319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4</a:t>
              </a:r>
              <a:r>
                <a:rPr kumimoji="0" lang="fr-FR" altLang="fr-FR" sz="2000" b="1" i="0" u="none" strike="noStrike" cap="none" normalizeH="0" baseline="0" dirty="0">
                  <a:ln>
                    <a:noFill/>
                  </a:ln>
                  <a:solidFill>
                    <a:srgbClr val="656565"/>
                  </a:solidFill>
                  <a:effectLst/>
                  <a:latin typeface="Titillium" panose="00000500000000000000" pitchFamily="50" charset="0"/>
                </a:rPr>
                <a:t>/D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75" name="Rectangle 859"/>
            <p:cNvSpPr>
              <a:spLocks noChangeArrowheads="1"/>
            </p:cNvSpPr>
            <p:nvPr/>
          </p:nvSpPr>
          <p:spPr bwMode="auto">
            <a:xfrm>
              <a:off x="7324911" y="5557488"/>
              <a:ext cx="41517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8/B</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76" name="Rectangle 860"/>
            <p:cNvSpPr>
              <a:spLocks noChangeArrowheads="1"/>
            </p:cNvSpPr>
            <p:nvPr/>
          </p:nvSpPr>
          <p:spPr bwMode="auto">
            <a:xfrm>
              <a:off x="7957717" y="5557488"/>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2/E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77" name="Rectangle 861"/>
            <p:cNvSpPr>
              <a:spLocks noChangeArrowheads="1"/>
            </p:cNvSpPr>
            <p:nvPr/>
          </p:nvSpPr>
          <p:spPr bwMode="auto">
            <a:xfrm>
              <a:off x="8685688" y="5557488"/>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0</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78" name="Rectangle 862"/>
            <p:cNvSpPr>
              <a:spLocks noChangeArrowheads="1"/>
            </p:cNvSpPr>
            <p:nvPr/>
          </p:nvSpPr>
          <p:spPr bwMode="auto">
            <a:xfrm>
              <a:off x="9158011" y="5570188"/>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79" name="Rectangle 863"/>
            <p:cNvSpPr>
              <a:spLocks noChangeArrowheads="1"/>
            </p:cNvSpPr>
            <p:nvPr/>
          </p:nvSpPr>
          <p:spPr bwMode="auto">
            <a:xfrm>
              <a:off x="9761636" y="5557488"/>
              <a:ext cx="43120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5/H</a:t>
              </a:r>
              <a:endParaRPr lang="fr-FR" altLang="fr-FR" sz="2000" dirty="0">
                <a:solidFill>
                  <a:schemeClr val="accent2">
                    <a:lumMod val="75000"/>
                  </a:schemeClr>
                </a:solidFill>
              </a:endParaRPr>
            </a:p>
          </p:txBody>
        </p:sp>
        <p:sp>
          <p:nvSpPr>
            <p:cNvPr id="680" name="Rectangle 864"/>
            <p:cNvSpPr>
              <a:spLocks noChangeArrowheads="1"/>
            </p:cNvSpPr>
            <p:nvPr/>
          </p:nvSpPr>
          <p:spPr bwMode="auto">
            <a:xfrm>
              <a:off x="10361998" y="5557488"/>
              <a:ext cx="42319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4/D</a:t>
              </a:r>
              <a:endParaRPr lang="fr-FR" altLang="fr-FR" dirty="0"/>
            </a:p>
          </p:txBody>
        </p:sp>
        <p:sp>
          <p:nvSpPr>
            <p:cNvPr id="681" name="Rectangle 865"/>
            <p:cNvSpPr>
              <a:spLocks noChangeArrowheads="1"/>
            </p:cNvSpPr>
            <p:nvPr/>
          </p:nvSpPr>
          <p:spPr bwMode="auto">
            <a:xfrm>
              <a:off x="10985223" y="5557488"/>
              <a:ext cx="412357"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9/G</a:t>
              </a:r>
              <a:endParaRPr lang="fr-FR" altLang="fr-FR" dirty="0"/>
            </a:p>
          </p:txBody>
        </p:sp>
        <p:sp>
          <p:nvSpPr>
            <p:cNvPr id="682" name="Rectangle 866"/>
            <p:cNvSpPr>
              <a:spLocks noChangeArrowheads="1"/>
            </p:cNvSpPr>
            <p:nvPr/>
          </p:nvSpPr>
          <p:spPr bwMode="auto">
            <a:xfrm>
              <a:off x="11645423" y="5557488"/>
              <a:ext cx="32701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tx2"/>
                  </a:solidFill>
                  <a:latin typeface="Titillium" panose="00000500000000000000" pitchFamily="50" charset="0"/>
                </a:rPr>
                <a:t>9/I</a:t>
              </a:r>
              <a:endParaRPr lang="fr-FR" altLang="fr-FR" dirty="0">
                <a:solidFill>
                  <a:schemeClr val="tx2"/>
                </a:solidFill>
              </a:endParaRPr>
            </a:p>
          </p:txBody>
        </p:sp>
      </p:grpSp>
      <p:grpSp>
        <p:nvGrpSpPr>
          <p:cNvPr id="33" name="Groupe 32">
            <a:extLst>
              <a:ext uri="{FF2B5EF4-FFF2-40B4-BE49-F238E27FC236}">
                <a16:creationId xmlns:a16="http://schemas.microsoft.com/office/drawing/2014/main" id="{30A89B0D-FB59-B22E-2DA7-1EC5584E777C}"/>
              </a:ext>
            </a:extLst>
          </p:cNvPr>
          <p:cNvGrpSpPr/>
          <p:nvPr/>
        </p:nvGrpSpPr>
        <p:grpSpPr>
          <a:xfrm>
            <a:off x="5398673" y="5954363"/>
            <a:ext cx="6573763" cy="555586"/>
            <a:chOff x="5398673" y="5954363"/>
            <a:chExt cx="6573763" cy="555586"/>
          </a:xfrm>
        </p:grpSpPr>
        <p:sp>
          <p:nvSpPr>
            <p:cNvPr id="683" name="Rectangle 867"/>
            <p:cNvSpPr>
              <a:spLocks noChangeArrowheads="1"/>
            </p:cNvSpPr>
            <p:nvPr/>
          </p:nvSpPr>
          <p:spPr bwMode="auto">
            <a:xfrm>
              <a:off x="5398673" y="5954363"/>
              <a:ext cx="652462" cy="387350"/>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656565"/>
                  </a:solidFill>
                  <a:effectLst/>
                  <a:latin typeface="Titillium" panose="00000500000000000000" pitchFamily="50" charset="0"/>
                </a:rPr>
                <a:t>Poids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84" name="Rectangle 868"/>
            <p:cNvSpPr>
              <a:spLocks noChangeArrowheads="1"/>
            </p:cNvSpPr>
            <p:nvPr/>
          </p:nvSpPr>
          <p:spPr bwMode="auto">
            <a:xfrm>
              <a:off x="6121791" y="5955951"/>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85" name="Rectangle 869"/>
            <p:cNvSpPr>
              <a:spLocks noChangeArrowheads="1"/>
            </p:cNvSpPr>
            <p:nvPr/>
          </p:nvSpPr>
          <p:spPr bwMode="auto">
            <a:xfrm>
              <a:off x="6707902" y="5955951"/>
              <a:ext cx="42319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4</a:t>
              </a:r>
              <a:r>
                <a:rPr kumimoji="0" lang="fr-FR" altLang="fr-FR" sz="2000" b="1" i="0" u="none" strike="noStrike" cap="none" normalizeH="0" baseline="0" dirty="0">
                  <a:ln>
                    <a:noFill/>
                  </a:ln>
                  <a:solidFill>
                    <a:srgbClr val="656565"/>
                  </a:solidFill>
                  <a:effectLst/>
                  <a:latin typeface="Titillium" panose="00000500000000000000" pitchFamily="50" charset="0"/>
                </a:rPr>
                <a:t>/D</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86" name="Rectangle 870"/>
            <p:cNvSpPr>
              <a:spLocks noChangeArrowheads="1"/>
            </p:cNvSpPr>
            <p:nvPr/>
          </p:nvSpPr>
          <p:spPr bwMode="auto">
            <a:xfrm>
              <a:off x="7324911" y="5955951"/>
              <a:ext cx="41517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8/B</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87" name="Rectangle 871"/>
            <p:cNvSpPr>
              <a:spLocks noChangeArrowheads="1"/>
            </p:cNvSpPr>
            <p:nvPr/>
          </p:nvSpPr>
          <p:spPr bwMode="auto">
            <a:xfrm>
              <a:off x="7957717" y="5955951"/>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b="1" dirty="0">
                  <a:solidFill>
                    <a:srgbClr val="656565"/>
                  </a:solidFill>
                  <a:latin typeface="Titillium" panose="00000500000000000000" pitchFamily="50" charset="0"/>
                </a:rPr>
                <a:t>2/E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88" name="Rectangle 872"/>
            <p:cNvSpPr>
              <a:spLocks noChangeArrowheads="1"/>
            </p:cNvSpPr>
            <p:nvPr/>
          </p:nvSpPr>
          <p:spPr bwMode="auto">
            <a:xfrm>
              <a:off x="8685688" y="5955951"/>
              <a:ext cx="144270"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0</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89" name="Rectangle 873"/>
            <p:cNvSpPr>
              <a:spLocks noChangeArrowheads="1"/>
            </p:cNvSpPr>
            <p:nvPr/>
          </p:nvSpPr>
          <p:spPr bwMode="auto">
            <a:xfrm>
              <a:off x="9158011" y="5968651"/>
              <a:ext cx="399148"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656565"/>
                  </a:solidFill>
                  <a:effectLst/>
                  <a:latin typeface="Titillium" panose="00000500000000000000" pitchFamily="50" charset="0"/>
                </a:rPr>
                <a:t>1/E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90" name="Rectangle 874"/>
            <p:cNvSpPr>
              <a:spLocks noChangeArrowheads="1"/>
            </p:cNvSpPr>
            <p:nvPr/>
          </p:nvSpPr>
          <p:spPr bwMode="auto">
            <a:xfrm>
              <a:off x="9761636" y="5955951"/>
              <a:ext cx="387927" cy="553998"/>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1800" b="1" dirty="0">
                  <a:solidFill>
                    <a:schemeClr val="accent2">
                      <a:lumMod val="75000"/>
                    </a:schemeClr>
                  </a:solidFill>
                  <a:latin typeface="Titillium" panose="00000500000000000000" pitchFamily="50" charset="0"/>
                </a:rPr>
                <a:t>5/H</a:t>
              </a:r>
              <a:endParaRPr lang="fr-FR" altLang="fr-FR" dirty="0">
                <a:solidFill>
                  <a:schemeClr val="accent2">
                    <a:lumMod val="75000"/>
                  </a:schemeClr>
                </a:solidFill>
              </a:endParaRPr>
            </a:p>
            <a:p>
              <a:pPr lvl="0" defTabSz="914400"/>
              <a:endParaRPr lang="fr-FR" altLang="fr-FR" dirty="0">
                <a:solidFill>
                  <a:schemeClr val="accent2">
                    <a:lumMod val="75000"/>
                  </a:schemeClr>
                </a:solidFill>
              </a:endParaRPr>
            </a:p>
          </p:txBody>
        </p:sp>
        <p:sp>
          <p:nvSpPr>
            <p:cNvPr id="691" name="Rectangle 875"/>
            <p:cNvSpPr>
              <a:spLocks noChangeArrowheads="1"/>
            </p:cNvSpPr>
            <p:nvPr/>
          </p:nvSpPr>
          <p:spPr bwMode="auto">
            <a:xfrm>
              <a:off x="10361998" y="5955951"/>
              <a:ext cx="42319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4/D</a:t>
              </a:r>
              <a:endParaRPr lang="fr-FR" altLang="fr-FR" dirty="0"/>
            </a:p>
          </p:txBody>
        </p:sp>
        <p:sp>
          <p:nvSpPr>
            <p:cNvPr id="692" name="Rectangle 876"/>
            <p:cNvSpPr>
              <a:spLocks noChangeArrowheads="1"/>
            </p:cNvSpPr>
            <p:nvPr/>
          </p:nvSpPr>
          <p:spPr bwMode="auto">
            <a:xfrm>
              <a:off x="10985223" y="5955951"/>
              <a:ext cx="412357"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9/G</a:t>
              </a:r>
              <a:endParaRPr lang="fr-FR" altLang="fr-FR" dirty="0"/>
            </a:p>
          </p:txBody>
        </p:sp>
        <p:sp>
          <p:nvSpPr>
            <p:cNvPr id="693" name="Rectangle 877"/>
            <p:cNvSpPr>
              <a:spLocks/>
            </p:cNvSpPr>
            <p:nvPr/>
          </p:nvSpPr>
          <p:spPr bwMode="auto">
            <a:xfrm>
              <a:off x="11645423" y="5968651"/>
              <a:ext cx="327013" cy="307777"/>
            </a:xfrm>
            <a:prstGeom prst="rect">
              <a:avLst/>
            </a:prstGeom>
            <a:no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fr-FR" altLang="fr-FR" sz="2000" b="1" dirty="0">
                  <a:solidFill>
                    <a:schemeClr val="accent2">
                      <a:lumMod val="75000"/>
                    </a:schemeClr>
                  </a:solidFill>
                  <a:latin typeface="Titillium" panose="00000500000000000000" pitchFamily="50" charset="0"/>
                </a:rPr>
                <a:t>9/I</a:t>
              </a:r>
              <a:endParaRPr lang="fr-FR" altLang="fr-FR" dirty="0"/>
            </a:p>
          </p:txBody>
        </p:sp>
      </p:grpSp>
      <p:sp>
        <p:nvSpPr>
          <p:cNvPr id="4" name="ZoneTexte 3">
            <a:extLst>
              <a:ext uri="{FF2B5EF4-FFF2-40B4-BE49-F238E27FC236}">
                <a16:creationId xmlns:a16="http://schemas.microsoft.com/office/drawing/2014/main" id="{40430460-436F-9EEA-82F9-733D98BD6E32}"/>
              </a:ext>
            </a:extLst>
          </p:cNvPr>
          <p:cNvSpPr txBox="1"/>
          <p:nvPr/>
        </p:nvSpPr>
        <p:spPr>
          <a:xfrm>
            <a:off x="5869408" y="6484749"/>
            <a:ext cx="6140368" cy="400110"/>
          </a:xfrm>
          <a:prstGeom prst="rect">
            <a:avLst/>
          </a:prstGeom>
          <a:noFill/>
        </p:spPr>
        <p:txBody>
          <a:bodyPr wrap="square">
            <a:spAutoFit/>
          </a:bodyPr>
          <a:lstStyle/>
          <a:p>
            <a:pPr algn="ctr"/>
            <a:r>
              <a:rPr kumimoji="0" lang="fr-FR" sz="2000" b="0" i="0" u="none" strike="noStrike" kern="1200" cap="none" spc="0" normalizeH="0" baseline="0" noProof="0" dirty="0">
                <a:ln>
                  <a:noFill/>
                </a:ln>
                <a:solidFill>
                  <a:srgbClr val="FBA41F"/>
                </a:solidFill>
                <a:effectLst/>
                <a:uLnTx/>
                <a:uFillTx/>
                <a:latin typeface="Titillium" panose="00000500000000000000" pitchFamily="50" charset="0"/>
                <a:ea typeface="+mn-ea"/>
                <a:cs typeface="+mn-cs"/>
              </a:rPr>
              <a:t>💡</a:t>
            </a:r>
            <a:r>
              <a:rPr kumimoji="0" lang="fr-FR" sz="18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r>
              <a:rPr kumimoji="0" lang="fr-FR" sz="1800" b="0" i="0" u="none" strike="noStrike" kern="1200" cap="none" spc="0" normalizeH="0" baseline="0" noProof="0" dirty="0">
                <a:ln>
                  <a:noFill/>
                </a:ln>
                <a:solidFill>
                  <a:schemeClr val="tx2"/>
                </a:solidFill>
                <a:effectLst/>
                <a:uLnTx/>
                <a:uFillTx/>
                <a:latin typeface="Titillium" panose="00000500000000000000" pitchFamily="50" charset="0"/>
                <a:ea typeface="+mn-ea"/>
                <a:cs typeface="+mn-cs"/>
              </a:rPr>
              <a:t>En jaune</a:t>
            </a:r>
            <a:r>
              <a:rPr kumimoji="0" lang="fr-FR" sz="18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 sommet dont le poids a diminué </a:t>
            </a:r>
            <a:endParaRPr lang="fr-FR" dirty="0"/>
          </a:p>
        </p:txBody>
      </p:sp>
      <p:cxnSp>
        <p:nvCxnSpPr>
          <p:cNvPr id="38" name="Connecteur droit 37">
            <a:extLst>
              <a:ext uri="{FF2B5EF4-FFF2-40B4-BE49-F238E27FC236}">
                <a16:creationId xmlns:a16="http://schemas.microsoft.com/office/drawing/2014/main" id="{D34A6183-6C65-DB4A-BEEE-E6AE0E3FDDB3}"/>
              </a:ext>
            </a:extLst>
          </p:cNvPr>
          <p:cNvCxnSpPr>
            <a:cxnSpLocks/>
          </p:cNvCxnSpPr>
          <p:nvPr/>
        </p:nvCxnSpPr>
        <p:spPr>
          <a:xfrm flipV="1">
            <a:off x="335377" y="4257435"/>
            <a:ext cx="1212135" cy="214205"/>
          </a:xfrm>
          <a:prstGeom prst="line">
            <a:avLst/>
          </a:prstGeom>
          <a:ln w="38100">
            <a:solidFill>
              <a:schemeClr val="tx2"/>
            </a:solidFill>
          </a:ln>
        </p:spPr>
        <p:style>
          <a:lnRef idx="1">
            <a:schemeClr val="dk1"/>
          </a:lnRef>
          <a:fillRef idx="0">
            <a:schemeClr val="dk1"/>
          </a:fillRef>
          <a:effectRef idx="0">
            <a:schemeClr val="dk1"/>
          </a:effectRef>
          <a:fontRef idx="minor">
            <a:schemeClr val="tx1"/>
          </a:fontRef>
        </p:style>
      </p:cxnSp>
      <p:cxnSp>
        <p:nvCxnSpPr>
          <p:cNvPr id="39" name="Connecteur droit 38">
            <a:extLst>
              <a:ext uri="{FF2B5EF4-FFF2-40B4-BE49-F238E27FC236}">
                <a16:creationId xmlns:a16="http://schemas.microsoft.com/office/drawing/2014/main" id="{D84300F8-EF0E-FC08-51EA-36816195ABF0}"/>
              </a:ext>
            </a:extLst>
          </p:cNvPr>
          <p:cNvCxnSpPr>
            <a:cxnSpLocks/>
          </p:cNvCxnSpPr>
          <p:nvPr/>
        </p:nvCxnSpPr>
        <p:spPr>
          <a:xfrm>
            <a:off x="1733690" y="4257435"/>
            <a:ext cx="971061" cy="708375"/>
          </a:xfrm>
          <a:prstGeom prst="line">
            <a:avLst/>
          </a:prstGeom>
          <a:ln w="38100">
            <a:solidFill>
              <a:schemeClr val="tx2"/>
            </a:solidFill>
          </a:ln>
        </p:spPr>
        <p:style>
          <a:lnRef idx="1">
            <a:schemeClr val="dk1"/>
          </a:lnRef>
          <a:fillRef idx="0">
            <a:schemeClr val="dk1"/>
          </a:fillRef>
          <a:effectRef idx="0">
            <a:schemeClr val="dk1"/>
          </a:effectRef>
          <a:fontRef idx="minor">
            <a:schemeClr val="tx1"/>
          </a:fontRef>
        </p:style>
      </p:cxnSp>
      <p:cxnSp>
        <p:nvCxnSpPr>
          <p:cNvPr id="40" name="Connecteur droit 39">
            <a:extLst>
              <a:ext uri="{FF2B5EF4-FFF2-40B4-BE49-F238E27FC236}">
                <a16:creationId xmlns:a16="http://schemas.microsoft.com/office/drawing/2014/main" id="{C64D71FF-B259-221B-AE28-2EDA59777080}"/>
              </a:ext>
            </a:extLst>
          </p:cNvPr>
          <p:cNvCxnSpPr>
            <a:cxnSpLocks/>
          </p:cNvCxnSpPr>
          <p:nvPr/>
        </p:nvCxnSpPr>
        <p:spPr>
          <a:xfrm flipV="1">
            <a:off x="2098193" y="5087390"/>
            <a:ext cx="597919" cy="636686"/>
          </a:xfrm>
          <a:prstGeom prst="line">
            <a:avLst/>
          </a:prstGeom>
          <a:ln w="38100">
            <a:solidFill>
              <a:schemeClr val="tx2"/>
            </a:solidFill>
          </a:ln>
        </p:spPr>
        <p:style>
          <a:lnRef idx="1">
            <a:schemeClr val="dk1"/>
          </a:lnRef>
          <a:fillRef idx="0">
            <a:schemeClr val="dk1"/>
          </a:fillRef>
          <a:effectRef idx="0">
            <a:schemeClr val="dk1"/>
          </a:effectRef>
          <a:fontRef idx="minor">
            <a:schemeClr val="tx1"/>
          </a:fontRef>
        </p:style>
      </p:cxnSp>
      <p:cxnSp>
        <p:nvCxnSpPr>
          <p:cNvPr id="41" name="Connecteur droit 40">
            <a:extLst>
              <a:ext uri="{FF2B5EF4-FFF2-40B4-BE49-F238E27FC236}">
                <a16:creationId xmlns:a16="http://schemas.microsoft.com/office/drawing/2014/main" id="{66D95B20-D2B0-12C9-2709-65D085B3D82D}"/>
              </a:ext>
            </a:extLst>
          </p:cNvPr>
          <p:cNvCxnSpPr>
            <a:cxnSpLocks/>
          </p:cNvCxnSpPr>
          <p:nvPr/>
        </p:nvCxnSpPr>
        <p:spPr>
          <a:xfrm>
            <a:off x="2098193" y="5817739"/>
            <a:ext cx="1419604" cy="10092"/>
          </a:xfrm>
          <a:prstGeom prst="line">
            <a:avLst/>
          </a:prstGeom>
          <a:ln w="38100">
            <a:solidFill>
              <a:schemeClr val="tx2"/>
            </a:solidFill>
          </a:ln>
        </p:spPr>
        <p:style>
          <a:lnRef idx="1">
            <a:schemeClr val="dk1"/>
          </a:lnRef>
          <a:fillRef idx="0">
            <a:schemeClr val="dk1"/>
          </a:fillRef>
          <a:effectRef idx="0">
            <a:schemeClr val="dk1"/>
          </a:effectRef>
          <a:fontRef idx="minor">
            <a:schemeClr val="tx1"/>
          </a:fontRef>
        </p:style>
      </p:cxnSp>
      <p:cxnSp>
        <p:nvCxnSpPr>
          <p:cNvPr id="42" name="Connecteur droit 41">
            <a:extLst>
              <a:ext uri="{FF2B5EF4-FFF2-40B4-BE49-F238E27FC236}">
                <a16:creationId xmlns:a16="http://schemas.microsoft.com/office/drawing/2014/main" id="{D20B0B66-1809-70E3-B6D9-C2ECCDCD8366}"/>
              </a:ext>
            </a:extLst>
          </p:cNvPr>
          <p:cNvCxnSpPr>
            <a:cxnSpLocks/>
          </p:cNvCxnSpPr>
          <p:nvPr/>
        </p:nvCxnSpPr>
        <p:spPr>
          <a:xfrm flipH="1">
            <a:off x="3814251" y="5147991"/>
            <a:ext cx="886333" cy="591307"/>
          </a:xfrm>
          <a:prstGeom prst="line">
            <a:avLst/>
          </a:prstGeom>
          <a:ln w="381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329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500"/>
                                        <p:tgtEl>
                                          <p:spTgt spid="2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fade">
                                      <p:cBhvr>
                                        <p:cTn id="105" dur="500"/>
                                        <p:tgtEl>
                                          <p:spTgt spid="38"/>
                                        </p:tgtEl>
                                      </p:cBhvr>
                                    </p:animEffect>
                                  </p:childTnLst>
                                </p:cTn>
                              </p:par>
                              <p:par>
                                <p:cTn id="106" presetID="10" presetClass="entr" presetSubtype="0" fill="hold"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fade">
                                      <p:cBhvr>
                                        <p:cTn id="108" dur="500"/>
                                        <p:tgtEl>
                                          <p:spTgt spid="39"/>
                                        </p:tgtEl>
                                      </p:cBhvr>
                                    </p:animEffect>
                                  </p:childTnLst>
                                </p:cTn>
                              </p:par>
                              <p:par>
                                <p:cTn id="109" presetID="10" presetClass="entr" presetSubtype="0" fill="hold" nodeType="with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par>
                                <p:cTn id="112" presetID="10" presetClass="entr" presetSubtype="0" fill="hold" nodeType="with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fade">
                                      <p:cBhvr>
                                        <p:cTn id="114" dur="500"/>
                                        <p:tgtEl>
                                          <p:spTgt spid="41"/>
                                        </p:tgtEl>
                                      </p:cBhvr>
                                    </p:animEffect>
                                  </p:childTnLst>
                                </p:cTn>
                              </p:par>
                              <p:par>
                                <p:cTn id="115" presetID="10" presetClass="entr" presetSubtype="0" fill="hold" nodeType="with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fade">
                                      <p:cBhvr>
                                        <p:cTn id="1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6" grpId="0" animBg="1"/>
      <p:bldP spid="17" grpId="0" animBg="1"/>
      <p:bldP spid="19" grpId="0" animBg="1"/>
      <p:bldP spid="20" grpId="0" animBg="1"/>
      <p:bldP spid="22" grpId="0" animBg="1"/>
      <p:bldP spid="23" grpId="0" animBg="1"/>
      <p:bldP spid="24" grpId="0" animBg="1"/>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latin typeface="Titillium Lt" panose="00000400000000000000" pitchFamily="50" charset="0"/>
              </a:rPr>
              <a:t>Problème du plus court chemin</a:t>
            </a:r>
            <a:endParaRPr lang="fr-FR" noProof="0" dirty="0"/>
          </a:p>
        </p:txBody>
      </p:sp>
      <p:sp>
        <p:nvSpPr>
          <p:cNvPr id="45" name="Slide Number Placeholder 44"/>
          <p:cNvSpPr>
            <a:spLocks noGrp="1"/>
          </p:cNvSpPr>
          <p:nvPr>
            <p:ph type="sldNum" sz="quarter" idx="4"/>
          </p:nvPr>
        </p:nvSpPr>
        <p:spPr/>
        <p:txBody>
          <a:bodyPr/>
          <a:lstStyle/>
          <a:p>
            <a:pPr algn="ctr"/>
            <a:fld id="{CCB13F18-A32D-40F8-92A2-4CABB04772E8}" type="slidenum">
              <a:rPr lang="bg-BG" smtClean="0"/>
              <a:pPr algn="ctr"/>
              <a:t>38</a:t>
            </a:fld>
            <a:endParaRPr lang="bg-BG" dirty="0"/>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ALGORITHME DE DIJKSTRA</a:t>
            </a:r>
          </a:p>
        </p:txBody>
      </p:sp>
      <p:sp>
        <p:nvSpPr>
          <p:cNvPr id="9" name="Rectangle 8">
            <a:extLst>
              <a:ext uri="{FF2B5EF4-FFF2-40B4-BE49-F238E27FC236}">
                <a16:creationId xmlns:a16="http://schemas.microsoft.com/office/drawing/2014/main" id="{E2C6C5B3-278B-46E8-863B-BFC998AEC13F}"/>
              </a:ext>
            </a:extLst>
          </p:cNvPr>
          <p:cNvSpPr/>
          <p:nvPr/>
        </p:nvSpPr>
        <p:spPr>
          <a:xfrm>
            <a:off x="350521" y="1717129"/>
            <a:ext cx="11414760" cy="3272691"/>
          </a:xfrm>
          <a:prstGeom prst="rect">
            <a:avLst/>
          </a:prstGeom>
        </p:spPr>
        <p:txBody>
          <a:bodyPr wrap="square">
            <a:spAutoFit/>
          </a:bodyPr>
          <a:lstStyle/>
          <a:p>
            <a:pPr marL="182541">
              <a:lnSpc>
                <a:spcPct val="150000"/>
              </a:lnSpc>
            </a:pPr>
            <a:r>
              <a:rPr lang="fr-FR" sz="2000" b="1" dirty="0">
                <a:latin typeface="Titillium" panose="00000500000000000000" pitchFamily="50" charset="0"/>
              </a:rPr>
              <a:t>Remarques :</a:t>
            </a:r>
          </a:p>
          <a:p>
            <a:pPr marL="639741" indent="-457200">
              <a:lnSpc>
                <a:spcPct val="150000"/>
              </a:lnSpc>
              <a:buFont typeface="+mj-lt"/>
              <a:buAutoNum type="arabicPeriod"/>
            </a:pPr>
            <a:r>
              <a:rPr lang="fr-FR" sz="2000" dirty="0">
                <a:solidFill>
                  <a:schemeClr val="accent2">
                    <a:lumMod val="75000"/>
                  </a:schemeClr>
                </a:solidFill>
                <a:latin typeface="Titillium" panose="00000500000000000000" pitchFamily="50" charset="0"/>
              </a:rPr>
              <a:t>On peut arrêter l’algorithme </a:t>
            </a:r>
            <a:r>
              <a:rPr lang="fr-FR" sz="2000" dirty="0">
                <a:solidFill>
                  <a:schemeClr val="tx2"/>
                </a:solidFill>
                <a:latin typeface="Titillium" panose="00000500000000000000" pitchFamily="50" charset="0"/>
              </a:rPr>
              <a:t>dès que le sommet considéré est le sommet destination</a:t>
            </a:r>
          </a:p>
          <a:p>
            <a:pPr marL="639741" indent="-457200">
              <a:lnSpc>
                <a:spcPct val="150000"/>
              </a:lnSpc>
              <a:buFont typeface="+mj-lt"/>
              <a:buAutoNum type="arabicPeriod"/>
            </a:pPr>
            <a:endParaRPr lang="fr-FR" sz="2000" dirty="0">
              <a:solidFill>
                <a:schemeClr val="accent2">
                  <a:lumMod val="75000"/>
                </a:schemeClr>
              </a:solidFill>
              <a:latin typeface="Titillium" panose="00000500000000000000" pitchFamily="50" charset="0"/>
            </a:endParaRPr>
          </a:p>
          <a:p>
            <a:pPr marL="639741" indent="-457200">
              <a:lnSpc>
                <a:spcPct val="150000"/>
              </a:lnSpc>
              <a:buFont typeface="+mj-lt"/>
              <a:buAutoNum type="arabicPeriod"/>
            </a:pPr>
            <a:r>
              <a:rPr lang="fr-FR" sz="2000" dirty="0">
                <a:solidFill>
                  <a:schemeClr val="accent2">
                    <a:lumMod val="75000"/>
                  </a:schemeClr>
                </a:solidFill>
                <a:latin typeface="Titillium" panose="00000500000000000000" pitchFamily="50" charset="0"/>
              </a:rPr>
              <a:t>Les poids peuvent représenter des distances, des temps de trajet, </a:t>
            </a:r>
            <a:r>
              <a:rPr lang="fr-FR" sz="2000">
                <a:solidFill>
                  <a:schemeClr val="accent2">
                    <a:lumMod val="75000"/>
                  </a:schemeClr>
                </a:solidFill>
                <a:latin typeface="Titillium" panose="00000500000000000000" pitchFamily="50" charset="0"/>
              </a:rPr>
              <a:t>des coûts…</a:t>
            </a:r>
            <a:endParaRPr lang="fr-FR" sz="2000" dirty="0">
              <a:solidFill>
                <a:schemeClr val="accent2">
                  <a:lumMod val="75000"/>
                </a:schemeClr>
              </a:solidFill>
              <a:latin typeface="Titillium" panose="00000500000000000000" pitchFamily="50" charset="0"/>
            </a:endParaRPr>
          </a:p>
          <a:p>
            <a:pPr marL="639741" indent="-457200">
              <a:lnSpc>
                <a:spcPct val="150000"/>
              </a:lnSpc>
              <a:buFont typeface="+mj-lt"/>
              <a:buAutoNum type="arabicPeriod"/>
            </a:pPr>
            <a:endParaRPr lang="fr-FR" sz="2000" dirty="0">
              <a:solidFill>
                <a:schemeClr val="accent2">
                  <a:lumMod val="75000"/>
                </a:schemeClr>
              </a:solidFill>
              <a:latin typeface="Titillium" panose="00000500000000000000" pitchFamily="50" charset="0"/>
            </a:endParaRPr>
          </a:p>
          <a:p>
            <a:pPr marL="639741" indent="-457200">
              <a:lnSpc>
                <a:spcPct val="150000"/>
              </a:lnSpc>
              <a:buFont typeface="+mj-lt"/>
              <a:buAutoNum type="arabicPeriod"/>
            </a:pPr>
            <a:r>
              <a:rPr lang="fr-FR" sz="2000" dirty="0">
                <a:solidFill>
                  <a:schemeClr val="accent2">
                    <a:lumMod val="75000"/>
                  </a:schemeClr>
                </a:solidFill>
                <a:latin typeface="Titillium" panose="00000500000000000000" pitchFamily="50" charset="0"/>
              </a:rPr>
              <a:t>L’algorithme de Dijkstra ne fonctionne pas toujours si le graphe comporte des arêtes de </a:t>
            </a:r>
            <a:r>
              <a:rPr lang="fr-FR" sz="2000" dirty="0">
                <a:latin typeface="Titillium" panose="00000500000000000000" pitchFamily="50" charset="0"/>
              </a:rPr>
              <a:t>poids </a:t>
            </a:r>
            <a:r>
              <a:rPr lang="fr-FR" sz="2000" i="1" dirty="0">
                <a:latin typeface="Titillium" panose="00000500000000000000" pitchFamily="50" charset="0"/>
              </a:rPr>
              <a:t>négatif  </a:t>
            </a:r>
            <a:r>
              <a:rPr lang="fr-FR" sz="2000" dirty="0">
                <a:solidFill>
                  <a:schemeClr val="accent2">
                    <a:lumMod val="75000"/>
                  </a:schemeClr>
                </a:solidFill>
                <a:latin typeface="Titillium" panose="00000500000000000000" pitchFamily="50" charset="0"/>
              </a:rPr>
              <a:t>(peut arriver dans certaines applications)</a:t>
            </a:r>
          </a:p>
        </p:txBody>
      </p:sp>
      <p:pic>
        <p:nvPicPr>
          <p:cNvPr id="4" name="Image 3">
            <a:extLst>
              <a:ext uri="{FF2B5EF4-FFF2-40B4-BE49-F238E27FC236}">
                <a16:creationId xmlns:a16="http://schemas.microsoft.com/office/drawing/2014/main" id="{9858E900-CE21-4E12-A2BE-004ACC723CE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958189" y="4898067"/>
            <a:ext cx="2275622" cy="2349426"/>
          </a:xfrm>
          <a:prstGeom prst="rect">
            <a:avLst/>
          </a:prstGeom>
        </p:spPr>
      </p:pic>
    </p:spTree>
    <p:extLst>
      <p:ext uri="{BB962C8B-B14F-4D97-AF65-F5344CB8AC3E}">
        <p14:creationId xmlns:p14="http://schemas.microsoft.com/office/powerpoint/2010/main" val="250210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Arbres </a:t>
            </a:r>
            <a:r>
              <a:rPr lang="fr-FR" dirty="0">
                <a:latin typeface="Titillium Lt" panose="00000400000000000000" pitchFamily="50" charset="0"/>
              </a:rPr>
              <a:t>: parcours en largeur</a:t>
            </a:r>
            <a:endParaRPr lang="fr-FR" noProof="0" dirty="0"/>
          </a:p>
        </p:txBody>
      </p:sp>
      <p:sp>
        <p:nvSpPr>
          <p:cNvPr id="45" name="Slide Number Placeholder 44"/>
          <p:cNvSpPr>
            <a:spLocks noGrp="1"/>
          </p:cNvSpPr>
          <p:nvPr>
            <p:ph type="sldNum" sz="quarter" idx="4"/>
          </p:nvPr>
        </p:nvSpPr>
        <p:spPr/>
        <p:txBody>
          <a:bodyPr/>
          <a:lstStyle/>
          <a:p>
            <a:pPr algn="ctr"/>
            <a:fld id="{CCB13F18-A32D-40F8-92A2-4CABB04772E8}" type="slidenum">
              <a:rPr lang="bg-BG" smtClean="0"/>
              <a:pPr algn="ctr"/>
              <a:t>4</a:t>
            </a:fld>
            <a:endParaRPr lang="bg-BG" dirty="0"/>
          </a:p>
        </p:txBody>
      </p:sp>
      <p:sp>
        <p:nvSpPr>
          <p:cNvPr id="10" name="Rectangle 9">
            <a:extLst>
              <a:ext uri="{FF2B5EF4-FFF2-40B4-BE49-F238E27FC236}">
                <a16:creationId xmlns:a16="http://schemas.microsoft.com/office/drawing/2014/main" id="{B1D7866F-D8C5-44F1-A427-8EBB9B4E43D9}"/>
              </a:ext>
            </a:extLst>
          </p:cNvPr>
          <p:cNvSpPr/>
          <p:nvPr/>
        </p:nvSpPr>
        <p:spPr>
          <a:xfrm>
            <a:off x="350521" y="1717129"/>
            <a:ext cx="11414760" cy="502766"/>
          </a:xfrm>
          <a:prstGeom prst="rect">
            <a:avLst/>
          </a:prstGeom>
        </p:spPr>
        <p:txBody>
          <a:bodyPr wrap="square">
            <a:spAutoFit/>
          </a:bodyPr>
          <a:lstStyle/>
          <a:p>
            <a:pPr marL="182541">
              <a:lnSpc>
                <a:spcPct val="150000"/>
              </a:lnSpc>
            </a:pPr>
            <a:r>
              <a:rPr lang="fr-FR" sz="2000" dirty="0">
                <a:solidFill>
                  <a:schemeClr val="bg1"/>
                </a:solidFill>
                <a:latin typeface="Titillium" panose="00000500000000000000" pitchFamily="50" charset="0"/>
              </a:rPr>
              <a:t>Principe</a:t>
            </a:r>
            <a:r>
              <a:rPr lang="fr-FR" sz="2000" dirty="0">
                <a:solidFill>
                  <a:schemeClr val="accent2">
                    <a:lumMod val="75000"/>
                  </a:schemeClr>
                </a:solidFill>
                <a:latin typeface="Titillium" panose="00000500000000000000" pitchFamily="50" charset="0"/>
              </a:rPr>
              <a:t> : on parcourt les nœuds </a:t>
            </a:r>
            <a:r>
              <a:rPr lang="fr-FR" sz="2000" dirty="0">
                <a:latin typeface="Titillium" panose="00000500000000000000" pitchFamily="50" charset="0"/>
              </a:rPr>
              <a:t>niveau par niveau</a:t>
            </a:r>
            <a:r>
              <a:rPr lang="fr-FR" sz="2000" dirty="0">
                <a:solidFill>
                  <a:schemeClr val="accent2">
                    <a:lumMod val="75000"/>
                  </a:schemeClr>
                </a:solidFill>
                <a:latin typeface="Titillium" panose="00000500000000000000" pitchFamily="50" charset="0"/>
              </a:rPr>
              <a:t>, de gauche à droite :</a:t>
            </a:r>
          </a:p>
        </p:txBody>
      </p:sp>
      <p:cxnSp>
        <p:nvCxnSpPr>
          <p:cNvPr id="25" name="Connecteur droit avec flèche 24">
            <a:extLst>
              <a:ext uri="{FF2B5EF4-FFF2-40B4-BE49-F238E27FC236}">
                <a16:creationId xmlns:a16="http://schemas.microsoft.com/office/drawing/2014/main" id="{4FE36196-9486-446F-AB00-F2733AC9BD4B}"/>
              </a:ext>
            </a:extLst>
          </p:cNvPr>
          <p:cNvCxnSpPr>
            <a:cxnSpLocks/>
            <a:stCxn id="8" idx="3"/>
            <a:endCxn id="17" idx="7"/>
          </p:cNvCxnSpPr>
          <p:nvPr/>
        </p:nvCxnSpPr>
        <p:spPr>
          <a:xfrm flipH="1">
            <a:off x="4807058" y="2929384"/>
            <a:ext cx="940549" cy="560160"/>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DABACA0A-AAC5-477C-BF5C-004D88EE8DEB}"/>
              </a:ext>
            </a:extLst>
          </p:cNvPr>
          <p:cNvCxnSpPr>
            <a:cxnSpLocks/>
            <a:stCxn id="17" idx="3"/>
            <a:endCxn id="19" idx="0"/>
          </p:cNvCxnSpPr>
          <p:nvPr/>
        </p:nvCxnSpPr>
        <p:spPr>
          <a:xfrm flipH="1">
            <a:off x="3847955" y="4000946"/>
            <a:ext cx="461377" cy="455833"/>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7C31FAD7-7C01-4480-99D7-5CD935F87E60}"/>
              </a:ext>
            </a:extLst>
          </p:cNvPr>
          <p:cNvCxnSpPr>
            <a:cxnSpLocks/>
            <a:stCxn id="17" idx="5"/>
            <a:endCxn id="20" idx="0"/>
          </p:cNvCxnSpPr>
          <p:nvPr/>
        </p:nvCxnSpPr>
        <p:spPr>
          <a:xfrm>
            <a:off x="4807058" y="4000946"/>
            <a:ext cx="474077" cy="455833"/>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16502CC9-C7C5-45EC-84EA-767F234BB7CB}"/>
              </a:ext>
            </a:extLst>
          </p:cNvPr>
          <p:cNvCxnSpPr>
            <a:cxnSpLocks/>
            <a:stCxn id="8" idx="5"/>
            <a:endCxn id="18" idx="1"/>
          </p:cNvCxnSpPr>
          <p:nvPr/>
        </p:nvCxnSpPr>
        <p:spPr>
          <a:xfrm>
            <a:off x="6245333" y="2929384"/>
            <a:ext cx="942609" cy="560160"/>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6CE255C2-A423-4650-BC1A-A4B14A93F8C7}"/>
              </a:ext>
            </a:extLst>
          </p:cNvPr>
          <p:cNvCxnSpPr>
            <a:cxnSpLocks/>
            <a:stCxn id="18" idx="5"/>
            <a:endCxn id="21" idx="0"/>
          </p:cNvCxnSpPr>
          <p:nvPr/>
        </p:nvCxnSpPr>
        <p:spPr>
          <a:xfrm>
            <a:off x="7685668" y="4000946"/>
            <a:ext cx="455027" cy="455833"/>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09AA9D10-2E94-465D-BF01-42078C0EAAAD}"/>
              </a:ext>
            </a:extLst>
          </p:cNvPr>
          <p:cNvCxnSpPr>
            <a:cxnSpLocks/>
            <a:stCxn id="20" idx="5"/>
            <a:endCxn id="23" idx="0"/>
          </p:cNvCxnSpPr>
          <p:nvPr/>
        </p:nvCxnSpPr>
        <p:spPr>
          <a:xfrm>
            <a:off x="5529998" y="5074096"/>
            <a:ext cx="466472" cy="455833"/>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4715DCF6-C680-4315-9F06-FC72B368C988}"/>
              </a:ext>
            </a:extLst>
          </p:cNvPr>
          <p:cNvCxnSpPr>
            <a:cxnSpLocks/>
            <a:stCxn id="20" idx="3"/>
            <a:endCxn id="22" idx="0"/>
          </p:cNvCxnSpPr>
          <p:nvPr/>
        </p:nvCxnSpPr>
        <p:spPr>
          <a:xfrm flipH="1">
            <a:off x="4568830" y="5074096"/>
            <a:ext cx="463442" cy="455833"/>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D710AEAD-6CA8-457B-B723-7D3EDD1ECF54}"/>
              </a:ext>
            </a:extLst>
          </p:cNvPr>
          <p:cNvCxnSpPr>
            <a:cxnSpLocks/>
            <a:stCxn id="21" idx="3"/>
            <a:endCxn id="24" idx="0"/>
          </p:cNvCxnSpPr>
          <p:nvPr/>
        </p:nvCxnSpPr>
        <p:spPr>
          <a:xfrm flipH="1">
            <a:off x="7424110" y="5074096"/>
            <a:ext cx="467722" cy="455833"/>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Connecteur droit avec flèche 56">
            <a:extLst>
              <a:ext uri="{FF2B5EF4-FFF2-40B4-BE49-F238E27FC236}">
                <a16:creationId xmlns:a16="http://schemas.microsoft.com/office/drawing/2014/main" id="{06130C54-EE95-4120-8207-828B0117688E}"/>
              </a:ext>
            </a:extLst>
          </p:cNvPr>
          <p:cNvCxnSpPr>
            <a:cxnSpLocks/>
          </p:cNvCxnSpPr>
          <p:nvPr/>
        </p:nvCxnSpPr>
        <p:spPr>
          <a:xfrm>
            <a:off x="3328666" y="2673683"/>
            <a:ext cx="5278305" cy="0"/>
          </a:xfrm>
          <a:prstGeom prst="straightConnector1">
            <a:avLst/>
          </a:prstGeom>
          <a:ln w="28575">
            <a:solidFill>
              <a:schemeClr val="accent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3E6CB8BB-2C10-4DD4-BC47-749FDFCD6032}"/>
              </a:ext>
            </a:extLst>
          </p:cNvPr>
          <p:cNvCxnSpPr>
            <a:cxnSpLocks/>
          </p:cNvCxnSpPr>
          <p:nvPr/>
        </p:nvCxnSpPr>
        <p:spPr>
          <a:xfrm>
            <a:off x="3328666" y="3745245"/>
            <a:ext cx="5278305" cy="0"/>
          </a:xfrm>
          <a:prstGeom prst="straightConnector1">
            <a:avLst/>
          </a:prstGeom>
          <a:ln w="28575">
            <a:solidFill>
              <a:schemeClr val="accent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5AA6343D-4A26-4E33-8CB6-C89C9B85C979}"/>
              </a:ext>
            </a:extLst>
          </p:cNvPr>
          <p:cNvCxnSpPr>
            <a:cxnSpLocks/>
          </p:cNvCxnSpPr>
          <p:nvPr/>
        </p:nvCxnSpPr>
        <p:spPr>
          <a:xfrm>
            <a:off x="3357317" y="4846169"/>
            <a:ext cx="5278305" cy="0"/>
          </a:xfrm>
          <a:prstGeom prst="straightConnector1">
            <a:avLst/>
          </a:prstGeom>
          <a:ln w="28575">
            <a:solidFill>
              <a:schemeClr val="accent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Connecteur droit avec flèche 62">
            <a:extLst>
              <a:ext uri="{FF2B5EF4-FFF2-40B4-BE49-F238E27FC236}">
                <a16:creationId xmlns:a16="http://schemas.microsoft.com/office/drawing/2014/main" id="{00839A1C-F82F-43A9-BC4E-6304AB7823B9}"/>
              </a:ext>
            </a:extLst>
          </p:cNvPr>
          <p:cNvCxnSpPr>
            <a:cxnSpLocks/>
          </p:cNvCxnSpPr>
          <p:nvPr/>
        </p:nvCxnSpPr>
        <p:spPr>
          <a:xfrm>
            <a:off x="3328666" y="5891545"/>
            <a:ext cx="5278305" cy="0"/>
          </a:xfrm>
          <a:prstGeom prst="straightConnector1">
            <a:avLst/>
          </a:prstGeom>
          <a:ln w="28575">
            <a:solidFill>
              <a:schemeClr val="accent2">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64" name="Connecteur droit avec flèche 63">
            <a:extLst>
              <a:ext uri="{FF2B5EF4-FFF2-40B4-BE49-F238E27FC236}">
                <a16:creationId xmlns:a16="http://schemas.microsoft.com/office/drawing/2014/main" id="{55D229F8-8F4D-420A-8CAD-7A4DFDD6DC9F}"/>
              </a:ext>
            </a:extLst>
          </p:cNvPr>
          <p:cNvCxnSpPr>
            <a:cxnSpLocks/>
          </p:cNvCxnSpPr>
          <p:nvPr/>
        </p:nvCxnSpPr>
        <p:spPr>
          <a:xfrm flipH="1">
            <a:off x="3357318" y="2675495"/>
            <a:ext cx="5249653" cy="1066128"/>
          </a:xfrm>
          <a:prstGeom prst="straightConnector1">
            <a:avLst/>
          </a:prstGeom>
          <a:ln w="28575">
            <a:solidFill>
              <a:schemeClr val="accent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Connecteur droit avec flèche 69">
            <a:extLst>
              <a:ext uri="{FF2B5EF4-FFF2-40B4-BE49-F238E27FC236}">
                <a16:creationId xmlns:a16="http://schemas.microsoft.com/office/drawing/2014/main" id="{17FBE4F1-7D85-4C29-A792-BEA4A1368F60}"/>
              </a:ext>
            </a:extLst>
          </p:cNvPr>
          <p:cNvCxnSpPr>
            <a:cxnSpLocks/>
          </p:cNvCxnSpPr>
          <p:nvPr/>
        </p:nvCxnSpPr>
        <p:spPr>
          <a:xfrm flipH="1">
            <a:off x="3342991" y="3781683"/>
            <a:ext cx="5249653" cy="1066128"/>
          </a:xfrm>
          <a:prstGeom prst="straightConnector1">
            <a:avLst/>
          </a:prstGeom>
          <a:ln w="28575">
            <a:solidFill>
              <a:schemeClr val="accent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Connecteur droit avec flèche 70">
            <a:extLst>
              <a:ext uri="{FF2B5EF4-FFF2-40B4-BE49-F238E27FC236}">
                <a16:creationId xmlns:a16="http://schemas.microsoft.com/office/drawing/2014/main" id="{D644165D-115E-4397-A602-74AD2A181F90}"/>
              </a:ext>
            </a:extLst>
          </p:cNvPr>
          <p:cNvCxnSpPr>
            <a:cxnSpLocks/>
          </p:cNvCxnSpPr>
          <p:nvPr/>
        </p:nvCxnSpPr>
        <p:spPr>
          <a:xfrm flipH="1">
            <a:off x="3328666" y="4849792"/>
            <a:ext cx="5249653" cy="1066128"/>
          </a:xfrm>
          <a:prstGeom prst="straightConnector1">
            <a:avLst/>
          </a:prstGeom>
          <a:ln w="28575">
            <a:solidFill>
              <a:schemeClr val="accent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F">
            <a:extLst>
              <a:ext uri="{FF2B5EF4-FFF2-40B4-BE49-F238E27FC236}">
                <a16:creationId xmlns:a16="http://schemas.microsoft.com/office/drawing/2014/main" id="{1130F0BA-DDC4-4263-8476-08F3E435F63B}"/>
              </a:ext>
            </a:extLst>
          </p:cNvPr>
          <p:cNvSpPr/>
          <p:nvPr/>
        </p:nvSpPr>
        <p:spPr>
          <a:xfrm>
            <a:off x="5644525" y="2312067"/>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F</a:t>
            </a:r>
            <a:endParaRPr lang="fr-FR" sz="2000" dirty="0">
              <a:solidFill>
                <a:schemeClr val="accent1">
                  <a:lumMod val="10000"/>
                </a:schemeClr>
              </a:solidFill>
              <a:latin typeface="Titillium" panose="00000500000000000000" pitchFamily="50" charset="0"/>
            </a:endParaRPr>
          </a:p>
        </p:txBody>
      </p:sp>
      <p:sp>
        <p:nvSpPr>
          <p:cNvPr id="17" name="B">
            <a:extLst>
              <a:ext uri="{FF2B5EF4-FFF2-40B4-BE49-F238E27FC236}">
                <a16:creationId xmlns:a16="http://schemas.microsoft.com/office/drawing/2014/main" id="{A88F3F4D-080B-48B8-97ED-3D85B9B7D217}"/>
              </a:ext>
            </a:extLst>
          </p:cNvPr>
          <p:cNvSpPr/>
          <p:nvPr/>
        </p:nvSpPr>
        <p:spPr>
          <a:xfrm>
            <a:off x="4206250" y="338362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B</a:t>
            </a:r>
            <a:endParaRPr lang="fr-FR" sz="2000" dirty="0">
              <a:solidFill>
                <a:schemeClr val="accent1">
                  <a:lumMod val="10000"/>
                </a:schemeClr>
              </a:solidFill>
              <a:latin typeface="Titillium" panose="00000500000000000000" pitchFamily="50" charset="0"/>
            </a:endParaRPr>
          </a:p>
        </p:txBody>
      </p:sp>
      <p:sp>
        <p:nvSpPr>
          <p:cNvPr id="18" name="G">
            <a:extLst>
              <a:ext uri="{FF2B5EF4-FFF2-40B4-BE49-F238E27FC236}">
                <a16:creationId xmlns:a16="http://schemas.microsoft.com/office/drawing/2014/main" id="{9D7053D6-59FF-4182-9FBD-BD818EAF04A8}"/>
              </a:ext>
            </a:extLst>
          </p:cNvPr>
          <p:cNvSpPr/>
          <p:nvPr/>
        </p:nvSpPr>
        <p:spPr>
          <a:xfrm>
            <a:off x="7084860" y="338362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G</a:t>
            </a:r>
            <a:endParaRPr lang="fr-FR" sz="2000" dirty="0">
              <a:solidFill>
                <a:schemeClr val="accent1">
                  <a:lumMod val="10000"/>
                </a:schemeClr>
              </a:solidFill>
              <a:latin typeface="Titillium" panose="00000500000000000000" pitchFamily="50" charset="0"/>
            </a:endParaRPr>
          </a:p>
        </p:txBody>
      </p:sp>
      <p:sp>
        <p:nvSpPr>
          <p:cNvPr id="19" name="A">
            <a:extLst>
              <a:ext uri="{FF2B5EF4-FFF2-40B4-BE49-F238E27FC236}">
                <a16:creationId xmlns:a16="http://schemas.microsoft.com/office/drawing/2014/main" id="{E3FDBEA8-4F02-4351-B37E-C9234B800F31}"/>
              </a:ext>
            </a:extLst>
          </p:cNvPr>
          <p:cNvSpPr/>
          <p:nvPr/>
        </p:nvSpPr>
        <p:spPr>
          <a:xfrm>
            <a:off x="3496010" y="445677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A</a:t>
            </a:r>
            <a:endParaRPr lang="fr-FR" sz="2000" dirty="0">
              <a:solidFill>
                <a:schemeClr val="accent1">
                  <a:lumMod val="10000"/>
                </a:schemeClr>
              </a:solidFill>
              <a:latin typeface="Titillium" panose="00000500000000000000" pitchFamily="50" charset="0"/>
            </a:endParaRPr>
          </a:p>
        </p:txBody>
      </p:sp>
      <p:sp>
        <p:nvSpPr>
          <p:cNvPr id="20" name="D">
            <a:extLst>
              <a:ext uri="{FF2B5EF4-FFF2-40B4-BE49-F238E27FC236}">
                <a16:creationId xmlns:a16="http://schemas.microsoft.com/office/drawing/2014/main" id="{7890A438-CBB7-41FE-BC54-76E8E6A71143}"/>
              </a:ext>
            </a:extLst>
          </p:cNvPr>
          <p:cNvSpPr/>
          <p:nvPr/>
        </p:nvSpPr>
        <p:spPr>
          <a:xfrm>
            <a:off x="4929190" y="445677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D</a:t>
            </a:r>
            <a:endParaRPr lang="fr-FR" sz="2000" dirty="0">
              <a:solidFill>
                <a:schemeClr val="accent1">
                  <a:lumMod val="10000"/>
                </a:schemeClr>
              </a:solidFill>
              <a:latin typeface="Titillium" panose="00000500000000000000" pitchFamily="50" charset="0"/>
            </a:endParaRPr>
          </a:p>
        </p:txBody>
      </p:sp>
      <p:sp>
        <p:nvSpPr>
          <p:cNvPr id="21" name="I">
            <a:extLst>
              <a:ext uri="{FF2B5EF4-FFF2-40B4-BE49-F238E27FC236}">
                <a16:creationId xmlns:a16="http://schemas.microsoft.com/office/drawing/2014/main" id="{B21508AE-D8B2-4E49-A2EB-8F3A6E7F3EEE}"/>
              </a:ext>
            </a:extLst>
          </p:cNvPr>
          <p:cNvSpPr/>
          <p:nvPr/>
        </p:nvSpPr>
        <p:spPr>
          <a:xfrm>
            <a:off x="7788750" y="445677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I</a:t>
            </a:r>
            <a:endParaRPr lang="fr-FR" sz="2000" dirty="0">
              <a:solidFill>
                <a:schemeClr val="accent1">
                  <a:lumMod val="10000"/>
                </a:schemeClr>
              </a:solidFill>
              <a:latin typeface="Titillium" panose="00000500000000000000" pitchFamily="50" charset="0"/>
            </a:endParaRPr>
          </a:p>
        </p:txBody>
      </p:sp>
      <p:sp>
        <p:nvSpPr>
          <p:cNvPr id="22" name="C">
            <a:extLst>
              <a:ext uri="{FF2B5EF4-FFF2-40B4-BE49-F238E27FC236}">
                <a16:creationId xmlns:a16="http://schemas.microsoft.com/office/drawing/2014/main" id="{6FAC05A1-CEC3-4B67-BDA4-F3E5D7391D30}"/>
              </a:ext>
            </a:extLst>
          </p:cNvPr>
          <p:cNvSpPr/>
          <p:nvPr/>
        </p:nvSpPr>
        <p:spPr>
          <a:xfrm>
            <a:off x="4216885" y="552992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C</a:t>
            </a:r>
            <a:endParaRPr lang="fr-FR" sz="2000" dirty="0">
              <a:solidFill>
                <a:schemeClr val="accent1">
                  <a:lumMod val="10000"/>
                </a:schemeClr>
              </a:solidFill>
              <a:latin typeface="Titillium" panose="00000500000000000000" pitchFamily="50" charset="0"/>
            </a:endParaRPr>
          </a:p>
        </p:txBody>
      </p:sp>
      <p:sp>
        <p:nvSpPr>
          <p:cNvPr id="23" name="E">
            <a:extLst>
              <a:ext uri="{FF2B5EF4-FFF2-40B4-BE49-F238E27FC236}">
                <a16:creationId xmlns:a16="http://schemas.microsoft.com/office/drawing/2014/main" id="{E2EF8568-F18B-49D5-9FA0-99705FC56A73}"/>
              </a:ext>
            </a:extLst>
          </p:cNvPr>
          <p:cNvSpPr/>
          <p:nvPr/>
        </p:nvSpPr>
        <p:spPr>
          <a:xfrm>
            <a:off x="5644525" y="552992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E</a:t>
            </a:r>
            <a:endParaRPr lang="fr-FR" sz="2000" dirty="0">
              <a:solidFill>
                <a:schemeClr val="accent1">
                  <a:lumMod val="10000"/>
                </a:schemeClr>
              </a:solidFill>
              <a:latin typeface="Titillium" panose="00000500000000000000" pitchFamily="50" charset="0"/>
            </a:endParaRPr>
          </a:p>
        </p:txBody>
      </p:sp>
      <p:sp>
        <p:nvSpPr>
          <p:cNvPr id="24" name="H">
            <a:extLst>
              <a:ext uri="{FF2B5EF4-FFF2-40B4-BE49-F238E27FC236}">
                <a16:creationId xmlns:a16="http://schemas.microsoft.com/office/drawing/2014/main" id="{0CAD428C-14A5-42C8-AA11-62FC7DA56FA3}"/>
              </a:ext>
            </a:extLst>
          </p:cNvPr>
          <p:cNvSpPr/>
          <p:nvPr/>
        </p:nvSpPr>
        <p:spPr>
          <a:xfrm>
            <a:off x="7072165" y="552992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H</a:t>
            </a:r>
            <a:endParaRPr lang="fr-FR" sz="2000" dirty="0">
              <a:solidFill>
                <a:schemeClr val="accent1">
                  <a:lumMod val="10000"/>
                </a:schemeClr>
              </a:solidFill>
              <a:latin typeface="Titillium" panose="00000500000000000000" pitchFamily="50" charset="0"/>
            </a:endParaRPr>
          </a:p>
        </p:txBody>
      </p:sp>
      <p:sp>
        <p:nvSpPr>
          <p:cNvPr id="72" name="Rectangle 71">
            <a:extLst>
              <a:ext uri="{FF2B5EF4-FFF2-40B4-BE49-F238E27FC236}">
                <a16:creationId xmlns:a16="http://schemas.microsoft.com/office/drawing/2014/main" id="{CAA5E498-F9F0-428E-AECE-DDE8B625F7FC}"/>
              </a:ext>
            </a:extLst>
          </p:cNvPr>
          <p:cNvSpPr/>
          <p:nvPr/>
        </p:nvSpPr>
        <p:spPr>
          <a:xfrm>
            <a:off x="449587" y="6510509"/>
            <a:ext cx="11414760" cy="553998"/>
          </a:xfrm>
          <a:prstGeom prst="rect">
            <a:avLst/>
          </a:prstGeom>
        </p:spPr>
        <p:txBody>
          <a:bodyPr wrap="square">
            <a:spAutoFit/>
          </a:bodyPr>
          <a:lstStyle/>
          <a:p>
            <a:pPr marL="182541">
              <a:lnSpc>
                <a:spcPct val="150000"/>
              </a:lnSpc>
            </a:pPr>
            <a:r>
              <a:rPr lang="fr-FR" sz="2000" dirty="0">
                <a:solidFill>
                  <a:schemeClr val="accent2">
                    <a:lumMod val="75000"/>
                  </a:schemeClr>
                </a:solidFill>
                <a:latin typeface="Titillium" panose="00000500000000000000" pitchFamily="50" charset="0"/>
              </a:rPr>
              <a:t>Ordre de parcours : </a:t>
            </a:r>
            <a:r>
              <a:rPr lang="fr-FR" sz="2000" dirty="0">
                <a:latin typeface="Titillium" panose="00000500000000000000" pitchFamily="50" charset="0"/>
              </a:rPr>
              <a:t>F B G A D I C E H</a:t>
            </a:r>
          </a:p>
        </p:txBody>
      </p:sp>
      <p:sp>
        <p:nvSpPr>
          <p:cNvPr id="30" name="Sous-titre 2">
            <a:extLst>
              <a:ext uri="{FF2B5EF4-FFF2-40B4-BE49-F238E27FC236}">
                <a16:creationId xmlns:a16="http://schemas.microsoft.com/office/drawing/2014/main" id="{AFCF1CFB-9762-4ABF-96E7-D61BD437FA41}"/>
              </a:ext>
            </a:extLst>
          </p:cNvPr>
          <p:cNvSpPr>
            <a:spLocks noGrp="1"/>
          </p:cNvSpPr>
          <p:nvPr>
            <p:ph type="subTitle" idx="1"/>
          </p:nvPr>
        </p:nvSpPr>
        <p:spPr>
          <a:xfrm>
            <a:off x="986798" y="882873"/>
            <a:ext cx="9144001" cy="445771"/>
          </a:xfrm>
        </p:spPr>
        <p:txBody>
          <a:bodyPr/>
          <a:lstStyle/>
          <a:p>
            <a:r>
              <a:rPr lang="fr-FR" dirty="0"/>
              <a:t>OU BFS (BREADTH-FIRST SEARCH)</a:t>
            </a:r>
          </a:p>
        </p:txBody>
      </p:sp>
    </p:spTree>
    <p:extLst>
      <p:ext uri="{BB962C8B-B14F-4D97-AF65-F5344CB8AC3E}">
        <p14:creationId xmlns:p14="http://schemas.microsoft.com/office/powerpoint/2010/main" val="249921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par>
                                <p:cTn id="8" presetID="1" presetClass="emph" presetSubtype="2" fill="hold" nodeType="withEffect">
                                  <p:stCondLst>
                                    <p:cond delay="0"/>
                                  </p:stCondLst>
                                  <p:childTnLst>
                                    <p:animClr clrSpc="rgb" dir="cw">
                                      <p:cBhvr>
                                        <p:cTn id="9" dur="500" fill="hold"/>
                                        <p:tgtEl>
                                          <p:spTgt spid="8"/>
                                        </p:tgtEl>
                                        <p:attrNameLst>
                                          <p:attrName>fillcolor</p:attrName>
                                        </p:attrNameLst>
                                      </p:cBhvr>
                                      <p:to>
                                        <a:srgbClr val="E74E3E"/>
                                      </p:to>
                                    </p:animClr>
                                    <p:set>
                                      <p:cBhvr>
                                        <p:cTn id="10" dur="500" fill="hold"/>
                                        <p:tgtEl>
                                          <p:spTgt spid="8"/>
                                        </p:tgtEl>
                                        <p:attrNameLst>
                                          <p:attrName>fill.type</p:attrName>
                                        </p:attrNameLst>
                                      </p:cBhvr>
                                      <p:to>
                                        <p:strVal val="solid"/>
                                      </p:to>
                                    </p:set>
                                    <p:set>
                                      <p:cBhvr>
                                        <p:cTn id="11" dur="500" fill="hold"/>
                                        <p:tgtEl>
                                          <p:spTgt spid="8"/>
                                        </p:tgtEl>
                                        <p:attrNameLst>
                                          <p:attrName>fill.on</p:attrName>
                                        </p:attrNameLst>
                                      </p:cBhvr>
                                      <p:to>
                                        <p:strVal val="true"/>
                                      </p:to>
                                    </p:se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right)">
                                      <p:cBhvr>
                                        <p:cTn id="15" dur="500"/>
                                        <p:tgtEl>
                                          <p:spTgt spid="64"/>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1000"/>
                                        <p:tgtEl>
                                          <p:spTgt spid="61"/>
                                        </p:tgtEl>
                                      </p:cBhvr>
                                    </p:animEffect>
                                  </p:childTnLst>
                                </p:cTn>
                              </p:par>
                              <p:par>
                                <p:cTn id="20" presetID="1" presetClass="emph" presetSubtype="2" fill="hold" nodeType="withEffect">
                                  <p:stCondLst>
                                    <p:cond delay="0"/>
                                  </p:stCondLst>
                                  <p:childTnLst>
                                    <p:animClr clrSpc="rgb" dir="cw">
                                      <p:cBhvr>
                                        <p:cTn id="21" dur="500" fill="hold"/>
                                        <p:tgtEl>
                                          <p:spTgt spid="17"/>
                                        </p:tgtEl>
                                        <p:attrNameLst>
                                          <p:attrName>fillcolor</p:attrName>
                                        </p:attrNameLst>
                                      </p:cBhvr>
                                      <p:to>
                                        <a:srgbClr val="E74E3E"/>
                                      </p:to>
                                    </p:animClr>
                                    <p:set>
                                      <p:cBhvr>
                                        <p:cTn id="22" dur="500" fill="hold"/>
                                        <p:tgtEl>
                                          <p:spTgt spid="17"/>
                                        </p:tgtEl>
                                        <p:attrNameLst>
                                          <p:attrName>fill.type</p:attrName>
                                        </p:attrNameLst>
                                      </p:cBhvr>
                                      <p:to>
                                        <p:strVal val="solid"/>
                                      </p:to>
                                    </p:set>
                                    <p:set>
                                      <p:cBhvr>
                                        <p:cTn id="23" dur="500" fill="hold"/>
                                        <p:tgtEl>
                                          <p:spTgt spid="17"/>
                                        </p:tgtEl>
                                        <p:attrNameLst>
                                          <p:attrName>fill.on</p:attrName>
                                        </p:attrNameLst>
                                      </p:cBhvr>
                                      <p:to>
                                        <p:strVal val="true"/>
                                      </p:to>
                                    </p:set>
                                  </p:childTnLst>
                                </p:cTn>
                              </p:par>
                              <p:par>
                                <p:cTn id="24" presetID="1" presetClass="emph" presetSubtype="2" fill="hold" nodeType="withEffect">
                                  <p:stCondLst>
                                    <p:cond delay="500"/>
                                  </p:stCondLst>
                                  <p:childTnLst>
                                    <p:animClr clrSpc="rgb" dir="cw">
                                      <p:cBhvr>
                                        <p:cTn id="25" dur="500" fill="hold"/>
                                        <p:tgtEl>
                                          <p:spTgt spid="18"/>
                                        </p:tgtEl>
                                        <p:attrNameLst>
                                          <p:attrName>fillcolor</p:attrName>
                                        </p:attrNameLst>
                                      </p:cBhvr>
                                      <p:to>
                                        <a:srgbClr val="E74E3E"/>
                                      </p:to>
                                    </p:animClr>
                                    <p:set>
                                      <p:cBhvr>
                                        <p:cTn id="26" dur="500" fill="hold"/>
                                        <p:tgtEl>
                                          <p:spTgt spid="18"/>
                                        </p:tgtEl>
                                        <p:attrNameLst>
                                          <p:attrName>fill.type</p:attrName>
                                        </p:attrNameLst>
                                      </p:cBhvr>
                                      <p:to>
                                        <p:strVal val="solid"/>
                                      </p:to>
                                    </p:set>
                                    <p:set>
                                      <p:cBhvr>
                                        <p:cTn id="27" dur="500" fill="hold"/>
                                        <p:tgtEl>
                                          <p:spTgt spid="18"/>
                                        </p:tgtEl>
                                        <p:attrNameLst>
                                          <p:attrName>fill.on</p:attrName>
                                        </p:attrNameLst>
                                      </p:cBhvr>
                                      <p:to>
                                        <p:strVal val="true"/>
                                      </p:to>
                                    </p:set>
                                  </p:childTnLst>
                                </p:cTn>
                              </p:par>
                            </p:childTnLst>
                          </p:cTn>
                        </p:par>
                        <p:par>
                          <p:cTn id="28" fill="hold">
                            <p:stCondLst>
                              <p:cond delay="2000"/>
                            </p:stCondLst>
                            <p:childTnLst>
                              <p:par>
                                <p:cTn id="29" presetID="22" presetClass="entr" presetSubtype="2" fill="hold"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right)">
                                      <p:cBhvr>
                                        <p:cTn id="31" dur="500"/>
                                        <p:tgtEl>
                                          <p:spTgt spid="70"/>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left)">
                                      <p:cBhvr>
                                        <p:cTn id="35" dur="1500"/>
                                        <p:tgtEl>
                                          <p:spTgt spid="62"/>
                                        </p:tgtEl>
                                      </p:cBhvr>
                                    </p:animEffect>
                                  </p:childTnLst>
                                </p:cTn>
                              </p:par>
                              <p:par>
                                <p:cTn id="36" presetID="1" presetClass="emph" presetSubtype="2" fill="hold" nodeType="withEffect">
                                  <p:stCondLst>
                                    <p:cond delay="0"/>
                                  </p:stCondLst>
                                  <p:childTnLst>
                                    <p:animClr clrSpc="rgb" dir="cw">
                                      <p:cBhvr>
                                        <p:cTn id="37" dur="500" fill="hold"/>
                                        <p:tgtEl>
                                          <p:spTgt spid="19"/>
                                        </p:tgtEl>
                                        <p:attrNameLst>
                                          <p:attrName>fillcolor</p:attrName>
                                        </p:attrNameLst>
                                      </p:cBhvr>
                                      <p:to>
                                        <a:srgbClr val="E74E3E"/>
                                      </p:to>
                                    </p:animClr>
                                    <p:set>
                                      <p:cBhvr>
                                        <p:cTn id="38" dur="500" fill="hold"/>
                                        <p:tgtEl>
                                          <p:spTgt spid="19"/>
                                        </p:tgtEl>
                                        <p:attrNameLst>
                                          <p:attrName>fill.type</p:attrName>
                                        </p:attrNameLst>
                                      </p:cBhvr>
                                      <p:to>
                                        <p:strVal val="solid"/>
                                      </p:to>
                                    </p:set>
                                    <p:set>
                                      <p:cBhvr>
                                        <p:cTn id="39" dur="500" fill="hold"/>
                                        <p:tgtEl>
                                          <p:spTgt spid="19"/>
                                        </p:tgtEl>
                                        <p:attrNameLst>
                                          <p:attrName>fill.on</p:attrName>
                                        </p:attrNameLst>
                                      </p:cBhvr>
                                      <p:to>
                                        <p:strVal val="true"/>
                                      </p:to>
                                    </p:set>
                                  </p:childTnLst>
                                </p:cTn>
                              </p:par>
                              <p:par>
                                <p:cTn id="40" presetID="1" presetClass="emph" presetSubtype="2" fill="hold" nodeType="withEffect">
                                  <p:stCondLst>
                                    <p:cond delay="500"/>
                                  </p:stCondLst>
                                  <p:childTnLst>
                                    <p:animClr clrSpc="rgb" dir="cw">
                                      <p:cBhvr>
                                        <p:cTn id="41" dur="500" fill="hold"/>
                                        <p:tgtEl>
                                          <p:spTgt spid="20"/>
                                        </p:tgtEl>
                                        <p:attrNameLst>
                                          <p:attrName>fillcolor</p:attrName>
                                        </p:attrNameLst>
                                      </p:cBhvr>
                                      <p:to>
                                        <a:srgbClr val="E74E3E"/>
                                      </p:to>
                                    </p:animClr>
                                    <p:set>
                                      <p:cBhvr>
                                        <p:cTn id="42" dur="500" fill="hold"/>
                                        <p:tgtEl>
                                          <p:spTgt spid="20"/>
                                        </p:tgtEl>
                                        <p:attrNameLst>
                                          <p:attrName>fill.type</p:attrName>
                                        </p:attrNameLst>
                                      </p:cBhvr>
                                      <p:to>
                                        <p:strVal val="solid"/>
                                      </p:to>
                                    </p:set>
                                    <p:set>
                                      <p:cBhvr>
                                        <p:cTn id="43" dur="500" fill="hold"/>
                                        <p:tgtEl>
                                          <p:spTgt spid="20"/>
                                        </p:tgtEl>
                                        <p:attrNameLst>
                                          <p:attrName>fill.on</p:attrName>
                                        </p:attrNameLst>
                                      </p:cBhvr>
                                      <p:to>
                                        <p:strVal val="true"/>
                                      </p:to>
                                    </p:set>
                                  </p:childTnLst>
                                </p:cTn>
                              </p:par>
                              <p:par>
                                <p:cTn id="44" presetID="1" presetClass="emph" presetSubtype="2" fill="hold" nodeType="withEffect">
                                  <p:stCondLst>
                                    <p:cond delay="1000"/>
                                  </p:stCondLst>
                                  <p:childTnLst>
                                    <p:animClr clrSpc="rgb" dir="cw">
                                      <p:cBhvr>
                                        <p:cTn id="45" dur="500" fill="hold"/>
                                        <p:tgtEl>
                                          <p:spTgt spid="21"/>
                                        </p:tgtEl>
                                        <p:attrNameLst>
                                          <p:attrName>fillcolor</p:attrName>
                                        </p:attrNameLst>
                                      </p:cBhvr>
                                      <p:to>
                                        <a:srgbClr val="E74E3E"/>
                                      </p:to>
                                    </p:animClr>
                                    <p:set>
                                      <p:cBhvr>
                                        <p:cTn id="46" dur="500" fill="hold"/>
                                        <p:tgtEl>
                                          <p:spTgt spid="21"/>
                                        </p:tgtEl>
                                        <p:attrNameLst>
                                          <p:attrName>fill.type</p:attrName>
                                        </p:attrNameLst>
                                      </p:cBhvr>
                                      <p:to>
                                        <p:strVal val="solid"/>
                                      </p:to>
                                    </p:set>
                                    <p:set>
                                      <p:cBhvr>
                                        <p:cTn id="47" dur="500" fill="hold"/>
                                        <p:tgtEl>
                                          <p:spTgt spid="21"/>
                                        </p:tgtEl>
                                        <p:attrNameLst>
                                          <p:attrName>fill.on</p:attrName>
                                        </p:attrNameLst>
                                      </p:cBhvr>
                                      <p:to>
                                        <p:strVal val="true"/>
                                      </p:to>
                                    </p:set>
                                  </p:childTnLst>
                                </p:cTn>
                              </p:par>
                            </p:childTnLst>
                          </p:cTn>
                        </p:par>
                        <p:par>
                          <p:cTn id="48" fill="hold">
                            <p:stCondLst>
                              <p:cond delay="4000"/>
                            </p:stCondLst>
                            <p:childTnLst>
                              <p:par>
                                <p:cTn id="49" presetID="22" presetClass="entr" presetSubtype="2"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right)">
                                      <p:cBhvr>
                                        <p:cTn id="51" dur="500"/>
                                        <p:tgtEl>
                                          <p:spTgt spid="71"/>
                                        </p:tgtEl>
                                      </p:cBhvr>
                                    </p:animEffect>
                                  </p:childTnLst>
                                </p:cTn>
                              </p:par>
                            </p:childTnLst>
                          </p:cTn>
                        </p:par>
                        <p:par>
                          <p:cTn id="52" fill="hold">
                            <p:stCondLst>
                              <p:cond delay="4500"/>
                            </p:stCondLst>
                            <p:childTnLst>
                              <p:par>
                                <p:cTn id="53" presetID="22" presetClass="entr" presetSubtype="8" fill="hold" nodeType="after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wipe(left)">
                                      <p:cBhvr>
                                        <p:cTn id="55" dur="1500"/>
                                        <p:tgtEl>
                                          <p:spTgt spid="63"/>
                                        </p:tgtEl>
                                      </p:cBhvr>
                                    </p:animEffect>
                                  </p:childTnLst>
                                </p:cTn>
                              </p:par>
                              <p:par>
                                <p:cTn id="56" presetID="1" presetClass="emph" presetSubtype="2" fill="hold" nodeType="withEffect">
                                  <p:stCondLst>
                                    <p:cond delay="0"/>
                                  </p:stCondLst>
                                  <p:childTnLst>
                                    <p:animClr clrSpc="rgb" dir="cw">
                                      <p:cBhvr>
                                        <p:cTn id="57" dur="500" fill="hold"/>
                                        <p:tgtEl>
                                          <p:spTgt spid="22"/>
                                        </p:tgtEl>
                                        <p:attrNameLst>
                                          <p:attrName>fillcolor</p:attrName>
                                        </p:attrNameLst>
                                      </p:cBhvr>
                                      <p:to>
                                        <a:srgbClr val="E74E3E"/>
                                      </p:to>
                                    </p:animClr>
                                    <p:set>
                                      <p:cBhvr>
                                        <p:cTn id="58" dur="500" fill="hold"/>
                                        <p:tgtEl>
                                          <p:spTgt spid="22"/>
                                        </p:tgtEl>
                                        <p:attrNameLst>
                                          <p:attrName>fill.type</p:attrName>
                                        </p:attrNameLst>
                                      </p:cBhvr>
                                      <p:to>
                                        <p:strVal val="solid"/>
                                      </p:to>
                                    </p:set>
                                    <p:set>
                                      <p:cBhvr>
                                        <p:cTn id="59" dur="500" fill="hold"/>
                                        <p:tgtEl>
                                          <p:spTgt spid="22"/>
                                        </p:tgtEl>
                                        <p:attrNameLst>
                                          <p:attrName>fill.on</p:attrName>
                                        </p:attrNameLst>
                                      </p:cBhvr>
                                      <p:to>
                                        <p:strVal val="true"/>
                                      </p:to>
                                    </p:set>
                                  </p:childTnLst>
                                </p:cTn>
                              </p:par>
                              <p:par>
                                <p:cTn id="60" presetID="1" presetClass="emph" presetSubtype="2" fill="hold" nodeType="withEffect">
                                  <p:stCondLst>
                                    <p:cond delay="500"/>
                                  </p:stCondLst>
                                  <p:childTnLst>
                                    <p:animClr clrSpc="rgb" dir="cw">
                                      <p:cBhvr>
                                        <p:cTn id="61" dur="500" fill="hold"/>
                                        <p:tgtEl>
                                          <p:spTgt spid="23"/>
                                        </p:tgtEl>
                                        <p:attrNameLst>
                                          <p:attrName>fillcolor</p:attrName>
                                        </p:attrNameLst>
                                      </p:cBhvr>
                                      <p:to>
                                        <a:srgbClr val="E74E3E"/>
                                      </p:to>
                                    </p:animClr>
                                    <p:set>
                                      <p:cBhvr>
                                        <p:cTn id="62" dur="500" fill="hold"/>
                                        <p:tgtEl>
                                          <p:spTgt spid="23"/>
                                        </p:tgtEl>
                                        <p:attrNameLst>
                                          <p:attrName>fill.type</p:attrName>
                                        </p:attrNameLst>
                                      </p:cBhvr>
                                      <p:to>
                                        <p:strVal val="solid"/>
                                      </p:to>
                                    </p:set>
                                    <p:set>
                                      <p:cBhvr>
                                        <p:cTn id="63" dur="500" fill="hold"/>
                                        <p:tgtEl>
                                          <p:spTgt spid="23"/>
                                        </p:tgtEl>
                                        <p:attrNameLst>
                                          <p:attrName>fill.on</p:attrName>
                                        </p:attrNameLst>
                                      </p:cBhvr>
                                      <p:to>
                                        <p:strVal val="true"/>
                                      </p:to>
                                    </p:set>
                                  </p:childTnLst>
                                </p:cTn>
                              </p:par>
                              <p:par>
                                <p:cTn id="64" presetID="1" presetClass="emph" presetSubtype="2" fill="hold" nodeType="withEffect">
                                  <p:stCondLst>
                                    <p:cond delay="1000"/>
                                  </p:stCondLst>
                                  <p:childTnLst>
                                    <p:animClr clrSpc="rgb" dir="cw">
                                      <p:cBhvr>
                                        <p:cTn id="65" dur="500" fill="hold"/>
                                        <p:tgtEl>
                                          <p:spTgt spid="24"/>
                                        </p:tgtEl>
                                        <p:attrNameLst>
                                          <p:attrName>fillcolor</p:attrName>
                                        </p:attrNameLst>
                                      </p:cBhvr>
                                      <p:to>
                                        <a:srgbClr val="E74E3E"/>
                                      </p:to>
                                    </p:animClr>
                                    <p:set>
                                      <p:cBhvr>
                                        <p:cTn id="66" dur="500" fill="hold"/>
                                        <p:tgtEl>
                                          <p:spTgt spid="24"/>
                                        </p:tgtEl>
                                        <p:attrNameLst>
                                          <p:attrName>fill.type</p:attrName>
                                        </p:attrNameLst>
                                      </p:cBhvr>
                                      <p:to>
                                        <p:strVal val="solid"/>
                                      </p:to>
                                    </p:set>
                                    <p:set>
                                      <p:cBhvr>
                                        <p:cTn id="67" dur="500" fill="hold"/>
                                        <p:tgtEl>
                                          <p:spTgt spid="24"/>
                                        </p:tgtEl>
                                        <p:attrNameLst>
                                          <p:attrName>fill.on</p:attrName>
                                        </p:attrNameLst>
                                      </p:cBhvr>
                                      <p:to>
                                        <p:strVal val="true"/>
                                      </p:to>
                                    </p:set>
                                  </p:childTnLst>
                                </p:cTn>
                              </p:par>
                            </p:childTnLst>
                          </p:cTn>
                        </p:par>
                        <p:par>
                          <p:cTn id="68" fill="hold">
                            <p:stCondLst>
                              <p:cond delay="6000"/>
                            </p:stCondLst>
                            <p:childTnLst>
                              <p:par>
                                <p:cTn id="69" presetID="1" presetClass="entr" presetSubtype="0" fill="hold" grpId="0" nodeType="after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noProof="0" dirty="0">
                <a:latin typeface="Titillium Lt" panose="00000400000000000000" pitchFamily="50" charset="0"/>
              </a:rPr>
              <a:t>Arbres </a:t>
            </a:r>
            <a:r>
              <a:rPr lang="fr-FR" dirty="0">
                <a:latin typeface="Titillium Lt" panose="00000400000000000000" pitchFamily="50" charset="0"/>
              </a:rPr>
              <a:t>: parcours en profondeur</a:t>
            </a:r>
            <a:endParaRPr lang="fr-FR" noProof="0" dirty="0"/>
          </a:p>
        </p:txBody>
      </p:sp>
      <p:sp>
        <p:nvSpPr>
          <p:cNvPr id="45" name="Slide Number Placeholder 44"/>
          <p:cNvSpPr>
            <a:spLocks noGrp="1"/>
          </p:cNvSpPr>
          <p:nvPr>
            <p:ph type="sldNum" sz="quarter" idx="4"/>
          </p:nvPr>
        </p:nvSpPr>
        <p:spPr/>
        <p:txBody>
          <a:bodyPr/>
          <a:lstStyle/>
          <a:p>
            <a:pPr algn="ctr"/>
            <a:fld id="{CCB13F18-A32D-40F8-92A2-4CABB04772E8}" type="slidenum">
              <a:rPr lang="bg-BG" smtClean="0"/>
              <a:pPr algn="ctr"/>
              <a:t>5</a:t>
            </a:fld>
            <a:endParaRPr lang="bg-BG" dirty="0"/>
          </a:p>
        </p:txBody>
      </p:sp>
      <p:sp>
        <p:nvSpPr>
          <p:cNvPr id="10" name="Rectangle 9">
            <a:extLst>
              <a:ext uri="{FF2B5EF4-FFF2-40B4-BE49-F238E27FC236}">
                <a16:creationId xmlns:a16="http://schemas.microsoft.com/office/drawing/2014/main" id="{B1D7866F-D8C5-44F1-A427-8EBB9B4E43D9}"/>
              </a:ext>
            </a:extLst>
          </p:cNvPr>
          <p:cNvSpPr/>
          <p:nvPr/>
        </p:nvSpPr>
        <p:spPr>
          <a:xfrm>
            <a:off x="350521" y="1717129"/>
            <a:ext cx="11414760" cy="502766"/>
          </a:xfrm>
          <a:prstGeom prst="rect">
            <a:avLst/>
          </a:prstGeom>
        </p:spPr>
        <p:txBody>
          <a:bodyPr wrap="square">
            <a:spAutoFit/>
          </a:bodyPr>
          <a:lstStyle/>
          <a:p>
            <a:pPr marL="182541">
              <a:lnSpc>
                <a:spcPct val="150000"/>
              </a:lnSpc>
            </a:pPr>
            <a:r>
              <a:rPr lang="fr-FR" sz="2000" dirty="0">
                <a:solidFill>
                  <a:schemeClr val="bg1"/>
                </a:solidFill>
                <a:latin typeface="Titillium" panose="00000500000000000000" pitchFamily="50" charset="0"/>
              </a:rPr>
              <a:t>Principe</a:t>
            </a:r>
            <a:r>
              <a:rPr lang="fr-FR" sz="2000" dirty="0">
                <a:solidFill>
                  <a:schemeClr val="accent2">
                    <a:lumMod val="75000"/>
                  </a:schemeClr>
                </a:solidFill>
                <a:latin typeface="Titillium" panose="00000500000000000000" pitchFamily="50" charset="0"/>
              </a:rPr>
              <a:t> : on descend le plus possible vers les enfants d’un nœud avant de passer au nœud frère</a:t>
            </a:r>
          </a:p>
        </p:txBody>
      </p:sp>
      <p:cxnSp>
        <p:nvCxnSpPr>
          <p:cNvPr id="9" name="Connecteur droit avec flèche 8">
            <a:extLst>
              <a:ext uri="{FF2B5EF4-FFF2-40B4-BE49-F238E27FC236}">
                <a16:creationId xmlns:a16="http://schemas.microsoft.com/office/drawing/2014/main" id="{279BB3A4-376D-4150-A7A9-82450508778B}"/>
              </a:ext>
            </a:extLst>
          </p:cNvPr>
          <p:cNvCxnSpPr>
            <a:cxnSpLocks/>
            <a:stCxn id="26" idx="3"/>
            <a:endCxn id="27" idx="7"/>
          </p:cNvCxnSpPr>
          <p:nvPr/>
        </p:nvCxnSpPr>
        <p:spPr>
          <a:xfrm flipH="1">
            <a:off x="4784235" y="3160254"/>
            <a:ext cx="940549" cy="560160"/>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1EF32E37-10D4-4B90-83B1-8690DDB69D2F}"/>
              </a:ext>
            </a:extLst>
          </p:cNvPr>
          <p:cNvCxnSpPr>
            <a:cxnSpLocks/>
            <a:stCxn id="27" idx="3"/>
            <a:endCxn id="29" idx="0"/>
          </p:cNvCxnSpPr>
          <p:nvPr/>
        </p:nvCxnSpPr>
        <p:spPr>
          <a:xfrm flipH="1">
            <a:off x="3825132" y="4231816"/>
            <a:ext cx="461377" cy="455833"/>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33E7BB46-53A8-4487-8C7C-F70F57BD4E3D}"/>
              </a:ext>
            </a:extLst>
          </p:cNvPr>
          <p:cNvCxnSpPr>
            <a:cxnSpLocks/>
            <a:stCxn id="27" idx="5"/>
            <a:endCxn id="30" idx="0"/>
          </p:cNvCxnSpPr>
          <p:nvPr/>
        </p:nvCxnSpPr>
        <p:spPr>
          <a:xfrm>
            <a:off x="4784235" y="4231816"/>
            <a:ext cx="474077" cy="455833"/>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AE7C311D-4BE4-42D1-9ED4-8EB9C94F6B17}"/>
              </a:ext>
            </a:extLst>
          </p:cNvPr>
          <p:cNvCxnSpPr>
            <a:cxnSpLocks/>
            <a:stCxn id="26" idx="5"/>
            <a:endCxn id="28" idx="1"/>
          </p:cNvCxnSpPr>
          <p:nvPr/>
        </p:nvCxnSpPr>
        <p:spPr>
          <a:xfrm>
            <a:off x="6222510" y="3160254"/>
            <a:ext cx="942609" cy="560160"/>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5935F39-7EBE-4F9A-84ED-CEF994B1EE5B}"/>
              </a:ext>
            </a:extLst>
          </p:cNvPr>
          <p:cNvCxnSpPr>
            <a:cxnSpLocks/>
            <a:stCxn id="28" idx="5"/>
            <a:endCxn id="31" idx="0"/>
          </p:cNvCxnSpPr>
          <p:nvPr/>
        </p:nvCxnSpPr>
        <p:spPr>
          <a:xfrm>
            <a:off x="7662845" y="4231816"/>
            <a:ext cx="455027" cy="455833"/>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35E5F4B-1E5E-410D-8FA3-8CF3068D12E8}"/>
              </a:ext>
            </a:extLst>
          </p:cNvPr>
          <p:cNvCxnSpPr>
            <a:cxnSpLocks/>
            <a:stCxn id="30" idx="5"/>
            <a:endCxn id="33" idx="0"/>
          </p:cNvCxnSpPr>
          <p:nvPr/>
        </p:nvCxnSpPr>
        <p:spPr>
          <a:xfrm>
            <a:off x="5507175" y="5304966"/>
            <a:ext cx="466472" cy="455833"/>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6BA43965-021A-49F1-B6DF-CDD91EBC93C6}"/>
              </a:ext>
            </a:extLst>
          </p:cNvPr>
          <p:cNvCxnSpPr>
            <a:cxnSpLocks/>
            <a:stCxn id="30" idx="3"/>
            <a:endCxn id="32" idx="0"/>
          </p:cNvCxnSpPr>
          <p:nvPr/>
        </p:nvCxnSpPr>
        <p:spPr>
          <a:xfrm flipH="1">
            <a:off x="4546007" y="5304966"/>
            <a:ext cx="463442" cy="455833"/>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6D3EB8DA-109B-4916-B177-B87FCC21BA02}"/>
              </a:ext>
            </a:extLst>
          </p:cNvPr>
          <p:cNvCxnSpPr>
            <a:cxnSpLocks/>
            <a:stCxn id="31" idx="3"/>
            <a:endCxn id="34" idx="0"/>
          </p:cNvCxnSpPr>
          <p:nvPr/>
        </p:nvCxnSpPr>
        <p:spPr>
          <a:xfrm flipH="1">
            <a:off x="7401287" y="5304966"/>
            <a:ext cx="467722" cy="455833"/>
          </a:xfrm>
          <a:prstGeom prst="straightConnector1">
            <a:avLst/>
          </a:prstGeom>
          <a:ln w="28575">
            <a:solidFill>
              <a:schemeClr val="accent1">
                <a:lumMod val="1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F">
            <a:extLst>
              <a:ext uri="{FF2B5EF4-FFF2-40B4-BE49-F238E27FC236}">
                <a16:creationId xmlns:a16="http://schemas.microsoft.com/office/drawing/2014/main" id="{0226614E-237B-46F8-AD3B-FD0C916599E1}"/>
              </a:ext>
            </a:extLst>
          </p:cNvPr>
          <p:cNvSpPr/>
          <p:nvPr/>
        </p:nvSpPr>
        <p:spPr>
          <a:xfrm>
            <a:off x="5621702" y="2542937"/>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F</a:t>
            </a:r>
            <a:endParaRPr lang="fr-FR" sz="2000" dirty="0">
              <a:solidFill>
                <a:schemeClr val="accent1">
                  <a:lumMod val="10000"/>
                </a:schemeClr>
              </a:solidFill>
              <a:latin typeface="Titillium" panose="00000500000000000000" pitchFamily="50" charset="0"/>
            </a:endParaRPr>
          </a:p>
        </p:txBody>
      </p:sp>
      <p:sp>
        <p:nvSpPr>
          <p:cNvPr id="27" name="B">
            <a:extLst>
              <a:ext uri="{FF2B5EF4-FFF2-40B4-BE49-F238E27FC236}">
                <a16:creationId xmlns:a16="http://schemas.microsoft.com/office/drawing/2014/main" id="{E1D8455C-1E29-444B-95A0-5912E3BF7771}"/>
              </a:ext>
            </a:extLst>
          </p:cNvPr>
          <p:cNvSpPr/>
          <p:nvPr/>
        </p:nvSpPr>
        <p:spPr>
          <a:xfrm>
            <a:off x="4183427" y="361449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B</a:t>
            </a:r>
            <a:endParaRPr lang="fr-FR" sz="2000" dirty="0">
              <a:solidFill>
                <a:schemeClr val="accent1">
                  <a:lumMod val="10000"/>
                </a:schemeClr>
              </a:solidFill>
              <a:latin typeface="Titillium" panose="00000500000000000000" pitchFamily="50" charset="0"/>
            </a:endParaRPr>
          </a:p>
        </p:txBody>
      </p:sp>
      <p:sp>
        <p:nvSpPr>
          <p:cNvPr id="28" name="G">
            <a:extLst>
              <a:ext uri="{FF2B5EF4-FFF2-40B4-BE49-F238E27FC236}">
                <a16:creationId xmlns:a16="http://schemas.microsoft.com/office/drawing/2014/main" id="{A315EA45-1CE5-4255-988B-0D248FA34459}"/>
              </a:ext>
            </a:extLst>
          </p:cNvPr>
          <p:cNvSpPr/>
          <p:nvPr/>
        </p:nvSpPr>
        <p:spPr>
          <a:xfrm>
            <a:off x="7062037" y="361449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G</a:t>
            </a:r>
            <a:endParaRPr lang="fr-FR" sz="2000" dirty="0">
              <a:solidFill>
                <a:schemeClr val="accent1">
                  <a:lumMod val="10000"/>
                </a:schemeClr>
              </a:solidFill>
              <a:latin typeface="Titillium" panose="00000500000000000000" pitchFamily="50" charset="0"/>
            </a:endParaRPr>
          </a:p>
        </p:txBody>
      </p:sp>
      <p:sp>
        <p:nvSpPr>
          <p:cNvPr id="29" name="A">
            <a:extLst>
              <a:ext uri="{FF2B5EF4-FFF2-40B4-BE49-F238E27FC236}">
                <a16:creationId xmlns:a16="http://schemas.microsoft.com/office/drawing/2014/main" id="{A37CD6E6-C7B5-4536-98EB-2B451EC307E3}"/>
              </a:ext>
            </a:extLst>
          </p:cNvPr>
          <p:cNvSpPr/>
          <p:nvPr/>
        </p:nvSpPr>
        <p:spPr>
          <a:xfrm>
            <a:off x="3473187" y="468764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A</a:t>
            </a:r>
            <a:endParaRPr lang="fr-FR" sz="2000" dirty="0">
              <a:solidFill>
                <a:schemeClr val="accent1">
                  <a:lumMod val="10000"/>
                </a:schemeClr>
              </a:solidFill>
              <a:latin typeface="Titillium" panose="00000500000000000000" pitchFamily="50" charset="0"/>
            </a:endParaRPr>
          </a:p>
        </p:txBody>
      </p:sp>
      <p:sp>
        <p:nvSpPr>
          <p:cNvPr id="30" name="D">
            <a:extLst>
              <a:ext uri="{FF2B5EF4-FFF2-40B4-BE49-F238E27FC236}">
                <a16:creationId xmlns:a16="http://schemas.microsoft.com/office/drawing/2014/main" id="{CE85171A-50AE-4577-ACB3-D11CDC28A9E7}"/>
              </a:ext>
            </a:extLst>
          </p:cNvPr>
          <p:cNvSpPr/>
          <p:nvPr/>
        </p:nvSpPr>
        <p:spPr>
          <a:xfrm>
            <a:off x="4906367" y="468764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D</a:t>
            </a:r>
            <a:endParaRPr lang="fr-FR" sz="2000" dirty="0">
              <a:solidFill>
                <a:schemeClr val="accent1">
                  <a:lumMod val="10000"/>
                </a:schemeClr>
              </a:solidFill>
              <a:latin typeface="Titillium" panose="00000500000000000000" pitchFamily="50" charset="0"/>
            </a:endParaRPr>
          </a:p>
        </p:txBody>
      </p:sp>
      <p:sp>
        <p:nvSpPr>
          <p:cNvPr id="31" name="I">
            <a:extLst>
              <a:ext uri="{FF2B5EF4-FFF2-40B4-BE49-F238E27FC236}">
                <a16:creationId xmlns:a16="http://schemas.microsoft.com/office/drawing/2014/main" id="{8848D16F-34E4-4D9C-A30B-AA3BD6C1E4B7}"/>
              </a:ext>
            </a:extLst>
          </p:cNvPr>
          <p:cNvSpPr/>
          <p:nvPr/>
        </p:nvSpPr>
        <p:spPr>
          <a:xfrm>
            <a:off x="7765927" y="468764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I</a:t>
            </a:r>
            <a:endParaRPr lang="fr-FR" sz="2000" dirty="0">
              <a:solidFill>
                <a:schemeClr val="accent1">
                  <a:lumMod val="10000"/>
                </a:schemeClr>
              </a:solidFill>
              <a:latin typeface="Titillium" panose="00000500000000000000" pitchFamily="50" charset="0"/>
            </a:endParaRPr>
          </a:p>
        </p:txBody>
      </p:sp>
      <p:sp>
        <p:nvSpPr>
          <p:cNvPr id="32" name="C">
            <a:extLst>
              <a:ext uri="{FF2B5EF4-FFF2-40B4-BE49-F238E27FC236}">
                <a16:creationId xmlns:a16="http://schemas.microsoft.com/office/drawing/2014/main" id="{7869B036-7FDF-4A7E-921C-5F802429B89F}"/>
              </a:ext>
            </a:extLst>
          </p:cNvPr>
          <p:cNvSpPr/>
          <p:nvPr/>
        </p:nvSpPr>
        <p:spPr>
          <a:xfrm>
            <a:off x="4194062" y="576079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C</a:t>
            </a:r>
            <a:endParaRPr lang="fr-FR" sz="2000" dirty="0">
              <a:solidFill>
                <a:schemeClr val="accent1">
                  <a:lumMod val="10000"/>
                </a:schemeClr>
              </a:solidFill>
              <a:latin typeface="Titillium" panose="00000500000000000000" pitchFamily="50" charset="0"/>
            </a:endParaRPr>
          </a:p>
        </p:txBody>
      </p:sp>
      <p:sp>
        <p:nvSpPr>
          <p:cNvPr id="33" name="E">
            <a:extLst>
              <a:ext uri="{FF2B5EF4-FFF2-40B4-BE49-F238E27FC236}">
                <a16:creationId xmlns:a16="http://schemas.microsoft.com/office/drawing/2014/main" id="{260BCF9C-D1FC-4640-80E8-CCC1BD8E9EC3}"/>
              </a:ext>
            </a:extLst>
          </p:cNvPr>
          <p:cNvSpPr/>
          <p:nvPr/>
        </p:nvSpPr>
        <p:spPr>
          <a:xfrm>
            <a:off x="5621702" y="576079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E</a:t>
            </a:r>
            <a:endParaRPr lang="fr-FR" sz="2000" dirty="0">
              <a:solidFill>
                <a:schemeClr val="accent1">
                  <a:lumMod val="10000"/>
                </a:schemeClr>
              </a:solidFill>
              <a:latin typeface="Titillium" panose="00000500000000000000" pitchFamily="50" charset="0"/>
            </a:endParaRPr>
          </a:p>
        </p:txBody>
      </p:sp>
      <p:sp>
        <p:nvSpPr>
          <p:cNvPr id="34" name="H">
            <a:extLst>
              <a:ext uri="{FF2B5EF4-FFF2-40B4-BE49-F238E27FC236}">
                <a16:creationId xmlns:a16="http://schemas.microsoft.com/office/drawing/2014/main" id="{E1B35F9E-2788-458D-8205-7A7D49D2A1F7}"/>
              </a:ext>
            </a:extLst>
          </p:cNvPr>
          <p:cNvSpPr/>
          <p:nvPr/>
        </p:nvSpPr>
        <p:spPr>
          <a:xfrm>
            <a:off x="7049342" y="5760799"/>
            <a:ext cx="703890" cy="723232"/>
          </a:xfrm>
          <a:prstGeom prst="ellipse">
            <a:avLst/>
          </a:prstGeom>
          <a:solidFill>
            <a:schemeClr val="accent5"/>
          </a:solidFill>
          <a:ln>
            <a:solidFill>
              <a:schemeClr val="accent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H</a:t>
            </a:r>
            <a:endParaRPr lang="fr-FR" sz="2000" dirty="0">
              <a:solidFill>
                <a:schemeClr val="accent1">
                  <a:lumMod val="10000"/>
                </a:schemeClr>
              </a:solidFill>
              <a:latin typeface="Titillium" panose="00000500000000000000" pitchFamily="50" charset="0"/>
            </a:endParaRPr>
          </a:p>
        </p:txBody>
      </p:sp>
      <p:sp>
        <p:nvSpPr>
          <p:cNvPr id="3" name="Forme libre : forme 2">
            <a:extLst>
              <a:ext uri="{FF2B5EF4-FFF2-40B4-BE49-F238E27FC236}">
                <a16:creationId xmlns:a16="http://schemas.microsoft.com/office/drawing/2014/main" id="{D865226E-A86B-420C-AED5-B24446137137}"/>
              </a:ext>
            </a:extLst>
          </p:cNvPr>
          <p:cNvSpPr/>
          <p:nvPr/>
        </p:nvSpPr>
        <p:spPr>
          <a:xfrm>
            <a:off x="3390740" y="2421924"/>
            <a:ext cx="5236256" cy="4238672"/>
          </a:xfrm>
          <a:custGeom>
            <a:avLst/>
            <a:gdLst>
              <a:gd name="connsiteX0" fmla="*/ 2416357 w 5433384"/>
              <a:gd name="connsiteY0" fmla="*/ 0 h 4332169"/>
              <a:gd name="connsiteX1" fmla="*/ 2206292 w 5433384"/>
              <a:gd name="connsiteY1" fmla="*/ 580768 h 4332169"/>
              <a:gd name="connsiteX2" fmla="*/ 1143611 w 5433384"/>
              <a:gd name="connsiteY2" fmla="*/ 1099752 h 4332169"/>
              <a:gd name="connsiteX3" fmla="*/ 241567 w 5433384"/>
              <a:gd name="connsiteY3" fmla="*/ 2063579 h 4332169"/>
              <a:gd name="connsiteX4" fmla="*/ 56216 w 5433384"/>
              <a:gd name="connsiteY4" fmla="*/ 3027406 h 4332169"/>
              <a:gd name="connsiteX5" fmla="*/ 1081827 w 5433384"/>
              <a:gd name="connsiteY5" fmla="*/ 3150973 h 4332169"/>
              <a:gd name="connsiteX6" fmla="*/ 1069470 w 5433384"/>
              <a:gd name="connsiteY6" fmla="*/ 2286000 h 4332169"/>
              <a:gd name="connsiteX7" fmla="*/ 1328962 w 5433384"/>
              <a:gd name="connsiteY7" fmla="*/ 2051222 h 4332169"/>
              <a:gd name="connsiteX8" fmla="*/ 1674951 w 5433384"/>
              <a:gd name="connsiteY8" fmla="*/ 2063579 h 4332169"/>
              <a:gd name="connsiteX9" fmla="*/ 1687308 w 5433384"/>
              <a:gd name="connsiteY9" fmla="*/ 2446638 h 4332169"/>
              <a:gd name="connsiteX10" fmla="*/ 1415459 w 5433384"/>
              <a:gd name="connsiteY10" fmla="*/ 2977979 h 4332169"/>
              <a:gd name="connsiteX11" fmla="*/ 958259 w 5433384"/>
              <a:gd name="connsiteY11" fmla="*/ 3447535 h 4332169"/>
              <a:gd name="connsiteX12" fmla="*/ 871762 w 5433384"/>
              <a:gd name="connsiteY12" fmla="*/ 3929449 h 4332169"/>
              <a:gd name="connsiteX13" fmla="*/ 1427816 w 5433384"/>
              <a:gd name="connsiteY13" fmla="*/ 4275438 h 4332169"/>
              <a:gd name="connsiteX14" fmla="*/ 1798519 w 5433384"/>
              <a:gd name="connsiteY14" fmla="*/ 3818238 h 4332169"/>
              <a:gd name="connsiteX15" fmla="*/ 1724378 w 5433384"/>
              <a:gd name="connsiteY15" fmla="*/ 3348681 h 4332169"/>
              <a:gd name="connsiteX16" fmla="*/ 1934443 w 5433384"/>
              <a:gd name="connsiteY16" fmla="*/ 3076833 h 4332169"/>
              <a:gd name="connsiteX17" fmla="*/ 2379286 w 5433384"/>
              <a:gd name="connsiteY17" fmla="*/ 3113903 h 4332169"/>
              <a:gd name="connsiteX18" fmla="*/ 2379286 w 5433384"/>
              <a:gd name="connsiteY18" fmla="*/ 3472249 h 4332169"/>
              <a:gd name="connsiteX19" fmla="*/ 2255719 w 5433384"/>
              <a:gd name="connsiteY19" fmla="*/ 4003590 h 4332169"/>
              <a:gd name="connsiteX20" fmla="*/ 3034194 w 5433384"/>
              <a:gd name="connsiteY20" fmla="*/ 4300152 h 4332169"/>
              <a:gd name="connsiteX21" fmla="*/ 3268973 w 5433384"/>
              <a:gd name="connsiteY21" fmla="*/ 3237471 h 4332169"/>
              <a:gd name="connsiteX22" fmla="*/ 2984767 w 5433384"/>
              <a:gd name="connsiteY22" fmla="*/ 3175687 h 4332169"/>
              <a:gd name="connsiteX23" fmla="*/ 2404000 w 5433384"/>
              <a:gd name="connsiteY23" fmla="*/ 2286000 h 4332169"/>
              <a:gd name="connsiteX24" fmla="*/ 1835589 w 5433384"/>
              <a:gd name="connsiteY24" fmla="*/ 1668162 h 4332169"/>
              <a:gd name="connsiteX25" fmla="*/ 1946800 w 5433384"/>
              <a:gd name="connsiteY25" fmla="*/ 1322173 h 4332169"/>
              <a:gd name="connsiteX26" fmla="*/ 2601708 w 5433384"/>
              <a:gd name="connsiteY26" fmla="*/ 951471 h 4332169"/>
              <a:gd name="connsiteX27" fmla="*/ 2972411 w 5433384"/>
              <a:gd name="connsiteY27" fmla="*/ 963827 h 4332169"/>
              <a:gd name="connsiteX28" fmla="*/ 3763243 w 5433384"/>
              <a:gd name="connsiteY28" fmla="*/ 1371600 h 4332169"/>
              <a:gd name="connsiteX29" fmla="*/ 3812670 w 5433384"/>
              <a:gd name="connsiteY29" fmla="*/ 1878227 h 4332169"/>
              <a:gd name="connsiteX30" fmla="*/ 4393438 w 5433384"/>
              <a:gd name="connsiteY30" fmla="*/ 2113006 h 4332169"/>
              <a:gd name="connsiteX31" fmla="*/ 4504648 w 5433384"/>
              <a:gd name="connsiteY31" fmla="*/ 2619633 h 4332169"/>
              <a:gd name="connsiteX32" fmla="*/ 4158659 w 5433384"/>
              <a:gd name="connsiteY32" fmla="*/ 3126260 h 4332169"/>
              <a:gd name="connsiteX33" fmla="*/ 3713816 w 5433384"/>
              <a:gd name="connsiteY33" fmla="*/ 3472249 h 4332169"/>
              <a:gd name="connsiteX34" fmla="*/ 3750886 w 5433384"/>
              <a:gd name="connsiteY34" fmla="*/ 4028303 h 4332169"/>
              <a:gd name="connsiteX35" fmla="*/ 4257513 w 5433384"/>
              <a:gd name="connsiteY35" fmla="*/ 4238368 h 4332169"/>
              <a:gd name="connsiteX36" fmla="*/ 4652930 w 5433384"/>
              <a:gd name="connsiteY36" fmla="*/ 3991233 h 4332169"/>
              <a:gd name="connsiteX37" fmla="*/ 4714713 w 5433384"/>
              <a:gd name="connsiteY37" fmla="*/ 3546390 h 4332169"/>
              <a:gd name="connsiteX38" fmla="*/ 5320194 w 5433384"/>
              <a:gd name="connsiteY38" fmla="*/ 2940908 h 4332169"/>
              <a:gd name="connsiteX39" fmla="*/ 5381978 w 5433384"/>
              <a:gd name="connsiteY39" fmla="*/ 2211860 h 4332169"/>
              <a:gd name="connsiteX40" fmla="*/ 4751784 w 5433384"/>
              <a:gd name="connsiteY40" fmla="*/ 1458098 h 4332169"/>
              <a:gd name="connsiteX41" fmla="*/ 4245157 w 5433384"/>
              <a:gd name="connsiteY41" fmla="*/ 976184 h 4332169"/>
              <a:gd name="connsiteX42" fmla="*/ 3343113 w 5433384"/>
              <a:gd name="connsiteY42" fmla="*/ 407773 h 4332169"/>
              <a:gd name="connsiteX43" fmla="*/ 3108335 w 5433384"/>
              <a:gd name="connsiteY43" fmla="*/ 37071 h 4332169"/>
              <a:gd name="connsiteX0" fmla="*/ 2416357 w 5433384"/>
              <a:gd name="connsiteY0" fmla="*/ 0 h 4312713"/>
              <a:gd name="connsiteX1" fmla="*/ 2206292 w 5433384"/>
              <a:gd name="connsiteY1" fmla="*/ 580768 h 4312713"/>
              <a:gd name="connsiteX2" fmla="*/ 1143611 w 5433384"/>
              <a:gd name="connsiteY2" fmla="*/ 1099752 h 4312713"/>
              <a:gd name="connsiteX3" fmla="*/ 241567 w 5433384"/>
              <a:gd name="connsiteY3" fmla="*/ 2063579 h 4312713"/>
              <a:gd name="connsiteX4" fmla="*/ 56216 w 5433384"/>
              <a:gd name="connsiteY4" fmla="*/ 3027406 h 4312713"/>
              <a:gd name="connsiteX5" fmla="*/ 1081827 w 5433384"/>
              <a:gd name="connsiteY5" fmla="*/ 3150973 h 4312713"/>
              <a:gd name="connsiteX6" fmla="*/ 1069470 w 5433384"/>
              <a:gd name="connsiteY6" fmla="*/ 2286000 h 4312713"/>
              <a:gd name="connsiteX7" fmla="*/ 1328962 w 5433384"/>
              <a:gd name="connsiteY7" fmla="*/ 2051222 h 4312713"/>
              <a:gd name="connsiteX8" fmla="*/ 1674951 w 5433384"/>
              <a:gd name="connsiteY8" fmla="*/ 2063579 h 4312713"/>
              <a:gd name="connsiteX9" fmla="*/ 1687308 w 5433384"/>
              <a:gd name="connsiteY9" fmla="*/ 2446638 h 4312713"/>
              <a:gd name="connsiteX10" fmla="*/ 1415459 w 5433384"/>
              <a:gd name="connsiteY10" fmla="*/ 2977979 h 4312713"/>
              <a:gd name="connsiteX11" fmla="*/ 958259 w 5433384"/>
              <a:gd name="connsiteY11" fmla="*/ 3447535 h 4312713"/>
              <a:gd name="connsiteX12" fmla="*/ 871762 w 5433384"/>
              <a:gd name="connsiteY12" fmla="*/ 3929449 h 4312713"/>
              <a:gd name="connsiteX13" fmla="*/ 1427816 w 5433384"/>
              <a:gd name="connsiteY13" fmla="*/ 4275438 h 4312713"/>
              <a:gd name="connsiteX14" fmla="*/ 1798519 w 5433384"/>
              <a:gd name="connsiteY14" fmla="*/ 3818238 h 4312713"/>
              <a:gd name="connsiteX15" fmla="*/ 1724378 w 5433384"/>
              <a:gd name="connsiteY15" fmla="*/ 3348681 h 4312713"/>
              <a:gd name="connsiteX16" fmla="*/ 1934443 w 5433384"/>
              <a:gd name="connsiteY16" fmla="*/ 3076833 h 4312713"/>
              <a:gd name="connsiteX17" fmla="*/ 2379286 w 5433384"/>
              <a:gd name="connsiteY17" fmla="*/ 3113903 h 4312713"/>
              <a:gd name="connsiteX18" fmla="*/ 2379286 w 5433384"/>
              <a:gd name="connsiteY18" fmla="*/ 3472249 h 4312713"/>
              <a:gd name="connsiteX19" fmla="*/ 2255719 w 5433384"/>
              <a:gd name="connsiteY19" fmla="*/ 4003590 h 4312713"/>
              <a:gd name="connsiteX20" fmla="*/ 3034194 w 5433384"/>
              <a:gd name="connsiteY20" fmla="*/ 4300152 h 4312713"/>
              <a:gd name="connsiteX21" fmla="*/ 3234048 w 5433384"/>
              <a:gd name="connsiteY21" fmla="*/ 3593071 h 4312713"/>
              <a:gd name="connsiteX22" fmla="*/ 2984767 w 5433384"/>
              <a:gd name="connsiteY22" fmla="*/ 3175687 h 4312713"/>
              <a:gd name="connsiteX23" fmla="*/ 2404000 w 5433384"/>
              <a:gd name="connsiteY23" fmla="*/ 2286000 h 4312713"/>
              <a:gd name="connsiteX24" fmla="*/ 1835589 w 5433384"/>
              <a:gd name="connsiteY24" fmla="*/ 1668162 h 4312713"/>
              <a:gd name="connsiteX25" fmla="*/ 1946800 w 5433384"/>
              <a:gd name="connsiteY25" fmla="*/ 1322173 h 4312713"/>
              <a:gd name="connsiteX26" fmla="*/ 2601708 w 5433384"/>
              <a:gd name="connsiteY26" fmla="*/ 951471 h 4312713"/>
              <a:gd name="connsiteX27" fmla="*/ 2972411 w 5433384"/>
              <a:gd name="connsiteY27" fmla="*/ 963827 h 4312713"/>
              <a:gd name="connsiteX28" fmla="*/ 3763243 w 5433384"/>
              <a:gd name="connsiteY28" fmla="*/ 1371600 h 4312713"/>
              <a:gd name="connsiteX29" fmla="*/ 3812670 w 5433384"/>
              <a:gd name="connsiteY29" fmla="*/ 1878227 h 4312713"/>
              <a:gd name="connsiteX30" fmla="*/ 4393438 w 5433384"/>
              <a:gd name="connsiteY30" fmla="*/ 2113006 h 4312713"/>
              <a:gd name="connsiteX31" fmla="*/ 4504648 w 5433384"/>
              <a:gd name="connsiteY31" fmla="*/ 2619633 h 4312713"/>
              <a:gd name="connsiteX32" fmla="*/ 4158659 w 5433384"/>
              <a:gd name="connsiteY32" fmla="*/ 3126260 h 4312713"/>
              <a:gd name="connsiteX33" fmla="*/ 3713816 w 5433384"/>
              <a:gd name="connsiteY33" fmla="*/ 3472249 h 4312713"/>
              <a:gd name="connsiteX34" fmla="*/ 3750886 w 5433384"/>
              <a:gd name="connsiteY34" fmla="*/ 4028303 h 4312713"/>
              <a:gd name="connsiteX35" fmla="*/ 4257513 w 5433384"/>
              <a:gd name="connsiteY35" fmla="*/ 4238368 h 4312713"/>
              <a:gd name="connsiteX36" fmla="*/ 4652930 w 5433384"/>
              <a:gd name="connsiteY36" fmla="*/ 3991233 h 4312713"/>
              <a:gd name="connsiteX37" fmla="*/ 4714713 w 5433384"/>
              <a:gd name="connsiteY37" fmla="*/ 3546390 h 4312713"/>
              <a:gd name="connsiteX38" fmla="*/ 5320194 w 5433384"/>
              <a:gd name="connsiteY38" fmla="*/ 2940908 h 4312713"/>
              <a:gd name="connsiteX39" fmla="*/ 5381978 w 5433384"/>
              <a:gd name="connsiteY39" fmla="*/ 2211860 h 4312713"/>
              <a:gd name="connsiteX40" fmla="*/ 4751784 w 5433384"/>
              <a:gd name="connsiteY40" fmla="*/ 1458098 h 4312713"/>
              <a:gd name="connsiteX41" fmla="*/ 4245157 w 5433384"/>
              <a:gd name="connsiteY41" fmla="*/ 976184 h 4312713"/>
              <a:gd name="connsiteX42" fmla="*/ 3343113 w 5433384"/>
              <a:gd name="connsiteY42" fmla="*/ 407773 h 4312713"/>
              <a:gd name="connsiteX43" fmla="*/ 3108335 w 5433384"/>
              <a:gd name="connsiteY43" fmla="*/ 37071 h 4312713"/>
              <a:gd name="connsiteX0" fmla="*/ 2416357 w 5433384"/>
              <a:gd name="connsiteY0" fmla="*/ 0 h 4308515"/>
              <a:gd name="connsiteX1" fmla="*/ 2206292 w 5433384"/>
              <a:gd name="connsiteY1" fmla="*/ 580768 h 4308515"/>
              <a:gd name="connsiteX2" fmla="*/ 1143611 w 5433384"/>
              <a:gd name="connsiteY2" fmla="*/ 1099752 h 4308515"/>
              <a:gd name="connsiteX3" fmla="*/ 241567 w 5433384"/>
              <a:gd name="connsiteY3" fmla="*/ 2063579 h 4308515"/>
              <a:gd name="connsiteX4" fmla="*/ 56216 w 5433384"/>
              <a:gd name="connsiteY4" fmla="*/ 3027406 h 4308515"/>
              <a:gd name="connsiteX5" fmla="*/ 1081827 w 5433384"/>
              <a:gd name="connsiteY5" fmla="*/ 3150973 h 4308515"/>
              <a:gd name="connsiteX6" fmla="*/ 1069470 w 5433384"/>
              <a:gd name="connsiteY6" fmla="*/ 2286000 h 4308515"/>
              <a:gd name="connsiteX7" fmla="*/ 1328962 w 5433384"/>
              <a:gd name="connsiteY7" fmla="*/ 2051222 h 4308515"/>
              <a:gd name="connsiteX8" fmla="*/ 1674951 w 5433384"/>
              <a:gd name="connsiteY8" fmla="*/ 2063579 h 4308515"/>
              <a:gd name="connsiteX9" fmla="*/ 1687308 w 5433384"/>
              <a:gd name="connsiteY9" fmla="*/ 2446638 h 4308515"/>
              <a:gd name="connsiteX10" fmla="*/ 1415459 w 5433384"/>
              <a:gd name="connsiteY10" fmla="*/ 2977979 h 4308515"/>
              <a:gd name="connsiteX11" fmla="*/ 958259 w 5433384"/>
              <a:gd name="connsiteY11" fmla="*/ 3447535 h 4308515"/>
              <a:gd name="connsiteX12" fmla="*/ 871762 w 5433384"/>
              <a:gd name="connsiteY12" fmla="*/ 3929449 h 4308515"/>
              <a:gd name="connsiteX13" fmla="*/ 1427816 w 5433384"/>
              <a:gd name="connsiteY13" fmla="*/ 4275438 h 4308515"/>
              <a:gd name="connsiteX14" fmla="*/ 1798519 w 5433384"/>
              <a:gd name="connsiteY14" fmla="*/ 3818238 h 4308515"/>
              <a:gd name="connsiteX15" fmla="*/ 1724378 w 5433384"/>
              <a:gd name="connsiteY15" fmla="*/ 3348681 h 4308515"/>
              <a:gd name="connsiteX16" fmla="*/ 1934443 w 5433384"/>
              <a:gd name="connsiteY16" fmla="*/ 3076833 h 4308515"/>
              <a:gd name="connsiteX17" fmla="*/ 2379286 w 5433384"/>
              <a:gd name="connsiteY17" fmla="*/ 3113903 h 4308515"/>
              <a:gd name="connsiteX18" fmla="*/ 2379286 w 5433384"/>
              <a:gd name="connsiteY18" fmla="*/ 3472249 h 4308515"/>
              <a:gd name="connsiteX19" fmla="*/ 2411294 w 5433384"/>
              <a:gd name="connsiteY19" fmla="*/ 3949615 h 4308515"/>
              <a:gd name="connsiteX20" fmla="*/ 3034194 w 5433384"/>
              <a:gd name="connsiteY20" fmla="*/ 4300152 h 4308515"/>
              <a:gd name="connsiteX21" fmla="*/ 3234048 w 5433384"/>
              <a:gd name="connsiteY21" fmla="*/ 3593071 h 4308515"/>
              <a:gd name="connsiteX22" fmla="*/ 2984767 w 5433384"/>
              <a:gd name="connsiteY22" fmla="*/ 3175687 h 4308515"/>
              <a:gd name="connsiteX23" fmla="*/ 2404000 w 5433384"/>
              <a:gd name="connsiteY23" fmla="*/ 2286000 h 4308515"/>
              <a:gd name="connsiteX24" fmla="*/ 1835589 w 5433384"/>
              <a:gd name="connsiteY24" fmla="*/ 1668162 h 4308515"/>
              <a:gd name="connsiteX25" fmla="*/ 1946800 w 5433384"/>
              <a:gd name="connsiteY25" fmla="*/ 1322173 h 4308515"/>
              <a:gd name="connsiteX26" fmla="*/ 2601708 w 5433384"/>
              <a:gd name="connsiteY26" fmla="*/ 951471 h 4308515"/>
              <a:gd name="connsiteX27" fmla="*/ 2972411 w 5433384"/>
              <a:gd name="connsiteY27" fmla="*/ 963827 h 4308515"/>
              <a:gd name="connsiteX28" fmla="*/ 3763243 w 5433384"/>
              <a:gd name="connsiteY28" fmla="*/ 1371600 h 4308515"/>
              <a:gd name="connsiteX29" fmla="*/ 3812670 w 5433384"/>
              <a:gd name="connsiteY29" fmla="*/ 1878227 h 4308515"/>
              <a:gd name="connsiteX30" fmla="*/ 4393438 w 5433384"/>
              <a:gd name="connsiteY30" fmla="*/ 2113006 h 4308515"/>
              <a:gd name="connsiteX31" fmla="*/ 4504648 w 5433384"/>
              <a:gd name="connsiteY31" fmla="*/ 2619633 h 4308515"/>
              <a:gd name="connsiteX32" fmla="*/ 4158659 w 5433384"/>
              <a:gd name="connsiteY32" fmla="*/ 3126260 h 4308515"/>
              <a:gd name="connsiteX33" fmla="*/ 3713816 w 5433384"/>
              <a:gd name="connsiteY33" fmla="*/ 3472249 h 4308515"/>
              <a:gd name="connsiteX34" fmla="*/ 3750886 w 5433384"/>
              <a:gd name="connsiteY34" fmla="*/ 4028303 h 4308515"/>
              <a:gd name="connsiteX35" fmla="*/ 4257513 w 5433384"/>
              <a:gd name="connsiteY35" fmla="*/ 4238368 h 4308515"/>
              <a:gd name="connsiteX36" fmla="*/ 4652930 w 5433384"/>
              <a:gd name="connsiteY36" fmla="*/ 3991233 h 4308515"/>
              <a:gd name="connsiteX37" fmla="*/ 4714713 w 5433384"/>
              <a:gd name="connsiteY37" fmla="*/ 3546390 h 4308515"/>
              <a:gd name="connsiteX38" fmla="*/ 5320194 w 5433384"/>
              <a:gd name="connsiteY38" fmla="*/ 2940908 h 4308515"/>
              <a:gd name="connsiteX39" fmla="*/ 5381978 w 5433384"/>
              <a:gd name="connsiteY39" fmla="*/ 2211860 h 4308515"/>
              <a:gd name="connsiteX40" fmla="*/ 4751784 w 5433384"/>
              <a:gd name="connsiteY40" fmla="*/ 1458098 h 4308515"/>
              <a:gd name="connsiteX41" fmla="*/ 4245157 w 5433384"/>
              <a:gd name="connsiteY41" fmla="*/ 976184 h 4308515"/>
              <a:gd name="connsiteX42" fmla="*/ 3343113 w 5433384"/>
              <a:gd name="connsiteY42" fmla="*/ 407773 h 4308515"/>
              <a:gd name="connsiteX43" fmla="*/ 3108335 w 5433384"/>
              <a:gd name="connsiteY43" fmla="*/ 37071 h 4308515"/>
              <a:gd name="connsiteX0" fmla="*/ 2416357 w 5433384"/>
              <a:gd name="connsiteY0" fmla="*/ 0 h 4276508"/>
              <a:gd name="connsiteX1" fmla="*/ 2206292 w 5433384"/>
              <a:gd name="connsiteY1" fmla="*/ 580768 h 4276508"/>
              <a:gd name="connsiteX2" fmla="*/ 1143611 w 5433384"/>
              <a:gd name="connsiteY2" fmla="*/ 1099752 h 4276508"/>
              <a:gd name="connsiteX3" fmla="*/ 241567 w 5433384"/>
              <a:gd name="connsiteY3" fmla="*/ 2063579 h 4276508"/>
              <a:gd name="connsiteX4" fmla="*/ 56216 w 5433384"/>
              <a:gd name="connsiteY4" fmla="*/ 3027406 h 4276508"/>
              <a:gd name="connsiteX5" fmla="*/ 1081827 w 5433384"/>
              <a:gd name="connsiteY5" fmla="*/ 3150973 h 4276508"/>
              <a:gd name="connsiteX6" fmla="*/ 1069470 w 5433384"/>
              <a:gd name="connsiteY6" fmla="*/ 2286000 h 4276508"/>
              <a:gd name="connsiteX7" fmla="*/ 1328962 w 5433384"/>
              <a:gd name="connsiteY7" fmla="*/ 2051222 h 4276508"/>
              <a:gd name="connsiteX8" fmla="*/ 1674951 w 5433384"/>
              <a:gd name="connsiteY8" fmla="*/ 2063579 h 4276508"/>
              <a:gd name="connsiteX9" fmla="*/ 1687308 w 5433384"/>
              <a:gd name="connsiteY9" fmla="*/ 2446638 h 4276508"/>
              <a:gd name="connsiteX10" fmla="*/ 1415459 w 5433384"/>
              <a:gd name="connsiteY10" fmla="*/ 2977979 h 4276508"/>
              <a:gd name="connsiteX11" fmla="*/ 958259 w 5433384"/>
              <a:gd name="connsiteY11" fmla="*/ 3447535 h 4276508"/>
              <a:gd name="connsiteX12" fmla="*/ 871762 w 5433384"/>
              <a:gd name="connsiteY12" fmla="*/ 3929449 h 4276508"/>
              <a:gd name="connsiteX13" fmla="*/ 1427816 w 5433384"/>
              <a:gd name="connsiteY13" fmla="*/ 4275438 h 4276508"/>
              <a:gd name="connsiteX14" fmla="*/ 1798519 w 5433384"/>
              <a:gd name="connsiteY14" fmla="*/ 3818238 h 4276508"/>
              <a:gd name="connsiteX15" fmla="*/ 1724378 w 5433384"/>
              <a:gd name="connsiteY15" fmla="*/ 3348681 h 4276508"/>
              <a:gd name="connsiteX16" fmla="*/ 1934443 w 5433384"/>
              <a:gd name="connsiteY16" fmla="*/ 3076833 h 4276508"/>
              <a:gd name="connsiteX17" fmla="*/ 2379286 w 5433384"/>
              <a:gd name="connsiteY17" fmla="*/ 3113903 h 4276508"/>
              <a:gd name="connsiteX18" fmla="*/ 2379286 w 5433384"/>
              <a:gd name="connsiteY18" fmla="*/ 3472249 h 4276508"/>
              <a:gd name="connsiteX19" fmla="*/ 2411294 w 5433384"/>
              <a:gd name="connsiteY19" fmla="*/ 3949615 h 4276508"/>
              <a:gd name="connsiteX20" fmla="*/ 2986569 w 5433384"/>
              <a:gd name="connsiteY20" fmla="*/ 4093777 h 4276508"/>
              <a:gd name="connsiteX21" fmla="*/ 3234048 w 5433384"/>
              <a:gd name="connsiteY21" fmla="*/ 3593071 h 4276508"/>
              <a:gd name="connsiteX22" fmla="*/ 2984767 w 5433384"/>
              <a:gd name="connsiteY22" fmla="*/ 3175687 h 4276508"/>
              <a:gd name="connsiteX23" fmla="*/ 2404000 w 5433384"/>
              <a:gd name="connsiteY23" fmla="*/ 2286000 h 4276508"/>
              <a:gd name="connsiteX24" fmla="*/ 1835589 w 5433384"/>
              <a:gd name="connsiteY24" fmla="*/ 1668162 h 4276508"/>
              <a:gd name="connsiteX25" fmla="*/ 1946800 w 5433384"/>
              <a:gd name="connsiteY25" fmla="*/ 1322173 h 4276508"/>
              <a:gd name="connsiteX26" fmla="*/ 2601708 w 5433384"/>
              <a:gd name="connsiteY26" fmla="*/ 951471 h 4276508"/>
              <a:gd name="connsiteX27" fmla="*/ 2972411 w 5433384"/>
              <a:gd name="connsiteY27" fmla="*/ 963827 h 4276508"/>
              <a:gd name="connsiteX28" fmla="*/ 3763243 w 5433384"/>
              <a:gd name="connsiteY28" fmla="*/ 1371600 h 4276508"/>
              <a:gd name="connsiteX29" fmla="*/ 3812670 w 5433384"/>
              <a:gd name="connsiteY29" fmla="*/ 1878227 h 4276508"/>
              <a:gd name="connsiteX30" fmla="*/ 4393438 w 5433384"/>
              <a:gd name="connsiteY30" fmla="*/ 2113006 h 4276508"/>
              <a:gd name="connsiteX31" fmla="*/ 4504648 w 5433384"/>
              <a:gd name="connsiteY31" fmla="*/ 2619633 h 4276508"/>
              <a:gd name="connsiteX32" fmla="*/ 4158659 w 5433384"/>
              <a:gd name="connsiteY32" fmla="*/ 3126260 h 4276508"/>
              <a:gd name="connsiteX33" fmla="*/ 3713816 w 5433384"/>
              <a:gd name="connsiteY33" fmla="*/ 3472249 h 4276508"/>
              <a:gd name="connsiteX34" fmla="*/ 3750886 w 5433384"/>
              <a:gd name="connsiteY34" fmla="*/ 4028303 h 4276508"/>
              <a:gd name="connsiteX35" fmla="*/ 4257513 w 5433384"/>
              <a:gd name="connsiteY35" fmla="*/ 4238368 h 4276508"/>
              <a:gd name="connsiteX36" fmla="*/ 4652930 w 5433384"/>
              <a:gd name="connsiteY36" fmla="*/ 3991233 h 4276508"/>
              <a:gd name="connsiteX37" fmla="*/ 4714713 w 5433384"/>
              <a:gd name="connsiteY37" fmla="*/ 3546390 h 4276508"/>
              <a:gd name="connsiteX38" fmla="*/ 5320194 w 5433384"/>
              <a:gd name="connsiteY38" fmla="*/ 2940908 h 4276508"/>
              <a:gd name="connsiteX39" fmla="*/ 5381978 w 5433384"/>
              <a:gd name="connsiteY39" fmla="*/ 2211860 h 4276508"/>
              <a:gd name="connsiteX40" fmla="*/ 4751784 w 5433384"/>
              <a:gd name="connsiteY40" fmla="*/ 1458098 h 4276508"/>
              <a:gd name="connsiteX41" fmla="*/ 4245157 w 5433384"/>
              <a:gd name="connsiteY41" fmla="*/ 976184 h 4276508"/>
              <a:gd name="connsiteX42" fmla="*/ 3343113 w 5433384"/>
              <a:gd name="connsiteY42" fmla="*/ 407773 h 4276508"/>
              <a:gd name="connsiteX43" fmla="*/ 3108335 w 5433384"/>
              <a:gd name="connsiteY43" fmla="*/ 37071 h 4276508"/>
              <a:gd name="connsiteX0" fmla="*/ 2416357 w 5433384"/>
              <a:gd name="connsiteY0" fmla="*/ 0 h 4238672"/>
              <a:gd name="connsiteX1" fmla="*/ 2206292 w 5433384"/>
              <a:gd name="connsiteY1" fmla="*/ 580768 h 4238672"/>
              <a:gd name="connsiteX2" fmla="*/ 1143611 w 5433384"/>
              <a:gd name="connsiteY2" fmla="*/ 1099752 h 4238672"/>
              <a:gd name="connsiteX3" fmla="*/ 241567 w 5433384"/>
              <a:gd name="connsiteY3" fmla="*/ 2063579 h 4238672"/>
              <a:gd name="connsiteX4" fmla="*/ 56216 w 5433384"/>
              <a:gd name="connsiteY4" fmla="*/ 3027406 h 4238672"/>
              <a:gd name="connsiteX5" fmla="*/ 1081827 w 5433384"/>
              <a:gd name="connsiteY5" fmla="*/ 3150973 h 4238672"/>
              <a:gd name="connsiteX6" fmla="*/ 1069470 w 5433384"/>
              <a:gd name="connsiteY6" fmla="*/ 2286000 h 4238672"/>
              <a:gd name="connsiteX7" fmla="*/ 1328962 w 5433384"/>
              <a:gd name="connsiteY7" fmla="*/ 2051222 h 4238672"/>
              <a:gd name="connsiteX8" fmla="*/ 1674951 w 5433384"/>
              <a:gd name="connsiteY8" fmla="*/ 2063579 h 4238672"/>
              <a:gd name="connsiteX9" fmla="*/ 1687308 w 5433384"/>
              <a:gd name="connsiteY9" fmla="*/ 2446638 h 4238672"/>
              <a:gd name="connsiteX10" fmla="*/ 1415459 w 5433384"/>
              <a:gd name="connsiteY10" fmla="*/ 2977979 h 4238672"/>
              <a:gd name="connsiteX11" fmla="*/ 958259 w 5433384"/>
              <a:gd name="connsiteY11" fmla="*/ 3447535 h 4238672"/>
              <a:gd name="connsiteX12" fmla="*/ 871762 w 5433384"/>
              <a:gd name="connsiteY12" fmla="*/ 3929449 h 4238672"/>
              <a:gd name="connsiteX13" fmla="*/ 1437341 w 5433384"/>
              <a:gd name="connsiteY13" fmla="*/ 4151613 h 4238672"/>
              <a:gd name="connsiteX14" fmla="*/ 1798519 w 5433384"/>
              <a:gd name="connsiteY14" fmla="*/ 3818238 h 4238672"/>
              <a:gd name="connsiteX15" fmla="*/ 1724378 w 5433384"/>
              <a:gd name="connsiteY15" fmla="*/ 3348681 h 4238672"/>
              <a:gd name="connsiteX16" fmla="*/ 1934443 w 5433384"/>
              <a:gd name="connsiteY16" fmla="*/ 3076833 h 4238672"/>
              <a:gd name="connsiteX17" fmla="*/ 2379286 w 5433384"/>
              <a:gd name="connsiteY17" fmla="*/ 3113903 h 4238672"/>
              <a:gd name="connsiteX18" fmla="*/ 2379286 w 5433384"/>
              <a:gd name="connsiteY18" fmla="*/ 3472249 h 4238672"/>
              <a:gd name="connsiteX19" fmla="*/ 2411294 w 5433384"/>
              <a:gd name="connsiteY19" fmla="*/ 3949615 h 4238672"/>
              <a:gd name="connsiteX20" fmla="*/ 2986569 w 5433384"/>
              <a:gd name="connsiteY20" fmla="*/ 4093777 h 4238672"/>
              <a:gd name="connsiteX21" fmla="*/ 3234048 w 5433384"/>
              <a:gd name="connsiteY21" fmla="*/ 3593071 h 4238672"/>
              <a:gd name="connsiteX22" fmla="*/ 2984767 w 5433384"/>
              <a:gd name="connsiteY22" fmla="*/ 3175687 h 4238672"/>
              <a:gd name="connsiteX23" fmla="*/ 2404000 w 5433384"/>
              <a:gd name="connsiteY23" fmla="*/ 2286000 h 4238672"/>
              <a:gd name="connsiteX24" fmla="*/ 1835589 w 5433384"/>
              <a:gd name="connsiteY24" fmla="*/ 1668162 h 4238672"/>
              <a:gd name="connsiteX25" fmla="*/ 1946800 w 5433384"/>
              <a:gd name="connsiteY25" fmla="*/ 1322173 h 4238672"/>
              <a:gd name="connsiteX26" fmla="*/ 2601708 w 5433384"/>
              <a:gd name="connsiteY26" fmla="*/ 951471 h 4238672"/>
              <a:gd name="connsiteX27" fmla="*/ 2972411 w 5433384"/>
              <a:gd name="connsiteY27" fmla="*/ 963827 h 4238672"/>
              <a:gd name="connsiteX28" fmla="*/ 3763243 w 5433384"/>
              <a:gd name="connsiteY28" fmla="*/ 1371600 h 4238672"/>
              <a:gd name="connsiteX29" fmla="*/ 3812670 w 5433384"/>
              <a:gd name="connsiteY29" fmla="*/ 1878227 h 4238672"/>
              <a:gd name="connsiteX30" fmla="*/ 4393438 w 5433384"/>
              <a:gd name="connsiteY30" fmla="*/ 2113006 h 4238672"/>
              <a:gd name="connsiteX31" fmla="*/ 4504648 w 5433384"/>
              <a:gd name="connsiteY31" fmla="*/ 2619633 h 4238672"/>
              <a:gd name="connsiteX32" fmla="*/ 4158659 w 5433384"/>
              <a:gd name="connsiteY32" fmla="*/ 3126260 h 4238672"/>
              <a:gd name="connsiteX33" fmla="*/ 3713816 w 5433384"/>
              <a:gd name="connsiteY33" fmla="*/ 3472249 h 4238672"/>
              <a:gd name="connsiteX34" fmla="*/ 3750886 w 5433384"/>
              <a:gd name="connsiteY34" fmla="*/ 4028303 h 4238672"/>
              <a:gd name="connsiteX35" fmla="*/ 4257513 w 5433384"/>
              <a:gd name="connsiteY35" fmla="*/ 4238368 h 4238672"/>
              <a:gd name="connsiteX36" fmla="*/ 4652930 w 5433384"/>
              <a:gd name="connsiteY36" fmla="*/ 3991233 h 4238672"/>
              <a:gd name="connsiteX37" fmla="*/ 4714713 w 5433384"/>
              <a:gd name="connsiteY37" fmla="*/ 3546390 h 4238672"/>
              <a:gd name="connsiteX38" fmla="*/ 5320194 w 5433384"/>
              <a:gd name="connsiteY38" fmla="*/ 2940908 h 4238672"/>
              <a:gd name="connsiteX39" fmla="*/ 5381978 w 5433384"/>
              <a:gd name="connsiteY39" fmla="*/ 2211860 h 4238672"/>
              <a:gd name="connsiteX40" fmla="*/ 4751784 w 5433384"/>
              <a:gd name="connsiteY40" fmla="*/ 1458098 h 4238672"/>
              <a:gd name="connsiteX41" fmla="*/ 4245157 w 5433384"/>
              <a:gd name="connsiteY41" fmla="*/ 976184 h 4238672"/>
              <a:gd name="connsiteX42" fmla="*/ 3343113 w 5433384"/>
              <a:gd name="connsiteY42" fmla="*/ 407773 h 4238672"/>
              <a:gd name="connsiteX43" fmla="*/ 3108335 w 5433384"/>
              <a:gd name="connsiteY43" fmla="*/ 37071 h 4238672"/>
              <a:gd name="connsiteX0" fmla="*/ 2416357 w 5433384"/>
              <a:gd name="connsiteY0" fmla="*/ 0 h 4238672"/>
              <a:gd name="connsiteX1" fmla="*/ 2206292 w 5433384"/>
              <a:gd name="connsiteY1" fmla="*/ 580768 h 4238672"/>
              <a:gd name="connsiteX2" fmla="*/ 1143611 w 5433384"/>
              <a:gd name="connsiteY2" fmla="*/ 1099752 h 4238672"/>
              <a:gd name="connsiteX3" fmla="*/ 241567 w 5433384"/>
              <a:gd name="connsiteY3" fmla="*/ 2063579 h 4238672"/>
              <a:gd name="connsiteX4" fmla="*/ 56216 w 5433384"/>
              <a:gd name="connsiteY4" fmla="*/ 3027406 h 4238672"/>
              <a:gd name="connsiteX5" fmla="*/ 1081827 w 5433384"/>
              <a:gd name="connsiteY5" fmla="*/ 3150973 h 4238672"/>
              <a:gd name="connsiteX6" fmla="*/ 1069470 w 5433384"/>
              <a:gd name="connsiteY6" fmla="*/ 2286000 h 4238672"/>
              <a:gd name="connsiteX7" fmla="*/ 1328962 w 5433384"/>
              <a:gd name="connsiteY7" fmla="*/ 2051222 h 4238672"/>
              <a:gd name="connsiteX8" fmla="*/ 1674951 w 5433384"/>
              <a:gd name="connsiteY8" fmla="*/ 2063579 h 4238672"/>
              <a:gd name="connsiteX9" fmla="*/ 1687308 w 5433384"/>
              <a:gd name="connsiteY9" fmla="*/ 2446638 h 4238672"/>
              <a:gd name="connsiteX10" fmla="*/ 1415459 w 5433384"/>
              <a:gd name="connsiteY10" fmla="*/ 2977979 h 4238672"/>
              <a:gd name="connsiteX11" fmla="*/ 958259 w 5433384"/>
              <a:gd name="connsiteY11" fmla="*/ 3447535 h 4238672"/>
              <a:gd name="connsiteX12" fmla="*/ 919387 w 5433384"/>
              <a:gd name="connsiteY12" fmla="*/ 3932624 h 4238672"/>
              <a:gd name="connsiteX13" fmla="*/ 1437341 w 5433384"/>
              <a:gd name="connsiteY13" fmla="*/ 4151613 h 4238672"/>
              <a:gd name="connsiteX14" fmla="*/ 1798519 w 5433384"/>
              <a:gd name="connsiteY14" fmla="*/ 3818238 h 4238672"/>
              <a:gd name="connsiteX15" fmla="*/ 1724378 w 5433384"/>
              <a:gd name="connsiteY15" fmla="*/ 3348681 h 4238672"/>
              <a:gd name="connsiteX16" fmla="*/ 1934443 w 5433384"/>
              <a:gd name="connsiteY16" fmla="*/ 3076833 h 4238672"/>
              <a:gd name="connsiteX17" fmla="*/ 2379286 w 5433384"/>
              <a:gd name="connsiteY17" fmla="*/ 3113903 h 4238672"/>
              <a:gd name="connsiteX18" fmla="*/ 2379286 w 5433384"/>
              <a:gd name="connsiteY18" fmla="*/ 3472249 h 4238672"/>
              <a:gd name="connsiteX19" fmla="*/ 2411294 w 5433384"/>
              <a:gd name="connsiteY19" fmla="*/ 3949615 h 4238672"/>
              <a:gd name="connsiteX20" fmla="*/ 2986569 w 5433384"/>
              <a:gd name="connsiteY20" fmla="*/ 4093777 h 4238672"/>
              <a:gd name="connsiteX21" fmla="*/ 3234048 w 5433384"/>
              <a:gd name="connsiteY21" fmla="*/ 3593071 h 4238672"/>
              <a:gd name="connsiteX22" fmla="*/ 2984767 w 5433384"/>
              <a:gd name="connsiteY22" fmla="*/ 3175687 h 4238672"/>
              <a:gd name="connsiteX23" fmla="*/ 2404000 w 5433384"/>
              <a:gd name="connsiteY23" fmla="*/ 2286000 h 4238672"/>
              <a:gd name="connsiteX24" fmla="*/ 1835589 w 5433384"/>
              <a:gd name="connsiteY24" fmla="*/ 1668162 h 4238672"/>
              <a:gd name="connsiteX25" fmla="*/ 1946800 w 5433384"/>
              <a:gd name="connsiteY25" fmla="*/ 1322173 h 4238672"/>
              <a:gd name="connsiteX26" fmla="*/ 2601708 w 5433384"/>
              <a:gd name="connsiteY26" fmla="*/ 951471 h 4238672"/>
              <a:gd name="connsiteX27" fmla="*/ 2972411 w 5433384"/>
              <a:gd name="connsiteY27" fmla="*/ 963827 h 4238672"/>
              <a:gd name="connsiteX28" fmla="*/ 3763243 w 5433384"/>
              <a:gd name="connsiteY28" fmla="*/ 1371600 h 4238672"/>
              <a:gd name="connsiteX29" fmla="*/ 3812670 w 5433384"/>
              <a:gd name="connsiteY29" fmla="*/ 1878227 h 4238672"/>
              <a:gd name="connsiteX30" fmla="*/ 4393438 w 5433384"/>
              <a:gd name="connsiteY30" fmla="*/ 2113006 h 4238672"/>
              <a:gd name="connsiteX31" fmla="*/ 4504648 w 5433384"/>
              <a:gd name="connsiteY31" fmla="*/ 2619633 h 4238672"/>
              <a:gd name="connsiteX32" fmla="*/ 4158659 w 5433384"/>
              <a:gd name="connsiteY32" fmla="*/ 3126260 h 4238672"/>
              <a:gd name="connsiteX33" fmla="*/ 3713816 w 5433384"/>
              <a:gd name="connsiteY33" fmla="*/ 3472249 h 4238672"/>
              <a:gd name="connsiteX34" fmla="*/ 3750886 w 5433384"/>
              <a:gd name="connsiteY34" fmla="*/ 4028303 h 4238672"/>
              <a:gd name="connsiteX35" fmla="*/ 4257513 w 5433384"/>
              <a:gd name="connsiteY35" fmla="*/ 4238368 h 4238672"/>
              <a:gd name="connsiteX36" fmla="*/ 4652930 w 5433384"/>
              <a:gd name="connsiteY36" fmla="*/ 3991233 h 4238672"/>
              <a:gd name="connsiteX37" fmla="*/ 4714713 w 5433384"/>
              <a:gd name="connsiteY37" fmla="*/ 3546390 h 4238672"/>
              <a:gd name="connsiteX38" fmla="*/ 5320194 w 5433384"/>
              <a:gd name="connsiteY38" fmla="*/ 2940908 h 4238672"/>
              <a:gd name="connsiteX39" fmla="*/ 5381978 w 5433384"/>
              <a:gd name="connsiteY39" fmla="*/ 2211860 h 4238672"/>
              <a:gd name="connsiteX40" fmla="*/ 4751784 w 5433384"/>
              <a:gd name="connsiteY40" fmla="*/ 1458098 h 4238672"/>
              <a:gd name="connsiteX41" fmla="*/ 4245157 w 5433384"/>
              <a:gd name="connsiteY41" fmla="*/ 976184 h 4238672"/>
              <a:gd name="connsiteX42" fmla="*/ 3343113 w 5433384"/>
              <a:gd name="connsiteY42" fmla="*/ 407773 h 4238672"/>
              <a:gd name="connsiteX43" fmla="*/ 3108335 w 5433384"/>
              <a:gd name="connsiteY43" fmla="*/ 37071 h 4238672"/>
              <a:gd name="connsiteX0" fmla="*/ 2416357 w 5433384"/>
              <a:gd name="connsiteY0" fmla="*/ 0 h 4238672"/>
              <a:gd name="connsiteX1" fmla="*/ 2206292 w 5433384"/>
              <a:gd name="connsiteY1" fmla="*/ 580768 h 4238672"/>
              <a:gd name="connsiteX2" fmla="*/ 1143611 w 5433384"/>
              <a:gd name="connsiteY2" fmla="*/ 1099752 h 4238672"/>
              <a:gd name="connsiteX3" fmla="*/ 241567 w 5433384"/>
              <a:gd name="connsiteY3" fmla="*/ 2063579 h 4238672"/>
              <a:gd name="connsiteX4" fmla="*/ 56216 w 5433384"/>
              <a:gd name="connsiteY4" fmla="*/ 3027406 h 4238672"/>
              <a:gd name="connsiteX5" fmla="*/ 1081827 w 5433384"/>
              <a:gd name="connsiteY5" fmla="*/ 3150973 h 4238672"/>
              <a:gd name="connsiteX6" fmla="*/ 1069470 w 5433384"/>
              <a:gd name="connsiteY6" fmla="*/ 2286000 h 4238672"/>
              <a:gd name="connsiteX7" fmla="*/ 1328962 w 5433384"/>
              <a:gd name="connsiteY7" fmla="*/ 2051222 h 4238672"/>
              <a:gd name="connsiteX8" fmla="*/ 1674951 w 5433384"/>
              <a:gd name="connsiteY8" fmla="*/ 2063579 h 4238672"/>
              <a:gd name="connsiteX9" fmla="*/ 1687308 w 5433384"/>
              <a:gd name="connsiteY9" fmla="*/ 2446638 h 4238672"/>
              <a:gd name="connsiteX10" fmla="*/ 1415459 w 5433384"/>
              <a:gd name="connsiteY10" fmla="*/ 2977979 h 4238672"/>
              <a:gd name="connsiteX11" fmla="*/ 980484 w 5433384"/>
              <a:gd name="connsiteY11" fmla="*/ 3441185 h 4238672"/>
              <a:gd name="connsiteX12" fmla="*/ 919387 w 5433384"/>
              <a:gd name="connsiteY12" fmla="*/ 3932624 h 4238672"/>
              <a:gd name="connsiteX13" fmla="*/ 1437341 w 5433384"/>
              <a:gd name="connsiteY13" fmla="*/ 4151613 h 4238672"/>
              <a:gd name="connsiteX14" fmla="*/ 1798519 w 5433384"/>
              <a:gd name="connsiteY14" fmla="*/ 3818238 h 4238672"/>
              <a:gd name="connsiteX15" fmla="*/ 1724378 w 5433384"/>
              <a:gd name="connsiteY15" fmla="*/ 3348681 h 4238672"/>
              <a:gd name="connsiteX16" fmla="*/ 1934443 w 5433384"/>
              <a:gd name="connsiteY16" fmla="*/ 3076833 h 4238672"/>
              <a:gd name="connsiteX17" fmla="*/ 2379286 w 5433384"/>
              <a:gd name="connsiteY17" fmla="*/ 3113903 h 4238672"/>
              <a:gd name="connsiteX18" fmla="*/ 2379286 w 5433384"/>
              <a:gd name="connsiteY18" fmla="*/ 3472249 h 4238672"/>
              <a:gd name="connsiteX19" fmla="*/ 2411294 w 5433384"/>
              <a:gd name="connsiteY19" fmla="*/ 3949615 h 4238672"/>
              <a:gd name="connsiteX20" fmla="*/ 2986569 w 5433384"/>
              <a:gd name="connsiteY20" fmla="*/ 4093777 h 4238672"/>
              <a:gd name="connsiteX21" fmla="*/ 3234048 w 5433384"/>
              <a:gd name="connsiteY21" fmla="*/ 3593071 h 4238672"/>
              <a:gd name="connsiteX22" fmla="*/ 2984767 w 5433384"/>
              <a:gd name="connsiteY22" fmla="*/ 3175687 h 4238672"/>
              <a:gd name="connsiteX23" fmla="*/ 2404000 w 5433384"/>
              <a:gd name="connsiteY23" fmla="*/ 2286000 h 4238672"/>
              <a:gd name="connsiteX24" fmla="*/ 1835589 w 5433384"/>
              <a:gd name="connsiteY24" fmla="*/ 1668162 h 4238672"/>
              <a:gd name="connsiteX25" fmla="*/ 1946800 w 5433384"/>
              <a:gd name="connsiteY25" fmla="*/ 1322173 h 4238672"/>
              <a:gd name="connsiteX26" fmla="*/ 2601708 w 5433384"/>
              <a:gd name="connsiteY26" fmla="*/ 951471 h 4238672"/>
              <a:gd name="connsiteX27" fmla="*/ 2972411 w 5433384"/>
              <a:gd name="connsiteY27" fmla="*/ 963827 h 4238672"/>
              <a:gd name="connsiteX28" fmla="*/ 3763243 w 5433384"/>
              <a:gd name="connsiteY28" fmla="*/ 1371600 h 4238672"/>
              <a:gd name="connsiteX29" fmla="*/ 3812670 w 5433384"/>
              <a:gd name="connsiteY29" fmla="*/ 1878227 h 4238672"/>
              <a:gd name="connsiteX30" fmla="*/ 4393438 w 5433384"/>
              <a:gd name="connsiteY30" fmla="*/ 2113006 h 4238672"/>
              <a:gd name="connsiteX31" fmla="*/ 4504648 w 5433384"/>
              <a:gd name="connsiteY31" fmla="*/ 2619633 h 4238672"/>
              <a:gd name="connsiteX32" fmla="*/ 4158659 w 5433384"/>
              <a:gd name="connsiteY32" fmla="*/ 3126260 h 4238672"/>
              <a:gd name="connsiteX33" fmla="*/ 3713816 w 5433384"/>
              <a:gd name="connsiteY33" fmla="*/ 3472249 h 4238672"/>
              <a:gd name="connsiteX34" fmla="*/ 3750886 w 5433384"/>
              <a:gd name="connsiteY34" fmla="*/ 4028303 h 4238672"/>
              <a:gd name="connsiteX35" fmla="*/ 4257513 w 5433384"/>
              <a:gd name="connsiteY35" fmla="*/ 4238368 h 4238672"/>
              <a:gd name="connsiteX36" fmla="*/ 4652930 w 5433384"/>
              <a:gd name="connsiteY36" fmla="*/ 3991233 h 4238672"/>
              <a:gd name="connsiteX37" fmla="*/ 4714713 w 5433384"/>
              <a:gd name="connsiteY37" fmla="*/ 3546390 h 4238672"/>
              <a:gd name="connsiteX38" fmla="*/ 5320194 w 5433384"/>
              <a:gd name="connsiteY38" fmla="*/ 2940908 h 4238672"/>
              <a:gd name="connsiteX39" fmla="*/ 5381978 w 5433384"/>
              <a:gd name="connsiteY39" fmla="*/ 2211860 h 4238672"/>
              <a:gd name="connsiteX40" fmla="*/ 4751784 w 5433384"/>
              <a:gd name="connsiteY40" fmla="*/ 1458098 h 4238672"/>
              <a:gd name="connsiteX41" fmla="*/ 4245157 w 5433384"/>
              <a:gd name="connsiteY41" fmla="*/ 976184 h 4238672"/>
              <a:gd name="connsiteX42" fmla="*/ 3343113 w 5433384"/>
              <a:gd name="connsiteY42" fmla="*/ 407773 h 4238672"/>
              <a:gd name="connsiteX43" fmla="*/ 3108335 w 5433384"/>
              <a:gd name="connsiteY43" fmla="*/ 37071 h 4238672"/>
              <a:gd name="connsiteX0" fmla="*/ 2416357 w 5433384"/>
              <a:gd name="connsiteY0" fmla="*/ 0 h 4238672"/>
              <a:gd name="connsiteX1" fmla="*/ 2206292 w 5433384"/>
              <a:gd name="connsiteY1" fmla="*/ 580768 h 4238672"/>
              <a:gd name="connsiteX2" fmla="*/ 1143611 w 5433384"/>
              <a:gd name="connsiteY2" fmla="*/ 1099752 h 4238672"/>
              <a:gd name="connsiteX3" fmla="*/ 241567 w 5433384"/>
              <a:gd name="connsiteY3" fmla="*/ 2063579 h 4238672"/>
              <a:gd name="connsiteX4" fmla="*/ 56216 w 5433384"/>
              <a:gd name="connsiteY4" fmla="*/ 3027406 h 4238672"/>
              <a:gd name="connsiteX5" fmla="*/ 1081827 w 5433384"/>
              <a:gd name="connsiteY5" fmla="*/ 3150973 h 4238672"/>
              <a:gd name="connsiteX6" fmla="*/ 1069470 w 5433384"/>
              <a:gd name="connsiteY6" fmla="*/ 2286000 h 4238672"/>
              <a:gd name="connsiteX7" fmla="*/ 1328962 w 5433384"/>
              <a:gd name="connsiteY7" fmla="*/ 2051222 h 4238672"/>
              <a:gd name="connsiteX8" fmla="*/ 1674951 w 5433384"/>
              <a:gd name="connsiteY8" fmla="*/ 2063579 h 4238672"/>
              <a:gd name="connsiteX9" fmla="*/ 1687308 w 5433384"/>
              <a:gd name="connsiteY9" fmla="*/ 2446638 h 4238672"/>
              <a:gd name="connsiteX10" fmla="*/ 1415459 w 5433384"/>
              <a:gd name="connsiteY10" fmla="*/ 2977979 h 4238672"/>
              <a:gd name="connsiteX11" fmla="*/ 980484 w 5433384"/>
              <a:gd name="connsiteY11" fmla="*/ 3441185 h 4238672"/>
              <a:gd name="connsiteX12" fmla="*/ 919387 w 5433384"/>
              <a:gd name="connsiteY12" fmla="*/ 3932624 h 4238672"/>
              <a:gd name="connsiteX13" fmla="*/ 1437341 w 5433384"/>
              <a:gd name="connsiteY13" fmla="*/ 4151613 h 4238672"/>
              <a:gd name="connsiteX14" fmla="*/ 1798519 w 5433384"/>
              <a:gd name="connsiteY14" fmla="*/ 3818238 h 4238672"/>
              <a:gd name="connsiteX15" fmla="*/ 1724378 w 5433384"/>
              <a:gd name="connsiteY15" fmla="*/ 3348681 h 4238672"/>
              <a:gd name="connsiteX16" fmla="*/ 1934443 w 5433384"/>
              <a:gd name="connsiteY16" fmla="*/ 3076833 h 4238672"/>
              <a:gd name="connsiteX17" fmla="*/ 2379286 w 5433384"/>
              <a:gd name="connsiteY17" fmla="*/ 3113903 h 4238672"/>
              <a:gd name="connsiteX18" fmla="*/ 2407861 w 5433384"/>
              <a:gd name="connsiteY18" fmla="*/ 3462724 h 4238672"/>
              <a:gd name="connsiteX19" fmla="*/ 2411294 w 5433384"/>
              <a:gd name="connsiteY19" fmla="*/ 3949615 h 4238672"/>
              <a:gd name="connsiteX20" fmla="*/ 2986569 w 5433384"/>
              <a:gd name="connsiteY20" fmla="*/ 4093777 h 4238672"/>
              <a:gd name="connsiteX21" fmla="*/ 3234048 w 5433384"/>
              <a:gd name="connsiteY21" fmla="*/ 3593071 h 4238672"/>
              <a:gd name="connsiteX22" fmla="*/ 2984767 w 5433384"/>
              <a:gd name="connsiteY22" fmla="*/ 3175687 h 4238672"/>
              <a:gd name="connsiteX23" fmla="*/ 2404000 w 5433384"/>
              <a:gd name="connsiteY23" fmla="*/ 2286000 h 4238672"/>
              <a:gd name="connsiteX24" fmla="*/ 1835589 w 5433384"/>
              <a:gd name="connsiteY24" fmla="*/ 1668162 h 4238672"/>
              <a:gd name="connsiteX25" fmla="*/ 1946800 w 5433384"/>
              <a:gd name="connsiteY25" fmla="*/ 1322173 h 4238672"/>
              <a:gd name="connsiteX26" fmla="*/ 2601708 w 5433384"/>
              <a:gd name="connsiteY26" fmla="*/ 951471 h 4238672"/>
              <a:gd name="connsiteX27" fmla="*/ 2972411 w 5433384"/>
              <a:gd name="connsiteY27" fmla="*/ 963827 h 4238672"/>
              <a:gd name="connsiteX28" fmla="*/ 3763243 w 5433384"/>
              <a:gd name="connsiteY28" fmla="*/ 1371600 h 4238672"/>
              <a:gd name="connsiteX29" fmla="*/ 3812670 w 5433384"/>
              <a:gd name="connsiteY29" fmla="*/ 1878227 h 4238672"/>
              <a:gd name="connsiteX30" fmla="*/ 4393438 w 5433384"/>
              <a:gd name="connsiteY30" fmla="*/ 2113006 h 4238672"/>
              <a:gd name="connsiteX31" fmla="*/ 4504648 w 5433384"/>
              <a:gd name="connsiteY31" fmla="*/ 2619633 h 4238672"/>
              <a:gd name="connsiteX32" fmla="*/ 4158659 w 5433384"/>
              <a:gd name="connsiteY32" fmla="*/ 3126260 h 4238672"/>
              <a:gd name="connsiteX33" fmla="*/ 3713816 w 5433384"/>
              <a:gd name="connsiteY33" fmla="*/ 3472249 h 4238672"/>
              <a:gd name="connsiteX34" fmla="*/ 3750886 w 5433384"/>
              <a:gd name="connsiteY34" fmla="*/ 4028303 h 4238672"/>
              <a:gd name="connsiteX35" fmla="*/ 4257513 w 5433384"/>
              <a:gd name="connsiteY35" fmla="*/ 4238368 h 4238672"/>
              <a:gd name="connsiteX36" fmla="*/ 4652930 w 5433384"/>
              <a:gd name="connsiteY36" fmla="*/ 3991233 h 4238672"/>
              <a:gd name="connsiteX37" fmla="*/ 4714713 w 5433384"/>
              <a:gd name="connsiteY37" fmla="*/ 3546390 h 4238672"/>
              <a:gd name="connsiteX38" fmla="*/ 5320194 w 5433384"/>
              <a:gd name="connsiteY38" fmla="*/ 2940908 h 4238672"/>
              <a:gd name="connsiteX39" fmla="*/ 5381978 w 5433384"/>
              <a:gd name="connsiteY39" fmla="*/ 2211860 h 4238672"/>
              <a:gd name="connsiteX40" fmla="*/ 4751784 w 5433384"/>
              <a:gd name="connsiteY40" fmla="*/ 1458098 h 4238672"/>
              <a:gd name="connsiteX41" fmla="*/ 4245157 w 5433384"/>
              <a:gd name="connsiteY41" fmla="*/ 976184 h 4238672"/>
              <a:gd name="connsiteX42" fmla="*/ 3343113 w 5433384"/>
              <a:gd name="connsiteY42" fmla="*/ 407773 h 4238672"/>
              <a:gd name="connsiteX43" fmla="*/ 3108335 w 5433384"/>
              <a:gd name="connsiteY43" fmla="*/ 37071 h 4238672"/>
              <a:gd name="connsiteX0" fmla="*/ 2416357 w 5433384"/>
              <a:gd name="connsiteY0" fmla="*/ 0 h 4238672"/>
              <a:gd name="connsiteX1" fmla="*/ 2206292 w 5433384"/>
              <a:gd name="connsiteY1" fmla="*/ 580768 h 4238672"/>
              <a:gd name="connsiteX2" fmla="*/ 1143611 w 5433384"/>
              <a:gd name="connsiteY2" fmla="*/ 1099752 h 4238672"/>
              <a:gd name="connsiteX3" fmla="*/ 241567 w 5433384"/>
              <a:gd name="connsiteY3" fmla="*/ 2063579 h 4238672"/>
              <a:gd name="connsiteX4" fmla="*/ 56216 w 5433384"/>
              <a:gd name="connsiteY4" fmla="*/ 3027406 h 4238672"/>
              <a:gd name="connsiteX5" fmla="*/ 1081827 w 5433384"/>
              <a:gd name="connsiteY5" fmla="*/ 3150973 h 4238672"/>
              <a:gd name="connsiteX6" fmla="*/ 1069470 w 5433384"/>
              <a:gd name="connsiteY6" fmla="*/ 2286000 h 4238672"/>
              <a:gd name="connsiteX7" fmla="*/ 1328962 w 5433384"/>
              <a:gd name="connsiteY7" fmla="*/ 2051222 h 4238672"/>
              <a:gd name="connsiteX8" fmla="*/ 1674951 w 5433384"/>
              <a:gd name="connsiteY8" fmla="*/ 2063579 h 4238672"/>
              <a:gd name="connsiteX9" fmla="*/ 1687308 w 5433384"/>
              <a:gd name="connsiteY9" fmla="*/ 2446638 h 4238672"/>
              <a:gd name="connsiteX10" fmla="*/ 1415459 w 5433384"/>
              <a:gd name="connsiteY10" fmla="*/ 2977979 h 4238672"/>
              <a:gd name="connsiteX11" fmla="*/ 980484 w 5433384"/>
              <a:gd name="connsiteY11" fmla="*/ 3441185 h 4238672"/>
              <a:gd name="connsiteX12" fmla="*/ 919387 w 5433384"/>
              <a:gd name="connsiteY12" fmla="*/ 3932624 h 4238672"/>
              <a:gd name="connsiteX13" fmla="*/ 1437341 w 5433384"/>
              <a:gd name="connsiteY13" fmla="*/ 4151613 h 4238672"/>
              <a:gd name="connsiteX14" fmla="*/ 1798519 w 5433384"/>
              <a:gd name="connsiteY14" fmla="*/ 3818238 h 4238672"/>
              <a:gd name="connsiteX15" fmla="*/ 1724378 w 5433384"/>
              <a:gd name="connsiteY15" fmla="*/ 3348681 h 4238672"/>
              <a:gd name="connsiteX16" fmla="*/ 1934443 w 5433384"/>
              <a:gd name="connsiteY16" fmla="*/ 3076833 h 4238672"/>
              <a:gd name="connsiteX17" fmla="*/ 2328486 w 5433384"/>
              <a:gd name="connsiteY17" fmla="*/ 3107553 h 4238672"/>
              <a:gd name="connsiteX18" fmla="*/ 2407861 w 5433384"/>
              <a:gd name="connsiteY18" fmla="*/ 3462724 h 4238672"/>
              <a:gd name="connsiteX19" fmla="*/ 2411294 w 5433384"/>
              <a:gd name="connsiteY19" fmla="*/ 3949615 h 4238672"/>
              <a:gd name="connsiteX20" fmla="*/ 2986569 w 5433384"/>
              <a:gd name="connsiteY20" fmla="*/ 4093777 h 4238672"/>
              <a:gd name="connsiteX21" fmla="*/ 3234048 w 5433384"/>
              <a:gd name="connsiteY21" fmla="*/ 3593071 h 4238672"/>
              <a:gd name="connsiteX22" fmla="*/ 2984767 w 5433384"/>
              <a:gd name="connsiteY22" fmla="*/ 3175687 h 4238672"/>
              <a:gd name="connsiteX23" fmla="*/ 2404000 w 5433384"/>
              <a:gd name="connsiteY23" fmla="*/ 2286000 h 4238672"/>
              <a:gd name="connsiteX24" fmla="*/ 1835589 w 5433384"/>
              <a:gd name="connsiteY24" fmla="*/ 1668162 h 4238672"/>
              <a:gd name="connsiteX25" fmla="*/ 1946800 w 5433384"/>
              <a:gd name="connsiteY25" fmla="*/ 1322173 h 4238672"/>
              <a:gd name="connsiteX26" fmla="*/ 2601708 w 5433384"/>
              <a:gd name="connsiteY26" fmla="*/ 951471 h 4238672"/>
              <a:gd name="connsiteX27" fmla="*/ 2972411 w 5433384"/>
              <a:gd name="connsiteY27" fmla="*/ 963827 h 4238672"/>
              <a:gd name="connsiteX28" fmla="*/ 3763243 w 5433384"/>
              <a:gd name="connsiteY28" fmla="*/ 1371600 h 4238672"/>
              <a:gd name="connsiteX29" fmla="*/ 3812670 w 5433384"/>
              <a:gd name="connsiteY29" fmla="*/ 1878227 h 4238672"/>
              <a:gd name="connsiteX30" fmla="*/ 4393438 w 5433384"/>
              <a:gd name="connsiteY30" fmla="*/ 2113006 h 4238672"/>
              <a:gd name="connsiteX31" fmla="*/ 4504648 w 5433384"/>
              <a:gd name="connsiteY31" fmla="*/ 2619633 h 4238672"/>
              <a:gd name="connsiteX32" fmla="*/ 4158659 w 5433384"/>
              <a:gd name="connsiteY32" fmla="*/ 3126260 h 4238672"/>
              <a:gd name="connsiteX33" fmla="*/ 3713816 w 5433384"/>
              <a:gd name="connsiteY33" fmla="*/ 3472249 h 4238672"/>
              <a:gd name="connsiteX34" fmla="*/ 3750886 w 5433384"/>
              <a:gd name="connsiteY34" fmla="*/ 4028303 h 4238672"/>
              <a:gd name="connsiteX35" fmla="*/ 4257513 w 5433384"/>
              <a:gd name="connsiteY35" fmla="*/ 4238368 h 4238672"/>
              <a:gd name="connsiteX36" fmla="*/ 4652930 w 5433384"/>
              <a:gd name="connsiteY36" fmla="*/ 3991233 h 4238672"/>
              <a:gd name="connsiteX37" fmla="*/ 4714713 w 5433384"/>
              <a:gd name="connsiteY37" fmla="*/ 3546390 h 4238672"/>
              <a:gd name="connsiteX38" fmla="*/ 5320194 w 5433384"/>
              <a:gd name="connsiteY38" fmla="*/ 2940908 h 4238672"/>
              <a:gd name="connsiteX39" fmla="*/ 5381978 w 5433384"/>
              <a:gd name="connsiteY39" fmla="*/ 2211860 h 4238672"/>
              <a:gd name="connsiteX40" fmla="*/ 4751784 w 5433384"/>
              <a:gd name="connsiteY40" fmla="*/ 1458098 h 4238672"/>
              <a:gd name="connsiteX41" fmla="*/ 4245157 w 5433384"/>
              <a:gd name="connsiteY41" fmla="*/ 976184 h 4238672"/>
              <a:gd name="connsiteX42" fmla="*/ 3343113 w 5433384"/>
              <a:gd name="connsiteY42" fmla="*/ 407773 h 4238672"/>
              <a:gd name="connsiteX43" fmla="*/ 3108335 w 5433384"/>
              <a:gd name="connsiteY43" fmla="*/ 37071 h 4238672"/>
              <a:gd name="connsiteX0" fmla="*/ 2416357 w 5433384"/>
              <a:gd name="connsiteY0" fmla="*/ 0 h 4238672"/>
              <a:gd name="connsiteX1" fmla="*/ 2206292 w 5433384"/>
              <a:gd name="connsiteY1" fmla="*/ 580768 h 4238672"/>
              <a:gd name="connsiteX2" fmla="*/ 1143611 w 5433384"/>
              <a:gd name="connsiteY2" fmla="*/ 1099752 h 4238672"/>
              <a:gd name="connsiteX3" fmla="*/ 241567 w 5433384"/>
              <a:gd name="connsiteY3" fmla="*/ 2063579 h 4238672"/>
              <a:gd name="connsiteX4" fmla="*/ 56216 w 5433384"/>
              <a:gd name="connsiteY4" fmla="*/ 3027406 h 4238672"/>
              <a:gd name="connsiteX5" fmla="*/ 1081827 w 5433384"/>
              <a:gd name="connsiteY5" fmla="*/ 3150973 h 4238672"/>
              <a:gd name="connsiteX6" fmla="*/ 1069470 w 5433384"/>
              <a:gd name="connsiteY6" fmla="*/ 2286000 h 4238672"/>
              <a:gd name="connsiteX7" fmla="*/ 1328962 w 5433384"/>
              <a:gd name="connsiteY7" fmla="*/ 2051222 h 4238672"/>
              <a:gd name="connsiteX8" fmla="*/ 1674951 w 5433384"/>
              <a:gd name="connsiteY8" fmla="*/ 2063579 h 4238672"/>
              <a:gd name="connsiteX9" fmla="*/ 1687308 w 5433384"/>
              <a:gd name="connsiteY9" fmla="*/ 2446638 h 4238672"/>
              <a:gd name="connsiteX10" fmla="*/ 1415459 w 5433384"/>
              <a:gd name="connsiteY10" fmla="*/ 2977979 h 4238672"/>
              <a:gd name="connsiteX11" fmla="*/ 980484 w 5433384"/>
              <a:gd name="connsiteY11" fmla="*/ 3441185 h 4238672"/>
              <a:gd name="connsiteX12" fmla="*/ 919387 w 5433384"/>
              <a:gd name="connsiteY12" fmla="*/ 3932624 h 4238672"/>
              <a:gd name="connsiteX13" fmla="*/ 1437341 w 5433384"/>
              <a:gd name="connsiteY13" fmla="*/ 4151613 h 4238672"/>
              <a:gd name="connsiteX14" fmla="*/ 1760419 w 5433384"/>
              <a:gd name="connsiteY14" fmla="*/ 3796013 h 4238672"/>
              <a:gd name="connsiteX15" fmla="*/ 1724378 w 5433384"/>
              <a:gd name="connsiteY15" fmla="*/ 3348681 h 4238672"/>
              <a:gd name="connsiteX16" fmla="*/ 1934443 w 5433384"/>
              <a:gd name="connsiteY16" fmla="*/ 3076833 h 4238672"/>
              <a:gd name="connsiteX17" fmla="*/ 2328486 w 5433384"/>
              <a:gd name="connsiteY17" fmla="*/ 3107553 h 4238672"/>
              <a:gd name="connsiteX18" fmla="*/ 2407861 w 5433384"/>
              <a:gd name="connsiteY18" fmla="*/ 3462724 h 4238672"/>
              <a:gd name="connsiteX19" fmla="*/ 2411294 w 5433384"/>
              <a:gd name="connsiteY19" fmla="*/ 3949615 h 4238672"/>
              <a:gd name="connsiteX20" fmla="*/ 2986569 w 5433384"/>
              <a:gd name="connsiteY20" fmla="*/ 4093777 h 4238672"/>
              <a:gd name="connsiteX21" fmla="*/ 3234048 w 5433384"/>
              <a:gd name="connsiteY21" fmla="*/ 3593071 h 4238672"/>
              <a:gd name="connsiteX22" fmla="*/ 2984767 w 5433384"/>
              <a:gd name="connsiteY22" fmla="*/ 3175687 h 4238672"/>
              <a:gd name="connsiteX23" fmla="*/ 2404000 w 5433384"/>
              <a:gd name="connsiteY23" fmla="*/ 2286000 h 4238672"/>
              <a:gd name="connsiteX24" fmla="*/ 1835589 w 5433384"/>
              <a:gd name="connsiteY24" fmla="*/ 1668162 h 4238672"/>
              <a:gd name="connsiteX25" fmla="*/ 1946800 w 5433384"/>
              <a:gd name="connsiteY25" fmla="*/ 1322173 h 4238672"/>
              <a:gd name="connsiteX26" fmla="*/ 2601708 w 5433384"/>
              <a:gd name="connsiteY26" fmla="*/ 951471 h 4238672"/>
              <a:gd name="connsiteX27" fmla="*/ 2972411 w 5433384"/>
              <a:gd name="connsiteY27" fmla="*/ 963827 h 4238672"/>
              <a:gd name="connsiteX28" fmla="*/ 3763243 w 5433384"/>
              <a:gd name="connsiteY28" fmla="*/ 1371600 h 4238672"/>
              <a:gd name="connsiteX29" fmla="*/ 3812670 w 5433384"/>
              <a:gd name="connsiteY29" fmla="*/ 1878227 h 4238672"/>
              <a:gd name="connsiteX30" fmla="*/ 4393438 w 5433384"/>
              <a:gd name="connsiteY30" fmla="*/ 2113006 h 4238672"/>
              <a:gd name="connsiteX31" fmla="*/ 4504648 w 5433384"/>
              <a:gd name="connsiteY31" fmla="*/ 2619633 h 4238672"/>
              <a:gd name="connsiteX32" fmla="*/ 4158659 w 5433384"/>
              <a:gd name="connsiteY32" fmla="*/ 3126260 h 4238672"/>
              <a:gd name="connsiteX33" fmla="*/ 3713816 w 5433384"/>
              <a:gd name="connsiteY33" fmla="*/ 3472249 h 4238672"/>
              <a:gd name="connsiteX34" fmla="*/ 3750886 w 5433384"/>
              <a:gd name="connsiteY34" fmla="*/ 4028303 h 4238672"/>
              <a:gd name="connsiteX35" fmla="*/ 4257513 w 5433384"/>
              <a:gd name="connsiteY35" fmla="*/ 4238368 h 4238672"/>
              <a:gd name="connsiteX36" fmla="*/ 4652930 w 5433384"/>
              <a:gd name="connsiteY36" fmla="*/ 3991233 h 4238672"/>
              <a:gd name="connsiteX37" fmla="*/ 4714713 w 5433384"/>
              <a:gd name="connsiteY37" fmla="*/ 3546390 h 4238672"/>
              <a:gd name="connsiteX38" fmla="*/ 5320194 w 5433384"/>
              <a:gd name="connsiteY38" fmla="*/ 2940908 h 4238672"/>
              <a:gd name="connsiteX39" fmla="*/ 5381978 w 5433384"/>
              <a:gd name="connsiteY39" fmla="*/ 2211860 h 4238672"/>
              <a:gd name="connsiteX40" fmla="*/ 4751784 w 5433384"/>
              <a:gd name="connsiteY40" fmla="*/ 1458098 h 4238672"/>
              <a:gd name="connsiteX41" fmla="*/ 4245157 w 5433384"/>
              <a:gd name="connsiteY41" fmla="*/ 976184 h 4238672"/>
              <a:gd name="connsiteX42" fmla="*/ 3343113 w 5433384"/>
              <a:gd name="connsiteY42" fmla="*/ 407773 h 4238672"/>
              <a:gd name="connsiteX43" fmla="*/ 3108335 w 5433384"/>
              <a:gd name="connsiteY43" fmla="*/ 37071 h 4238672"/>
              <a:gd name="connsiteX0" fmla="*/ 2416357 w 5433384"/>
              <a:gd name="connsiteY0" fmla="*/ 0 h 4238672"/>
              <a:gd name="connsiteX1" fmla="*/ 2206292 w 5433384"/>
              <a:gd name="connsiteY1" fmla="*/ 580768 h 4238672"/>
              <a:gd name="connsiteX2" fmla="*/ 1143611 w 5433384"/>
              <a:gd name="connsiteY2" fmla="*/ 1099752 h 4238672"/>
              <a:gd name="connsiteX3" fmla="*/ 241567 w 5433384"/>
              <a:gd name="connsiteY3" fmla="*/ 2063579 h 4238672"/>
              <a:gd name="connsiteX4" fmla="*/ 56216 w 5433384"/>
              <a:gd name="connsiteY4" fmla="*/ 3027406 h 4238672"/>
              <a:gd name="connsiteX5" fmla="*/ 1081827 w 5433384"/>
              <a:gd name="connsiteY5" fmla="*/ 3150973 h 4238672"/>
              <a:gd name="connsiteX6" fmla="*/ 1069470 w 5433384"/>
              <a:gd name="connsiteY6" fmla="*/ 2286000 h 4238672"/>
              <a:gd name="connsiteX7" fmla="*/ 1328962 w 5433384"/>
              <a:gd name="connsiteY7" fmla="*/ 2051222 h 4238672"/>
              <a:gd name="connsiteX8" fmla="*/ 1674951 w 5433384"/>
              <a:gd name="connsiteY8" fmla="*/ 2063579 h 4238672"/>
              <a:gd name="connsiteX9" fmla="*/ 1687308 w 5433384"/>
              <a:gd name="connsiteY9" fmla="*/ 2446638 h 4238672"/>
              <a:gd name="connsiteX10" fmla="*/ 1415459 w 5433384"/>
              <a:gd name="connsiteY10" fmla="*/ 2977979 h 4238672"/>
              <a:gd name="connsiteX11" fmla="*/ 980484 w 5433384"/>
              <a:gd name="connsiteY11" fmla="*/ 3441185 h 4238672"/>
              <a:gd name="connsiteX12" fmla="*/ 919387 w 5433384"/>
              <a:gd name="connsiteY12" fmla="*/ 3932624 h 4238672"/>
              <a:gd name="connsiteX13" fmla="*/ 1437341 w 5433384"/>
              <a:gd name="connsiteY13" fmla="*/ 4151613 h 4238672"/>
              <a:gd name="connsiteX14" fmla="*/ 1782644 w 5433384"/>
              <a:gd name="connsiteY14" fmla="*/ 3815063 h 4238672"/>
              <a:gd name="connsiteX15" fmla="*/ 1724378 w 5433384"/>
              <a:gd name="connsiteY15" fmla="*/ 3348681 h 4238672"/>
              <a:gd name="connsiteX16" fmla="*/ 1934443 w 5433384"/>
              <a:gd name="connsiteY16" fmla="*/ 3076833 h 4238672"/>
              <a:gd name="connsiteX17" fmla="*/ 2328486 w 5433384"/>
              <a:gd name="connsiteY17" fmla="*/ 3107553 h 4238672"/>
              <a:gd name="connsiteX18" fmla="*/ 2407861 w 5433384"/>
              <a:gd name="connsiteY18" fmla="*/ 3462724 h 4238672"/>
              <a:gd name="connsiteX19" fmla="*/ 2411294 w 5433384"/>
              <a:gd name="connsiteY19" fmla="*/ 3949615 h 4238672"/>
              <a:gd name="connsiteX20" fmla="*/ 2986569 w 5433384"/>
              <a:gd name="connsiteY20" fmla="*/ 4093777 h 4238672"/>
              <a:gd name="connsiteX21" fmla="*/ 3234048 w 5433384"/>
              <a:gd name="connsiteY21" fmla="*/ 3593071 h 4238672"/>
              <a:gd name="connsiteX22" fmla="*/ 2984767 w 5433384"/>
              <a:gd name="connsiteY22" fmla="*/ 3175687 h 4238672"/>
              <a:gd name="connsiteX23" fmla="*/ 2404000 w 5433384"/>
              <a:gd name="connsiteY23" fmla="*/ 2286000 h 4238672"/>
              <a:gd name="connsiteX24" fmla="*/ 1835589 w 5433384"/>
              <a:gd name="connsiteY24" fmla="*/ 1668162 h 4238672"/>
              <a:gd name="connsiteX25" fmla="*/ 1946800 w 5433384"/>
              <a:gd name="connsiteY25" fmla="*/ 1322173 h 4238672"/>
              <a:gd name="connsiteX26" fmla="*/ 2601708 w 5433384"/>
              <a:gd name="connsiteY26" fmla="*/ 951471 h 4238672"/>
              <a:gd name="connsiteX27" fmla="*/ 2972411 w 5433384"/>
              <a:gd name="connsiteY27" fmla="*/ 963827 h 4238672"/>
              <a:gd name="connsiteX28" fmla="*/ 3763243 w 5433384"/>
              <a:gd name="connsiteY28" fmla="*/ 1371600 h 4238672"/>
              <a:gd name="connsiteX29" fmla="*/ 3812670 w 5433384"/>
              <a:gd name="connsiteY29" fmla="*/ 1878227 h 4238672"/>
              <a:gd name="connsiteX30" fmla="*/ 4393438 w 5433384"/>
              <a:gd name="connsiteY30" fmla="*/ 2113006 h 4238672"/>
              <a:gd name="connsiteX31" fmla="*/ 4504648 w 5433384"/>
              <a:gd name="connsiteY31" fmla="*/ 2619633 h 4238672"/>
              <a:gd name="connsiteX32" fmla="*/ 4158659 w 5433384"/>
              <a:gd name="connsiteY32" fmla="*/ 3126260 h 4238672"/>
              <a:gd name="connsiteX33" fmla="*/ 3713816 w 5433384"/>
              <a:gd name="connsiteY33" fmla="*/ 3472249 h 4238672"/>
              <a:gd name="connsiteX34" fmla="*/ 3750886 w 5433384"/>
              <a:gd name="connsiteY34" fmla="*/ 4028303 h 4238672"/>
              <a:gd name="connsiteX35" fmla="*/ 4257513 w 5433384"/>
              <a:gd name="connsiteY35" fmla="*/ 4238368 h 4238672"/>
              <a:gd name="connsiteX36" fmla="*/ 4652930 w 5433384"/>
              <a:gd name="connsiteY36" fmla="*/ 3991233 h 4238672"/>
              <a:gd name="connsiteX37" fmla="*/ 4714713 w 5433384"/>
              <a:gd name="connsiteY37" fmla="*/ 3546390 h 4238672"/>
              <a:gd name="connsiteX38" fmla="*/ 5320194 w 5433384"/>
              <a:gd name="connsiteY38" fmla="*/ 2940908 h 4238672"/>
              <a:gd name="connsiteX39" fmla="*/ 5381978 w 5433384"/>
              <a:gd name="connsiteY39" fmla="*/ 2211860 h 4238672"/>
              <a:gd name="connsiteX40" fmla="*/ 4751784 w 5433384"/>
              <a:gd name="connsiteY40" fmla="*/ 1458098 h 4238672"/>
              <a:gd name="connsiteX41" fmla="*/ 4245157 w 5433384"/>
              <a:gd name="connsiteY41" fmla="*/ 976184 h 4238672"/>
              <a:gd name="connsiteX42" fmla="*/ 3343113 w 5433384"/>
              <a:gd name="connsiteY42" fmla="*/ 407773 h 4238672"/>
              <a:gd name="connsiteX43" fmla="*/ 3108335 w 5433384"/>
              <a:gd name="connsiteY43" fmla="*/ 37071 h 4238672"/>
              <a:gd name="connsiteX0" fmla="*/ 2416357 w 5433384"/>
              <a:gd name="connsiteY0" fmla="*/ 0 h 4238672"/>
              <a:gd name="connsiteX1" fmla="*/ 2206292 w 5433384"/>
              <a:gd name="connsiteY1" fmla="*/ 580768 h 4238672"/>
              <a:gd name="connsiteX2" fmla="*/ 1143611 w 5433384"/>
              <a:gd name="connsiteY2" fmla="*/ 1099752 h 4238672"/>
              <a:gd name="connsiteX3" fmla="*/ 241567 w 5433384"/>
              <a:gd name="connsiteY3" fmla="*/ 2063579 h 4238672"/>
              <a:gd name="connsiteX4" fmla="*/ 56216 w 5433384"/>
              <a:gd name="connsiteY4" fmla="*/ 3027406 h 4238672"/>
              <a:gd name="connsiteX5" fmla="*/ 1081827 w 5433384"/>
              <a:gd name="connsiteY5" fmla="*/ 3150973 h 4238672"/>
              <a:gd name="connsiteX6" fmla="*/ 1069470 w 5433384"/>
              <a:gd name="connsiteY6" fmla="*/ 2286000 h 4238672"/>
              <a:gd name="connsiteX7" fmla="*/ 1328962 w 5433384"/>
              <a:gd name="connsiteY7" fmla="*/ 2051222 h 4238672"/>
              <a:gd name="connsiteX8" fmla="*/ 1674951 w 5433384"/>
              <a:gd name="connsiteY8" fmla="*/ 2063579 h 4238672"/>
              <a:gd name="connsiteX9" fmla="*/ 1687308 w 5433384"/>
              <a:gd name="connsiteY9" fmla="*/ 2446638 h 4238672"/>
              <a:gd name="connsiteX10" fmla="*/ 1415459 w 5433384"/>
              <a:gd name="connsiteY10" fmla="*/ 2977979 h 4238672"/>
              <a:gd name="connsiteX11" fmla="*/ 980484 w 5433384"/>
              <a:gd name="connsiteY11" fmla="*/ 3441185 h 4238672"/>
              <a:gd name="connsiteX12" fmla="*/ 919387 w 5433384"/>
              <a:gd name="connsiteY12" fmla="*/ 3932624 h 4238672"/>
              <a:gd name="connsiteX13" fmla="*/ 1437341 w 5433384"/>
              <a:gd name="connsiteY13" fmla="*/ 4151613 h 4238672"/>
              <a:gd name="connsiteX14" fmla="*/ 1782644 w 5433384"/>
              <a:gd name="connsiteY14" fmla="*/ 3815063 h 4238672"/>
              <a:gd name="connsiteX15" fmla="*/ 1724378 w 5433384"/>
              <a:gd name="connsiteY15" fmla="*/ 3348681 h 4238672"/>
              <a:gd name="connsiteX16" fmla="*/ 1934443 w 5433384"/>
              <a:gd name="connsiteY16" fmla="*/ 3076833 h 4238672"/>
              <a:gd name="connsiteX17" fmla="*/ 2328486 w 5433384"/>
              <a:gd name="connsiteY17" fmla="*/ 3107553 h 4238672"/>
              <a:gd name="connsiteX18" fmla="*/ 2407861 w 5433384"/>
              <a:gd name="connsiteY18" fmla="*/ 3462724 h 4238672"/>
              <a:gd name="connsiteX19" fmla="*/ 2411294 w 5433384"/>
              <a:gd name="connsiteY19" fmla="*/ 3949615 h 4238672"/>
              <a:gd name="connsiteX20" fmla="*/ 2664264 w 5433384"/>
              <a:gd name="connsiteY20" fmla="*/ 4128101 h 4238672"/>
              <a:gd name="connsiteX21" fmla="*/ 2986569 w 5433384"/>
              <a:gd name="connsiteY21" fmla="*/ 4093777 h 4238672"/>
              <a:gd name="connsiteX22" fmla="*/ 3234048 w 5433384"/>
              <a:gd name="connsiteY22" fmla="*/ 3593071 h 4238672"/>
              <a:gd name="connsiteX23" fmla="*/ 2984767 w 5433384"/>
              <a:gd name="connsiteY23" fmla="*/ 3175687 h 4238672"/>
              <a:gd name="connsiteX24" fmla="*/ 2404000 w 5433384"/>
              <a:gd name="connsiteY24" fmla="*/ 2286000 h 4238672"/>
              <a:gd name="connsiteX25" fmla="*/ 1835589 w 5433384"/>
              <a:gd name="connsiteY25" fmla="*/ 1668162 h 4238672"/>
              <a:gd name="connsiteX26" fmla="*/ 1946800 w 5433384"/>
              <a:gd name="connsiteY26" fmla="*/ 1322173 h 4238672"/>
              <a:gd name="connsiteX27" fmla="*/ 2601708 w 5433384"/>
              <a:gd name="connsiteY27" fmla="*/ 951471 h 4238672"/>
              <a:gd name="connsiteX28" fmla="*/ 2972411 w 5433384"/>
              <a:gd name="connsiteY28" fmla="*/ 963827 h 4238672"/>
              <a:gd name="connsiteX29" fmla="*/ 3763243 w 5433384"/>
              <a:gd name="connsiteY29" fmla="*/ 1371600 h 4238672"/>
              <a:gd name="connsiteX30" fmla="*/ 3812670 w 5433384"/>
              <a:gd name="connsiteY30" fmla="*/ 1878227 h 4238672"/>
              <a:gd name="connsiteX31" fmla="*/ 4393438 w 5433384"/>
              <a:gd name="connsiteY31" fmla="*/ 2113006 h 4238672"/>
              <a:gd name="connsiteX32" fmla="*/ 4504648 w 5433384"/>
              <a:gd name="connsiteY32" fmla="*/ 2619633 h 4238672"/>
              <a:gd name="connsiteX33" fmla="*/ 4158659 w 5433384"/>
              <a:gd name="connsiteY33" fmla="*/ 3126260 h 4238672"/>
              <a:gd name="connsiteX34" fmla="*/ 3713816 w 5433384"/>
              <a:gd name="connsiteY34" fmla="*/ 3472249 h 4238672"/>
              <a:gd name="connsiteX35" fmla="*/ 3750886 w 5433384"/>
              <a:gd name="connsiteY35" fmla="*/ 4028303 h 4238672"/>
              <a:gd name="connsiteX36" fmla="*/ 4257513 w 5433384"/>
              <a:gd name="connsiteY36" fmla="*/ 4238368 h 4238672"/>
              <a:gd name="connsiteX37" fmla="*/ 4652930 w 5433384"/>
              <a:gd name="connsiteY37" fmla="*/ 3991233 h 4238672"/>
              <a:gd name="connsiteX38" fmla="*/ 4714713 w 5433384"/>
              <a:gd name="connsiteY38" fmla="*/ 3546390 h 4238672"/>
              <a:gd name="connsiteX39" fmla="*/ 5320194 w 5433384"/>
              <a:gd name="connsiteY39" fmla="*/ 2940908 h 4238672"/>
              <a:gd name="connsiteX40" fmla="*/ 5381978 w 5433384"/>
              <a:gd name="connsiteY40" fmla="*/ 2211860 h 4238672"/>
              <a:gd name="connsiteX41" fmla="*/ 4751784 w 5433384"/>
              <a:gd name="connsiteY41" fmla="*/ 1458098 h 4238672"/>
              <a:gd name="connsiteX42" fmla="*/ 4245157 w 5433384"/>
              <a:gd name="connsiteY42" fmla="*/ 976184 h 4238672"/>
              <a:gd name="connsiteX43" fmla="*/ 3343113 w 5433384"/>
              <a:gd name="connsiteY43" fmla="*/ 407773 h 4238672"/>
              <a:gd name="connsiteX44" fmla="*/ 3108335 w 5433384"/>
              <a:gd name="connsiteY44" fmla="*/ 37071 h 4238672"/>
              <a:gd name="connsiteX0" fmla="*/ 2416357 w 5433384"/>
              <a:gd name="connsiteY0" fmla="*/ 0 h 4238672"/>
              <a:gd name="connsiteX1" fmla="*/ 2206292 w 5433384"/>
              <a:gd name="connsiteY1" fmla="*/ 580768 h 4238672"/>
              <a:gd name="connsiteX2" fmla="*/ 1143611 w 5433384"/>
              <a:gd name="connsiteY2" fmla="*/ 1099752 h 4238672"/>
              <a:gd name="connsiteX3" fmla="*/ 241567 w 5433384"/>
              <a:gd name="connsiteY3" fmla="*/ 2063579 h 4238672"/>
              <a:gd name="connsiteX4" fmla="*/ 56216 w 5433384"/>
              <a:gd name="connsiteY4" fmla="*/ 3027406 h 4238672"/>
              <a:gd name="connsiteX5" fmla="*/ 1081827 w 5433384"/>
              <a:gd name="connsiteY5" fmla="*/ 3150973 h 4238672"/>
              <a:gd name="connsiteX6" fmla="*/ 1069470 w 5433384"/>
              <a:gd name="connsiteY6" fmla="*/ 2286000 h 4238672"/>
              <a:gd name="connsiteX7" fmla="*/ 1328962 w 5433384"/>
              <a:gd name="connsiteY7" fmla="*/ 2051222 h 4238672"/>
              <a:gd name="connsiteX8" fmla="*/ 1674951 w 5433384"/>
              <a:gd name="connsiteY8" fmla="*/ 2063579 h 4238672"/>
              <a:gd name="connsiteX9" fmla="*/ 1687308 w 5433384"/>
              <a:gd name="connsiteY9" fmla="*/ 2446638 h 4238672"/>
              <a:gd name="connsiteX10" fmla="*/ 1415459 w 5433384"/>
              <a:gd name="connsiteY10" fmla="*/ 2977979 h 4238672"/>
              <a:gd name="connsiteX11" fmla="*/ 980484 w 5433384"/>
              <a:gd name="connsiteY11" fmla="*/ 3441185 h 4238672"/>
              <a:gd name="connsiteX12" fmla="*/ 919387 w 5433384"/>
              <a:gd name="connsiteY12" fmla="*/ 3932624 h 4238672"/>
              <a:gd name="connsiteX13" fmla="*/ 1437341 w 5433384"/>
              <a:gd name="connsiteY13" fmla="*/ 4151613 h 4238672"/>
              <a:gd name="connsiteX14" fmla="*/ 1782644 w 5433384"/>
              <a:gd name="connsiteY14" fmla="*/ 3815063 h 4238672"/>
              <a:gd name="connsiteX15" fmla="*/ 1724378 w 5433384"/>
              <a:gd name="connsiteY15" fmla="*/ 3348681 h 4238672"/>
              <a:gd name="connsiteX16" fmla="*/ 1934443 w 5433384"/>
              <a:gd name="connsiteY16" fmla="*/ 3076833 h 4238672"/>
              <a:gd name="connsiteX17" fmla="*/ 2328486 w 5433384"/>
              <a:gd name="connsiteY17" fmla="*/ 3107553 h 4238672"/>
              <a:gd name="connsiteX18" fmla="*/ 2407861 w 5433384"/>
              <a:gd name="connsiteY18" fmla="*/ 3462724 h 4238672"/>
              <a:gd name="connsiteX19" fmla="*/ 2411294 w 5433384"/>
              <a:gd name="connsiteY19" fmla="*/ 3949615 h 4238672"/>
              <a:gd name="connsiteX20" fmla="*/ 2664264 w 5433384"/>
              <a:gd name="connsiteY20" fmla="*/ 4128101 h 4238672"/>
              <a:gd name="connsiteX21" fmla="*/ 2986569 w 5433384"/>
              <a:gd name="connsiteY21" fmla="*/ 4093777 h 4238672"/>
              <a:gd name="connsiteX22" fmla="*/ 3234048 w 5433384"/>
              <a:gd name="connsiteY22" fmla="*/ 3593071 h 4238672"/>
              <a:gd name="connsiteX23" fmla="*/ 2984767 w 5433384"/>
              <a:gd name="connsiteY23" fmla="*/ 3175687 h 4238672"/>
              <a:gd name="connsiteX24" fmla="*/ 2404000 w 5433384"/>
              <a:gd name="connsiteY24" fmla="*/ 2286000 h 4238672"/>
              <a:gd name="connsiteX25" fmla="*/ 1835589 w 5433384"/>
              <a:gd name="connsiteY25" fmla="*/ 1668162 h 4238672"/>
              <a:gd name="connsiteX26" fmla="*/ 1946800 w 5433384"/>
              <a:gd name="connsiteY26" fmla="*/ 1322173 h 4238672"/>
              <a:gd name="connsiteX27" fmla="*/ 2601708 w 5433384"/>
              <a:gd name="connsiteY27" fmla="*/ 951471 h 4238672"/>
              <a:gd name="connsiteX28" fmla="*/ 2972411 w 5433384"/>
              <a:gd name="connsiteY28" fmla="*/ 963827 h 4238672"/>
              <a:gd name="connsiteX29" fmla="*/ 3763243 w 5433384"/>
              <a:gd name="connsiteY29" fmla="*/ 1371600 h 4238672"/>
              <a:gd name="connsiteX30" fmla="*/ 3892045 w 5433384"/>
              <a:gd name="connsiteY30" fmla="*/ 1840127 h 4238672"/>
              <a:gd name="connsiteX31" fmla="*/ 4393438 w 5433384"/>
              <a:gd name="connsiteY31" fmla="*/ 2113006 h 4238672"/>
              <a:gd name="connsiteX32" fmla="*/ 4504648 w 5433384"/>
              <a:gd name="connsiteY32" fmla="*/ 2619633 h 4238672"/>
              <a:gd name="connsiteX33" fmla="*/ 4158659 w 5433384"/>
              <a:gd name="connsiteY33" fmla="*/ 3126260 h 4238672"/>
              <a:gd name="connsiteX34" fmla="*/ 3713816 w 5433384"/>
              <a:gd name="connsiteY34" fmla="*/ 3472249 h 4238672"/>
              <a:gd name="connsiteX35" fmla="*/ 3750886 w 5433384"/>
              <a:gd name="connsiteY35" fmla="*/ 4028303 h 4238672"/>
              <a:gd name="connsiteX36" fmla="*/ 4257513 w 5433384"/>
              <a:gd name="connsiteY36" fmla="*/ 4238368 h 4238672"/>
              <a:gd name="connsiteX37" fmla="*/ 4652930 w 5433384"/>
              <a:gd name="connsiteY37" fmla="*/ 3991233 h 4238672"/>
              <a:gd name="connsiteX38" fmla="*/ 4714713 w 5433384"/>
              <a:gd name="connsiteY38" fmla="*/ 3546390 h 4238672"/>
              <a:gd name="connsiteX39" fmla="*/ 5320194 w 5433384"/>
              <a:gd name="connsiteY39" fmla="*/ 2940908 h 4238672"/>
              <a:gd name="connsiteX40" fmla="*/ 5381978 w 5433384"/>
              <a:gd name="connsiteY40" fmla="*/ 2211860 h 4238672"/>
              <a:gd name="connsiteX41" fmla="*/ 4751784 w 5433384"/>
              <a:gd name="connsiteY41" fmla="*/ 1458098 h 4238672"/>
              <a:gd name="connsiteX42" fmla="*/ 4245157 w 5433384"/>
              <a:gd name="connsiteY42" fmla="*/ 976184 h 4238672"/>
              <a:gd name="connsiteX43" fmla="*/ 3343113 w 5433384"/>
              <a:gd name="connsiteY43" fmla="*/ 407773 h 4238672"/>
              <a:gd name="connsiteX44" fmla="*/ 3108335 w 5433384"/>
              <a:gd name="connsiteY44" fmla="*/ 37071 h 4238672"/>
              <a:gd name="connsiteX0" fmla="*/ 2416357 w 5433384"/>
              <a:gd name="connsiteY0" fmla="*/ 0 h 4238672"/>
              <a:gd name="connsiteX1" fmla="*/ 2206292 w 5433384"/>
              <a:gd name="connsiteY1" fmla="*/ 580768 h 4238672"/>
              <a:gd name="connsiteX2" fmla="*/ 1143611 w 5433384"/>
              <a:gd name="connsiteY2" fmla="*/ 1099752 h 4238672"/>
              <a:gd name="connsiteX3" fmla="*/ 241567 w 5433384"/>
              <a:gd name="connsiteY3" fmla="*/ 2063579 h 4238672"/>
              <a:gd name="connsiteX4" fmla="*/ 56216 w 5433384"/>
              <a:gd name="connsiteY4" fmla="*/ 3027406 h 4238672"/>
              <a:gd name="connsiteX5" fmla="*/ 1081827 w 5433384"/>
              <a:gd name="connsiteY5" fmla="*/ 3150973 h 4238672"/>
              <a:gd name="connsiteX6" fmla="*/ 1069470 w 5433384"/>
              <a:gd name="connsiteY6" fmla="*/ 2286000 h 4238672"/>
              <a:gd name="connsiteX7" fmla="*/ 1328962 w 5433384"/>
              <a:gd name="connsiteY7" fmla="*/ 2051222 h 4238672"/>
              <a:gd name="connsiteX8" fmla="*/ 1674951 w 5433384"/>
              <a:gd name="connsiteY8" fmla="*/ 2063579 h 4238672"/>
              <a:gd name="connsiteX9" fmla="*/ 1687308 w 5433384"/>
              <a:gd name="connsiteY9" fmla="*/ 2446638 h 4238672"/>
              <a:gd name="connsiteX10" fmla="*/ 1415459 w 5433384"/>
              <a:gd name="connsiteY10" fmla="*/ 2977979 h 4238672"/>
              <a:gd name="connsiteX11" fmla="*/ 980484 w 5433384"/>
              <a:gd name="connsiteY11" fmla="*/ 3441185 h 4238672"/>
              <a:gd name="connsiteX12" fmla="*/ 919387 w 5433384"/>
              <a:gd name="connsiteY12" fmla="*/ 3932624 h 4238672"/>
              <a:gd name="connsiteX13" fmla="*/ 1437341 w 5433384"/>
              <a:gd name="connsiteY13" fmla="*/ 4151613 h 4238672"/>
              <a:gd name="connsiteX14" fmla="*/ 1782644 w 5433384"/>
              <a:gd name="connsiteY14" fmla="*/ 3815063 h 4238672"/>
              <a:gd name="connsiteX15" fmla="*/ 1724378 w 5433384"/>
              <a:gd name="connsiteY15" fmla="*/ 3348681 h 4238672"/>
              <a:gd name="connsiteX16" fmla="*/ 1934443 w 5433384"/>
              <a:gd name="connsiteY16" fmla="*/ 3076833 h 4238672"/>
              <a:gd name="connsiteX17" fmla="*/ 2328486 w 5433384"/>
              <a:gd name="connsiteY17" fmla="*/ 3107553 h 4238672"/>
              <a:gd name="connsiteX18" fmla="*/ 2407861 w 5433384"/>
              <a:gd name="connsiteY18" fmla="*/ 3462724 h 4238672"/>
              <a:gd name="connsiteX19" fmla="*/ 2411294 w 5433384"/>
              <a:gd name="connsiteY19" fmla="*/ 3949615 h 4238672"/>
              <a:gd name="connsiteX20" fmla="*/ 2664264 w 5433384"/>
              <a:gd name="connsiteY20" fmla="*/ 4128101 h 4238672"/>
              <a:gd name="connsiteX21" fmla="*/ 2986569 w 5433384"/>
              <a:gd name="connsiteY21" fmla="*/ 4093777 h 4238672"/>
              <a:gd name="connsiteX22" fmla="*/ 3234048 w 5433384"/>
              <a:gd name="connsiteY22" fmla="*/ 3593071 h 4238672"/>
              <a:gd name="connsiteX23" fmla="*/ 2984767 w 5433384"/>
              <a:gd name="connsiteY23" fmla="*/ 3175687 h 4238672"/>
              <a:gd name="connsiteX24" fmla="*/ 2404000 w 5433384"/>
              <a:gd name="connsiteY24" fmla="*/ 2286000 h 4238672"/>
              <a:gd name="connsiteX25" fmla="*/ 1835589 w 5433384"/>
              <a:gd name="connsiteY25" fmla="*/ 1668162 h 4238672"/>
              <a:gd name="connsiteX26" fmla="*/ 1946800 w 5433384"/>
              <a:gd name="connsiteY26" fmla="*/ 1322173 h 4238672"/>
              <a:gd name="connsiteX27" fmla="*/ 2601708 w 5433384"/>
              <a:gd name="connsiteY27" fmla="*/ 951471 h 4238672"/>
              <a:gd name="connsiteX28" fmla="*/ 2972411 w 5433384"/>
              <a:gd name="connsiteY28" fmla="*/ 963827 h 4238672"/>
              <a:gd name="connsiteX29" fmla="*/ 3706093 w 5433384"/>
              <a:gd name="connsiteY29" fmla="*/ 1419225 h 4238672"/>
              <a:gd name="connsiteX30" fmla="*/ 3892045 w 5433384"/>
              <a:gd name="connsiteY30" fmla="*/ 1840127 h 4238672"/>
              <a:gd name="connsiteX31" fmla="*/ 4393438 w 5433384"/>
              <a:gd name="connsiteY31" fmla="*/ 2113006 h 4238672"/>
              <a:gd name="connsiteX32" fmla="*/ 4504648 w 5433384"/>
              <a:gd name="connsiteY32" fmla="*/ 2619633 h 4238672"/>
              <a:gd name="connsiteX33" fmla="*/ 4158659 w 5433384"/>
              <a:gd name="connsiteY33" fmla="*/ 3126260 h 4238672"/>
              <a:gd name="connsiteX34" fmla="*/ 3713816 w 5433384"/>
              <a:gd name="connsiteY34" fmla="*/ 3472249 h 4238672"/>
              <a:gd name="connsiteX35" fmla="*/ 3750886 w 5433384"/>
              <a:gd name="connsiteY35" fmla="*/ 4028303 h 4238672"/>
              <a:gd name="connsiteX36" fmla="*/ 4257513 w 5433384"/>
              <a:gd name="connsiteY36" fmla="*/ 4238368 h 4238672"/>
              <a:gd name="connsiteX37" fmla="*/ 4652930 w 5433384"/>
              <a:gd name="connsiteY37" fmla="*/ 3991233 h 4238672"/>
              <a:gd name="connsiteX38" fmla="*/ 4714713 w 5433384"/>
              <a:gd name="connsiteY38" fmla="*/ 3546390 h 4238672"/>
              <a:gd name="connsiteX39" fmla="*/ 5320194 w 5433384"/>
              <a:gd name="connsiteY39" fmla="*/ 2940908 h 4238672"/>
              <a:gd name="connsiteX40" fmla="*/ 5381978 w 5433384"/>
              <a:gd name="connsiteY40" fmla="*/ 2211860 h 4238672"/>
              <a:gd name="connsiteX41" fmla="*/ 4751784 w 5433384"/>
              <a:gd name="connsiteY41" fmla="*/ 1458098 h 4238672"/>
              <a:gd name="connsiteX42" fmla="*/ 4245157 w 5433384"/>
              <a:gd name="connsiteY42" fmla="*/ 976184 h 4238672"/>
              <a:gd name="connsiteX43" fmla="*/ 3343113 w 5433384"/>
              <a:gd name="connsiteY43" fmla="*/ 407773 h 4238672"/>
              <a:gd name="connsiteX44" fmla="*/ 3108335 w 5433384"/>
              <a:gd name="connsiteY44" fmla="*/ 37071 h 4238672"/>
              <a:gd name="connsiteX0" fmla="*/ 2416357 w 5433384"/>
              <a:gd name="connsiteY0" fmla="*/ 0 h 4238672"/>
              <a:gd name="connsiteX1" fmla="*/ 2206292 w 5433384"/>
              <a:gd name="connsiteY1" fmla="*/ 580768 h 4238672"/>
              <a:gd name="connsiteX2" fmla="*/ 1143611 w 5433384"/>
              <a:gd name="connsiteY2" fmla="*/ 1099752 h 4238672"/>
              <a:gd name="connsiteX3" fmla="*/ 241567 w 5433384"/>
              <a:gd name="connsiteY3" fmla="*/ 2063579 h 4238672"/>
              <a:gd name="connsiteX4" fmla="*/ 56216 w 5433384"/>
              <a:gd name="connsiteY4" fmla="*/ 3027406 h 4238672"/>
              <a:gd name="connsiteX5" fmla="*/ 1081827 w 5433384"/>
              <a:gd name="connsiteY5" fmla="*/ 3150973 h 4238672"/>
              <a:gd name="connsiteX6" fmla="*/ 1069470 w 5433384"/>
              <a:gd name="connsiteY6" fmla="*/ 2286000 h 4238672"/>
              <a:gd name="connsiteX7" fmla="*/ 1328962 w 5433384"/>
              <a:gd name="connsiteY7" fmla="*/ 2051222 h 4238672"/>
              <a:gd name="connsiteX8" fmla="*/ 1674951 w 5433384"/>
              <a:gd name="connsiteY8" fmla="*/ 2063579 h 4238672"/>
              <a:gd name="connsiteX9" fmla="*/ 1687308 w 5433384"/>
              <a:gd name="connsiteY9" fmla="*/ 2446638 h 4238672"/>
              <a:gd name="connsiteX10" fmla="*/ 1415459 w 5433384"/>
              <a:gd name="connsiteY10" fmla="*/ 2977979 h 4238672"/>
              <a:gd name="connsiteX11" fmla="*/ 980484 w 5433384"/>
              <a:gd name="connsiteY11" fmla="*/ 3441185 h 4238672"/>
              <a:gd name="connsiteX12" fmla="*/ 919387 w 5433384"/>
              <a:gd name="connsiteY12" fmla="*/ 3932624 h 4238672"/>
              <a:gd name="connsiteX13" fmla="*/ 1437341 w 5433384"/>
              <a:gd name="connsiteY13" fmla="*/ 4151613 h 4238672"/>
              <a:gd name="connsiteX14" fmla="*/ 1782644 w 5433384"/>
              <a:gd name="connsiteY14" fmla="*/ 3815063 h 4238672"/>
              <a:gd name="connsiteX15" fmla="*/ 1724378 w 5433384"/>
              <a:gd name="connsiteY15" fmla="*/ 3348681 h 4238672"/>
              <a:gd name="connsiteX16" fmla="*/ 1934443 w 5433384"/>
              <a:gd name="connsiteY16" fmla="*/ 3076833 h 4238672"/>
              <a:gd name="connsiteX17" fmla="*/ 2328486 w 5433384"/>
              <a:gd name="connsiteY17" fmla="*/ 3107553 h 4238672"/>
              <a:gd name="connsiteX18" fmla="*/ 2407861 w 5433384"/>
              <a:gd name="connsiteY18" fmla="*/ 3462724 h 4238672"/>
              <a:gd name="connsiteX19" fmla="*/ 2411294 w 5433384"/>
              <a:gd name="connsiteY19" fmla="*/ 3949615 h 4238672"/>
              <a:gd name="connsiteX20" fmla="*/ 2664264 w 5433384"/>
              <a:gd name="connsiteY20" fmla="*/ 4128101 h 4238672"/>
              <a:gd name="connsiteX21" fmla="*/ 2986569 w 5433384"/>
              <a:gd name="connsiteY21" fmla="*/ 4093777 h 4238672"/>
              <a:gd name="connsiteX22" fmla="*/ 3234048 w 5433384"/>
              <a:gd name="connsiteY22" fmla="*/ 3593071 h 4238672"/>
              <a:gd name="connsiteX23" fmla="*/ 2984767 w 5433384"/>
              <a:gd name="connsiteY23" fmla="*/ 3175687 h 4238672"/>
              <a:gd name="connsiteX24" fmla="*/ 2404000 w 5433384"/>
              <a:gd name="connsiteY24" fmla="*/ 2286000 h 4238672"/>
              <a:gd name="connsiteX25" fmla="*/ 1835589 w 5433384"/>
              <a:gd name="connsiteY25" fmla="*/ 1668162 h 4238672"/>
              <a:gd name="connsiteX26" fmla="*/ 1946800 w 5433384"/>
              <a:gd name="connsiteY26" fmla="*/ 1322173 h 4238672"/>
              <a:gd name="connsiteX27" fmla="*/ 2601708 w 5433384"/>
              <a:gd name="connsiteY27" fmla="*/ 951471 h 4238672"/>
              <a:gd name="connsiteX28" fmla="*/ 2972411 w 5433384"/>
              <a:gd name="connsiteY28" fmla="*/ 963827 h 4238672"/>
              <a:gd name="connsiteX29" fmla="*/ 3636243 w 5433384"/>
              <a:gd name="connsiteY29" fmla="*/ 1450975 h 4238672"/>
              <a:gd name="connsiteX30" fmla="*/ 3892045 w 5433384"/>
              <a:gd name="connsiteY30" fmla="*/ 1840127 h 4238672"/>
              <a:gd name="connsiteX31" fmla="*/ 4393438 w 5433384"/>
              <a:gd name="connsiteY31" fmla="*/ 2113006 h 4238672"/>
              <a:gd name="connsiteX32" fmla="*/ 4504648 w 5433384"/>
              <a:gd name="connsiteY32" fmla="*/ 2619633 h 4238672"/>
              <a:gd name="connsiteX33" fmla="*/ 4158659 w 5433384"/>
              <a:gd name="connsiteY33" fmla="*/ 3126260 h 4238672"/>
              <a:gd name="connsiteX34" fmla="*/ 3713816 w 5433384"/>
              <a:gd name="connsiteY34" fmla="*/ 3472249 h 4238672"/>
              <a:gd name="connsiteX35" fmla="*/ 3750886 w 5433384"/>
              <a:gd name="connsiteY35" fmla="*/ 4028303 h 4238672"/>
              <a:gd name="connsiteX36" fmla="*/ 4257513 w 5433384"/>
              <a:gd name="connsiteY36" fmla="*/ 4238368 h 4238672"/>
              <a:gd name="connsiteX37" fmla="*/ 4652930 w 5433384"/>
              <a:gd name="connsiteY37" fmla="*/ 3991233 h 4238672"/>
              <a:gd name="connsiteX38" fmla="*/ 4714713 w 5433384"/>
              <a:gd name="connsiteY38" fmla="*/ 3546390 h 4238672"/>
              <a:gd name="connsiteX39" fmla="*/ 5320194 w 5433384"/>
              <a:gd name="connsiteY39" fmla="*/ 2940908 h 4238672"/>
              <a:gd name="connsiteX40" fmla="*/ 5381978 w 5433384"/>
              <a:gd name="connsiteY40" fmla="*/ 2211860 h 4238672"/>
              <a:gd name="connsiteX41" fmla="*/ 4751784 w 5433384"/>
              <a:gd name="connsiteY41" fmla="*/ 1458098 h 4238672"/>
              <a:gd name="connsiteX42" fmla="*/ 4245157 w 5433384"/>
              <a:gd name="connsiteY42" fmla="*/ 976184 h 4238672"/>
              <a:gd name="connsiteX43" fmla="*/ 3343113 w 5433384"/>
              <a:gd name="connsiteY43" fmla="*/ 407773 h 4238672"/>
              <a:gd name="connsiteX44" fmla="*/ 3108335 w 5433384"/>
              <a:gd name="connsiteY44" fmla="*/ 37071 h 4238672"/>
              <a:gd name="connsiteX0" fmla="*/ 2416357 w 5433384"/>
              <a:gd name="connsiteY0" fmla="*/ 0 h 4238672"/>
              <a:gd name="connsiteX1" fmla="*/ 2206292 w 5433384"/>
              <a:gd name="connsiteY1" fmla="*/ 580768 h 4238672"/>
              <a:gd name="connsiteX2" fmla="*/ 1143611 w 5433384"/>
              <a:gd name="connsiteY2" fmla="*/ 1099752 h 4238672"/>
              <a:gd name="connsiteX3" fmla="*/ 241567 w 5433384"/>
              <a:gd name="connsiteY3" fmla="*/ 2063579 h 4238672"/>
              <a:gd name="connsiteX4" fmla="*/ 56216 w 5433384"/>
              <a:gd name="connsiteY4" fmla="*/ 3027406 h 4238672"/>
              <a:gd name="connsiteX5" fmla="*/ 1081827 w 5433384"/>
              <a:gd name="connsiteY5" fmla="*/ 3150973 h 4238672"/>
              <a:gd name="connsiteX6" fmla="*/ 1069470 w 5433384"/>
              <a:gd name="connsiteY6" fmla="*/ 2286000 h 4238672"/>
              <a:gd name="connsiteX7" fmla="*/ 1328962 w 5433384"/>
              <a:gd name="connsiteY7" fmla="*/ 2051222 h 4238672"/>
              <a:gd name="connsiteX8" fmla="*/ 1674951 w 5433384"/>
              <a:gd name="connsiteY8" fmla="*/ 2063579 h 4238672"/>
              <a:gd name="connsiteX9" fmla="*/ 1687308 w 5433384"/>
              <a:gd name="connsiteY9" fmla="*/ 2446638 h 4238672"/>
              <a:gd name="connsiteX10" fmla="*/ 1415459 w 5433384"/>
              <a:gd name="connsiteY10" fmla="*/ 2977979 h 4238672"/>
              <a:gd name="connsiteX11" fmla="*/ 980484 w 5433384"/>
              <a:gd name="connsiteY11" fmla="*/ 3441185 h 4238672"/>
              <a:gd name="connsiteX12" fmla="*/ 919387 w 5433384"/>
              <a:gd name="connsiteY12" fmla="*/ 3932624 h 4238672"/>
              <a:gd name="connsiteX13" fmla="*/ 1437341 w 5433384"/>
              <a:gd name="connsiteY13" fmla="*/ 4151613 h 4238672"/>
              <a:gd name="connsiteX14" fmla="*/ 1782644 w 5433384"/>
              <a:gd name="connsiteY14" fmla="*/ 3815063 h 4238672"/>
              <a:gd name="connsiteX15" fmla="*/ 1724378 w 5433384"/>
              <a:gd name="connsiteY15" fmla="*/ 3348681 h 4238672"/>
              <a:gd name="connsiteX16" fmla="*/ 1934443 w 5433384"/>
              <a:gd name="connsiteY16" fmla="*/ 3076833 h 4238672"/>
              <a:gd name="connsiteX17" fmla="*/ 2328486 w 5433384"/>
              <a:gd name="connsiteY17" fmla="*/ 3107553 h 4238672"/>
              <a:gd name="connsiteX18" fmla="*/ 2407861 w 5433384"/>
              <a:gd name="connsiteY18" fmla="*/ 3462724 h 4238672"/>
              <a:gd name="connsiteX19" fmla="*/ 2411294 w 5433384"/>
              <a:gd name="connsiteY19" fmla="*/ 3949615 h 4238672"/>
              <a:gd name="connsiteX20" fmla="*/ 2664264 w 5433384"/>
              <a:gd name="connsiteY20" fmla="*/ 4128101 h 4238672"/>
              <a:gd name="connsiteX21" fmla="*/ 2986569 w 5433384"/>
              <a:gd name="connsiteY21" fmla="*/ 4093777 h 4238672"/>
              <a:gd name="connsiteX22" fmla="*/ 3234048 w 5433384"/>
              <a:gd name="connsiteY22" fmla="*/ 3593071 h 4238672"/>
              <a:gd name="connsiteX23" fmla="*/ 2984767 w 5433384"/>
              <a:gd name="connsiteY23" fmla="*/ 3175687 h 4238672"/>
              <a:gd name="connsiteX24" fmla="*/ 2404000 w 5433384"/>
              <a:gd name="connsiteY24" fmla="*/ 2286000 h 4238672"/>
              <a:gd name="connsiteX25" fmla="*/ 1835589 w 5433384"/>
              <a:gd name="connsiteY25" fmla="*/ 1668162 h 4238672"/>
              <a:gd name="connsiteX26" fmla="*/ 1946800 w 5433384"/>
              <a:gd name="connsiteY26" fmla="*/ 1322173 h 4238672"/>
              <a:gd name="connsiteX27" fmla="*/ 2601708 w 5433384"/>
              <a:gd name="connsiteY27" fmla="*/ 951471 h 4238672"/>
              <a:gd name="connsiteX28" fmla="*/ 2972411 w 5433384"/>
              <a:gd name="connsiteY28" fmla="*/ 963827 h 4238672"/>
              <a:gd name="connsiteX29" fmla="*/ 3636243 w 5433384"/>
              <a:gd name="connsiteY29" fmla="*/ 1450975 h 4238672"/>
              <a:gd name="connsiteX30" fmla="*/ 3892045 w 5433384"/>
              <a:gd name="connsiteY30" fmla="*/ 1840127 h 4238672"/>
              <a:gd name="connsiteX31" fmla="*/ 4374388 w 5433384"/>
              <a:gd name="connsiteY31" fmla="*/ 2166981 h 4238672"/>
              <a:gd name="connsiteX32" fmla="*/ 4504648 w 5433384"/>
              <a:gd name="connsiteY32" fmla="*/ 2619633 h 4238672"/>
              <a:gd name="connsiteX33" fmla="*/ 4158659 w 5433384"/>
              <a:gd name="connsiteY33" fmla="*/ 3126260 h 4238672"/>
              <a:gd name="connsiteX34" fmla="*/ 3713816 w 5433384"/>
              <a:gd name="connsiteY34" fmla="*/ 3472249 h 4238672"/>
              <a:gd name="connsiteX35" fmla="*/ 3750886 w 5433384"/>
              <a:gd name="connsiteY35" fmla="*/ 4028303 h 4238672"/>
              <a:gd name="connsiteX36" fmla="*/ 4257513 w 5433384"/>
              <a:gd name="connsiteY36" fmla="*/ 4238368 h 4238672"/>
              <a:gd name="connsiteX37" fmla="*/ 4652930 w 5433384"/>
              <a:gd name="connsiteY37" fmla="*/ 3991233 h 4238672"/>
              <a:gd name="connsiteX38" fmla="*/ 4714713 w 5433384"/>
              <a:gd name="connsiteY38" fmla="*/ 3546390 h 4238672"/>
              <a:gd name="connsiteX39" fmla="*/ 5320194 w 5433384"/>
              <a:gd name="connsiteY39" fmla="*/ 2940908 h 4238672"/>
              <a:gd name="connsiteX40" fmla="*/ 5381978 w 5433384"/>
              <a:gd name="connsiteY40" fmla="*/ 2211860 h 4238672"/>
              <a:gd name="connsiteX41" fmla="*/ 4751784 w 5433384"/>
              <a:gd name="connsiteY41" fmla="*/ 1458098 h 4238672"/>
              <a:gd name="connsiteX42" fmla="*/ 4245157 w 5433384"/>
              <a:gd name="connsiteY42" fmla="*/ 976184 h 4238672"/>
              <a:gd name="connsiteX43" fmla="*/ 3343113 w 5433384"/>
              <a:gd name="connsiteY43" fmla="*/ 407773 h 4238672"/>
              <a:gd name="connsiteX44" fmla="*/ 3108335 w 5433384"/>
              <a:gd name="connsiteY44" fmla="*/ 37071 h 4238672"/>
              <a:gd name="connsiteX0" fmla="*/ 2405784 w 5422811"/>
              <a:gd name="connsiteY0" fmla="*/ 0 h 4238672"/>
              <a:gd name="connsiteX1" fmla="*/ 2195719 w 5422811"/>
              <a:gd name="connsiteY1" fmla="*/ 580768 h 4238672"/>
              <a:gd name="connsiteX2" fmla="*/ 1133038 w 5422811"/>
              <a:gd name="connsiteY2" fmla="*/ 1099752 h 4238672"/>
              <a:gd name="connsiteX3" fmla="*/ 230994 w 5422811"/>
              <a:gd name="connsiteY3" fmla="*/ 2063579 h 4238672"/>
              <a:gd name="connsiteX4" fmla="*/ 45643 w 5422811"/>
              <a:gd name="connsiteY4" fmla="*/ 3027406 h 4238672"/>
              <a:gd name="connsiteX5" fmla="*/ 925204 w 5422811"/>
              <a:gd name="connsiteY5" fmla="*/ 2960473 h 4238672"/>
              <a:gd name="connsiteX6" fmla="*/ 1058897 w 5422811"/>
              <a:gd name="connsiteY6" fmla="*/ 2286000 h 4238672"/>
              <a:gd name="connsiteX7" fmla="*/ 1318389 w 5422811"/>
              <a:gd name="connsiteY7" fmla="*/ 2051222 h 4238672"/>
              <a:gd name="connsiteX8" fmla="*/ 1664378 w 5422811"/>
              <a:gd name="connsiteY8" fmla="*/ 2063579 h 4238672"/>
              <a:gd name="connsiteX9" fmla="*/ 1676735 w 5422811"/>
              <a:gd name="connsiteY9" fmla="*/ 2446638 h 4238672"/>
              <a:gd name="connsiteX10" fmla="*/ 1404886 w 5422811"/>
              <a:gd name="connsiteY10" fmla="*/ 2977979 h 4238672"/>
              <a:gd name="connsiteX11" fmla="*/ 969911 w 5422811"/>
              <a:gd name="connsiteY11" fmla="*/ 3441185 h 4238672"/>
              <a:gd name="connsiteX12" fmla="*/ 908814 w 5422811"/>
              <a:gd name="connsiteY12" fmla="*/ 3932624 h 4238672"/>
              <a:gd name="connsiteX13" fmla="*/ 1426768 w 5422811"/>
              <a:gd name="connsiteY13" fmla="*/ 4151613 h 4238672"/>
              <a:gd name="connsiteX14" fmla="*/ 1772071 w 5422811"/>
              <a:gd name="connsiteY14" fmla="*/ 3815063 h 4238672"/>
              <a:gd name="connsiteX15" fmla="*/ 1713805 w 5422811"/>
              <a:gd name="connsiteY15" fmla="*/ 3348681 h 4238672"/>
              <a:gd name="connsiteX16" fmla="*/ 1923870 w 5422811"/>
              <a:gd name="connsiteY16" fmla="*/ 3076833 h 4238672"/>
              <a:gd name="connsiteX17" fmla="*/ 2317913 w 5422811"/>
              <a:gd name="connsiteY17" fmla="*/ 3107553 h 4238672"/>
              <a:gd name="connsiteX18" fmla="*/ 2397288 w 5422811"/>
              <a:gd name="connsiteY18" fmla="*/ 3462724 h 4238672"/>
              <a:gd name="connsiteX19" fmla="*/ 2400721 w 5422811"/>
              <a:gd name="connsiteY19" fmla="*/ 3949615 h 4238672"/>
              <a:gd name="connsiteX20" fmla="*/ 2653691 w 5422811"/>
              <a:gd name="connsiteY20" fmla="*/ 4128101 h 4238672"/>
              <a:gd name="connsiteX21" fmla="*/ 2975996 w 5422811"/>
              <a:gd name="connsiteY21" fmla="*/ 4093777 h 4238672"/>
              <a:gd name="connsiteX22" fmla="*/ 3223475 w 5422811"/>
              <a:gd name="connsiteY22" fmla="*/ 3593071 h 4238672"/>
              <a:gd name="connsiteX23" fmla="*/ 2974194 w 5422811"/>
              <a:gd name="connsiteY23" fmla="*/ 3175687 h 4238672"/>
              <a:gd name="connsiteX24" fmla="*/ 2393427 w 5422811"/>
              <a:gd name="connsiteY24" fmla="*/ 2286000 h 4238672"/>
              <a:gd name="connsiteX25" fmla="*/ 1825016 w 5422811"/>
              <a:gd name="connsiteY25" fmla="*/ 1668162 h 4238672"/>
              <a:gd name="connsiteX26" fmla="*/ 1936227 w 5422811"/>
              <a:gd name="connsiteY26" fmla="*/ 1322173 h 4238672"/>
              <a:gd name="connsiteX27" fmla="*/ 2591135 w 5422811"/>
              <a:gd name="connsiteY27" fmla="*/ 951471 h 4238672"/>
              <a:gd name="connsiteX28" fmla="*/ 2961838 w 5422811"/>
              <a:gd name="connsiteY28" fmla="*/ 963827 h 4238672"/>
              <a:gd name="connsiteX29" fmla="*/ 3625670 w 5422811"/>
              <a:gd name="connsiteY29" fmla="*/ 1450975 h 4238672"/>
              <a:gd name="connsiteX30" fmla="*/ 3881472 w 5422811"/>
              <a:gd name="connsiteY30" fmla="*/ 1840127 h 4238672"/>
              <a:gd name="connsiteX31" fmla="*/ 4363815 w 5422811"/>
              <a:gd name="connsiteY31" fmla="*/ 2166981 h 4238672"/>
              <a:gd name="connsiteX32" fmla="*/ 4494075 w 5422811"/>
              <a:gd name="connsiteY32" fmla="*/ 2619633 h 4238672"/>
              <a:gd name="connsiteX33" fmla="*/ 4148086 w 5422811"/>
              <a:gd name="connsiteY33" fmla="*/ 3126260 h 4238672"/>
              <a:gd name="connsiteX34" fmla="*/ 3703243 w 5422811"/>
              <a:gd name="connsiteY34" fmla="*/ 3472249 h 4238672"/>
              <a:gd name="connsiteX35" fmla="*/ 3740313 w 5422811"/>
              <a:gd name="connsiteY35" fmla="*/ 4028303 h 4238672"/>
              <a:gd name="connsiteX36" fmla="*/ 4246940 w 5422811"/>
              <a:gd name="connsiteY36" fmla="*/ 4238368 h 4238672"/>
              <a:gd name="connsiteX37" fmla="*/ 4642357 w 5422811"/>
              <a:gd name="connsiteY37" fmla="*/ 3991233 h 4238672"/>
              <a:gd name="connsiteX38" fmla="*/ 4704140 w 5422811"/>
              <a:gd name="connsiteY38" fmla="*/ 3546390 h 4238672"/>
              <a:gd name="connsiteX39" fmla="*/ 5309621 w 5422811"/>
              <a:gd name="connsiteY39" fmla="*/ 2940908 h 4238672"/>
              <a:gd name="connsiteX40" fmla="*/ 5371405 w 5422811"/>
              <a:gd name="connsiteY40" fmla="*/ 2211860 h 4238672"/>
              <a:gd name="connsiteX41" fmla="*/ 4741211 w 5422811"/>
              <a:gd name="connsiteY41" fmla="*/ 1458098 h 4238672"/>
              <a:gd name="connsiteX42" fmla="*/ 4234584 w 5422811"/>
              <a:gd name="connsiteY42" fmla="*/ 976184 h 4238672"/>
              <a:gd name="connsiteX43" fmla="*/ 3332540 w 5422811"/>
              <a:gd name="connsiteY43" fmla="*/ 407773 h 4238672"/>
              <a:gd name="connsiteX44" fmla="*/ 3097762 w 5422811"/>
              <a:gd name="connsiteY44" fmla="*/ 37071 h 4238672"/>
              <a:gd name="connsiteX0" fmla="*/ 2249568 w 5266595"/>
              <a:gd name="connsiteY0" fmla="*/ 0 h 4238672"/>
              <a:gd name="connsiteX1" fmla="*/ 2039503 w 5266595"/>
              <a:gd name="connsiteY1" fmla="*/ 580768 h 4238672"/>
              <a:gd name="connsiteX2" fmla="*/ 976822 w 5266595"/>
              <a:gd name="connsiteY2" fmla="*/ 1099752 h 4238672"/>
              <a:gd name="connsiteX3" fmla="*/ 74778 w 5266595"/>
              <a:gd name="connsiteY3" fmla="*/ 2063579 h 4238672"/>
              <a:gd name="connsiteX4" fmla="*/ 130727 w 5266595"/>
              <a:gd name="connsiteY4" fmla="*/ 2957556 h 4238672"/>
              <a:gd name="connsiteX5" fmla="*/ 768988 w 5266595"/>
              <a:gd name="connsiteY5" fmla="*/ 2960473 h 4238672"/>
              <a:gd name="connsiteX6" fmla="*/ 902681 w 5266595"/>
              <a:gd name="connsiteY6" fmla="*/ 2286000 h 4238672"/>
              <a:gd name="connsiteX7" fmla="*/ 1162173 w 5266595"/>
              <a:gd name="connsiteY7" fmla="*/ 2051222 h 4238672"/>
              <a:gd name="connsiteX8" fmla="*/ 1508162 w 5266595"/>
              <a:gd name="connsiteY8" fmla="*/ 2063579 h 4238672"/>
              <a:gd name="connsiteX9" fmla="*/ 1520519 w 5266595"/>
              <a:gd name="connsiteY9" fmla="*/ 2446638 h 4238672"/>
              <a:gd name="connsiteX10" fmla="*/ 1248670 w 5266595"/>
              <a:gd name="connsiteY10" fmla="*/ 2977979 h 4238672"/>
              <a:gd name="connsiteX11" fmla="*/ 813695 w 5266595"/>
              <a:gd name="connsiteY11" fmla="*/ 3441185 h 4238672"/>
              <a:gd name="connsiteX12" fmla="*/ 752598 w 5266595"/>
              <a:gd name="connsiteY12" fmla="*/ 3932624 h 4238672"/>
              <a:gd name="connsiteX13" fmla="*/ 1270552 w 5266595"/>
              <a:gd name="connsiteY13" fmla="*/ 4151613 h 4238672"/>
              <a:gd name="connsiteX14" fmla="*/ 1615855 w 5266595"/>
              <a:gd name="connsiteY14" fmla="*/ 3815063 h 4238672"/>
              <a:gd name="connsiteX15" fmla="*/ 1557589 w 5266595"/>
              <a:gd name="connsiteY15" fmla="*/ 3348681 h 4238672"/>
              <a:gd name="connsiteX16" fmla="*/ 1767654 w 5266595"/>
              <a:gd name="connsiteY16" fmla="*/ 3076833 h 4238672"/>
              <a:gd name="connsiteX17" fmla="*/ 2161697 w 5266595"/>
              <a:gd name="connsiteY17" fmla="*/ 3107553 h 4238672"/>
              <a:gd name="connsiteX18" fmla="*/ 2241072 w 5266595"/>
              <a:gd name="connsiteY18" fmla="*/ 3462724 h 4238672"/>
              <a:gd name="connsiteX19" fmla="*/ 2244505 w 5266595"/>
              <a:gd name="connsiteY19" fmla="*/ 3949615 h 4238672"/>
              <a:gd name="connsiteX20" fmla="*/ 2497475 w 5266595"/>
              <a:gd name="connsiteY20" fmla="*/ 4128101 h 4238672"/>
              <a:gd name="connsiteX21" fmla="*/ 2819780 w 5266595"/>
              <a:gd name="connsiteY21" fmla="*/ 4093777 h 4238672"/>
              <a:gd name="connsiteX22" fmla="*/ 3067259 w 5266595"/>
              <a:gd name="connsiteY22" fmla="*/ 3593071 h 4238672"/>
              <a:gd name="connsiteX23" fmla="*/ 2817978 w 5266595"/>
              <a:gd name="connsiteY23" fmla="*/ 3175687 h 4238672"/>
              <a:gd name="connsiteX24" fmla="*/ 2237211 w 5266595"/>
              <a:gd name="connsiteY24" fmla="*/ 2286000 h 4238672"/>
              <a:gd name="connsiteX25" fmla="*/ 1668800 w 5266595"/>
              <a:gd name="connsiteY25" fmla="*/ 1668162 h 4238672"/>
              <a:gd name="connsiteX26" fmla="*/ 1780011 w 5266595"/>
              <a:gd name="connsiteY26" fmla="*/ 1322173 h 4238672"/>
              <a:gd name="connsiteX27" fmla="*/ 2434919 w 5266595"/>
              <a:gd name="connsiteY27" fmla="*/ 951471 h 4238672"/>
              <a:gd name="connsiteX28" fmla="*/ 2805622 w 5266595"/>
              <a:gd name="connsiteY28" fmla="*/ 963827 h 4238672"/>
              <a:gd name="connsiteX29" fmla="*/ 3469454 w 5266595"/>
              <a:gd name="connsiteY29" fmla="*/ 1450975 h 4238672"/>
              <a:gd name="connsiteX30" fmla="*/ 3725256 w 5266595"/>
              <a:gd name="connsiteY30" fmla="*/ 1840127 h 4238672"/>
              <a:gd name="connsiteX31" fmla="*/ 4207599 w 5266595"/>
              <a:gd name="connsiteY31" fmla="*/ 2166981 h 4238672"/>
              <a:gd name="connsiteX32" fmla="*/ 4337859 w 5266595"/>
              <a:gd name="connsiteY32" fmla="*/ 2619633 h 4238672"/>
              <a:gd name="connsiteX33" fmla="*/ 3991870 w 5266595"/>
              <a:gd name="connsiteY33" fmla="*/ 3126260 h 4238672"/>
              <a:gd name="connsiteX34" fmla="*/ 3547027 w 5266595"/>
              <a:gd name="connsiteY34" fmla="*/ 3472249 h 4238672"/>
              <a:gd name="connsiteX35" fmla="*/ 3584097 w 5266595"/>
              <a:gd name="connsiteY35" fmla="*/ 4028303 h 4238672"/>
              <a:gd name="connsiteX36" fmla="*/ 4090724 w 5266595"/>
              <a:gd name="connsiteY36" fmla="*/ 4238368 h 4238672"/>
              <a:gd name="connsiteX37" fmla="*/ 4486141 w 5266595"/>
              <a:gd name="connsiteY37" fmla="*/ 3991233 h 4238672"/>
              <a:gd name="connsiteX38" fmla="*/ 4547924 w 5266595"/>
              <a:gd name="connsiteY38" fmla="*/ 3546390 h 4238672"/>
              <a:gd name="connsiteX39" fmla="*/ 5153405 w 5266595"/>
              <a:gd name="connsiteY39" fmla="*/ 2940908 h 4238672"/>
              <a:gd name="connsiteX40" fmla="*/ 5215189 w 5266595"/>
              <a:gd name="connsiteY40" fmla="*/ 2211860 h 4238672"/>
              <a:gd name="connsiteX41" fmla="*/ 4584995 w 5266595"/>
              <a:gd name="connsiteY41" fmla="*/ 1458098 h 4238672"/>
              <a:gd name="connsiteX42" fmla="*/ 4078368 w 5266595"/>
              <a:gd name="connsiteY42" fmla="*/ 976184 h 4238672"/>
              <a:gd name="connsiteX43" fmla="*/ 3176324 w 5266595"/>
              <a:gd name="connsiteY43" fmla="*/ 407773 h 4238672"/>
              <a:gd name="connsiteX44" fmla="*/ 2941546 w 5266595"/>
              <a:gd name="connsiteY44" fmla="*/ 37071 h 4238672"/>
              <a:gd name="connsiteX0" fmla="*/ 2219229 w 5236256"/>
              <a:gd name="connsiteY0" fmla="*/ 0 h 4238672"/>
              <a:gd name="connsiteX1" fmla="*/ 2009164 w 5236256"/>
              <a:gd name="connsiteY1" fmla="*/ 580768 h 4238672"/>
              <a:gd name="connsiteX2" fmla="*/ 946483 w 5236256"/>
              <a:gd name="connsiteY2" fmla="*/ 1099752 h 4238672"/>
              <a:gd name="connsiteX3" fmla="*/ 88889 w 5236256"/>
              <a:gd name="connsiteY3" fmla="*/ 2063579 h 4238672"/>
              <a:gd name="connsiteX4" fmla="*/ 100388 w 5236256"/>
              <a:gd name="connsiteY4" fmla="*/ 2957556 h 4238672"/>
              <a:gd name="connsiteX5" fmla="*/ 738649 w 5236256"/>
              <a:gd name="connsiteY5" fmla="*/ 2960473 h 4238672"/>
              <a:gd name="connsiteX6" fmla="*/ 872342 w 5236256"/>
              <a:gd name="connsiteY6" fmla="*/ 2286000 h 4238672"/>
              <a:gd name="connsiteX7" fmla="*/ 1131834 w 5236256"/>
              <a:gd name="connsiteY7" fmla="*/ 2051222 h 4238672"/>
              <a:gd name="connsiteX8" fmla="*/ 1477823 w 5236256"/>
              <a:gd name="connsiteY8" fmla="*/ 2063579 h 4238672"/>
              <a:gd name="connsiteX9" fmla="*/ 1490180 w 5236256"/>
              <a:gd name="connsiteY9" fmla="*/ 2446638 h 4238672"/>
              <a:gd name="connsiteX10" fmla="*/ 1218331 w 5236256"/>
              <a:gd name="connsiteY10" fmla="*/ 2977979 h 4238672"/>
              <a:gd name="connsiteX11" fmla="*/ 783356 w 5236256"/>
              <a:gd name="connsiteY11" fmla="*/ 3441185 h 4238672"/>
              <a:gd name="connsiteX12" fmla="*/ 722259 w 5236256"/>
              <a:gd name="connsiteY12" fmla="*/ 3932624 h 4238672"/>
              <a:gd name="connsiteX13" fmla="*/ 1240213 w 5236256"/>
              <a:gd name="connsiteY13" fmla="*/ 4151613 h 4238672"/>
              <a:gd name="connsiteX14" fmla="*/ 1585516 w 5236256"/>
              <a:gd name="connsiteY14" fmla="*/ 3815063 h 4238672"/>
              <a:gd name="connsiteX15" fmla="*/ 1527250 w 5236256"/>
              <a:gd name="connsiteY15" fmla="*/ 3348681 h 4238672"/>
              <a:gd name="connsiteX16" fmla="*/ 1737315 w 5236256"/>
              <a:gd name="connsiteY16" fmla="*/ 3076833 h 4238672"/>
              <a:gd name="connsiteX17" fmla="*/ 2131358 w 5236256"/>
              <a:gd name="connsiteY17" fmla="*/ 3107553 h 4238672"/>
              <a:gd name="connsiteX18" fmla="*/ 2210733 w 5236256"/>
              <a:gd name="connsiteY18" fmla="*/ 3462724 h 4238672"/>
              <a:gd name="connsiteX19" fmla="*/ 2214166 w 5236256"/>
              <a:gd name="connsiteY19" fmla="*/ 3949615 h 4238672"/>
              <a:gd name="connsiteX20" fmla="*/ 2467136 w 5236256"/>
              <a:gd name="connsiteY20" fmla="*/ 4128101 h 4238672"/>
              <a:gd name="connsiteX21" fmla="*/ 2789441 w 5236256"/>
              <a:gd name="connsiteY21" fmla="*/ 4093777 h 4238672"/>
              <a:gd name="connsiteX22" fmla="*/ 3036920 w 5236256"/>
              <a:gd name="connsiteY22" fmla="*/ 3593071 h 4238672"/>
              <a:gd name="connsiteX23" fmla="*/ 2787639 w 5236256"/>
              <a:gd name="connsiteY23" fmla="*/ 3175687 h 4238672"/>
              <a:gd name="connsiteX24" fmla="*/ 2206872 w 5236256"/>
              <a:gd name="connsiteY24" fmla="*/ 2286000 h 4238672"/>
              <a:gd name="connsiteX25" fmla="*/ 1638461 w 5236256"/>
              <a:gd name="connsiteY25" fmla="*/ 1668162 h 4238672"/>
              <a:gd name="connsiteX26" fmla="*/ 1749672 w 5236256"/>
              <a:gd name="connsiteY26" fmla="*/ 1322173 h 4238672"/>
              <a:gd name="connsiteX27" fmla="*/ 2404580 w 5236256"/>
              <a:gd name="connsiteY27" fmla="*/ 951471 h 4238672"/>
              <a:gd name="connsiteX28" fmla="*/ 2775283 w 5236256"/>
              <a:gd name="connsiteY28" fmla="*/ 963827 h 4238672"/>
              <a:gd name="connsiteX29" fmla="*/ 3439115 w 5236256"/>
              <a:gd name="connsiteY29" fmla="*/ 1450975 h 4238672"/>
              <a:gd name="connsiteX30" fmla="*/ 3694917 w 5236256"/>
              <a:gd name="connsiteY30" fmla="*/ 1840127 h 4238672"/>
              <a:gd name="connsiteX31" fmla="*/ 4177260 w 5236256"/>
              <a:gd name="connsiteY31" fmla="*/ 2166981 h 4238672"/>
              <a:gd name="connsiteX32" fmla="*/ 4307520 w 5236256"/>
              <a:gd name="connsiteY32" fmla="*/ 2619633 h 4238672"/>
              <a:gd name="connsiteX33" fmla="*/ 3961531 w 5236256"/>
              <a:gd name="connsiteY33" fmla="*/ 3126260 h 4238672"/>
              <a:gd name="connsiteX34" fmla="*/ 3516688 w 5236256"/>
              <a:gd name="connsiteY34" fmla="*/ 3472249 h 4238672"/>
              <a:gd name="connsiteX35" fmla="*/ 3553758 w 5236256"/>
              <a:gd name="connsiteY35" fmla="*/ 4028303 h 4238672"/>
              <a:gd name="connsiteX36" fmla="*/ 4060385 w 5236256"/>
              <a:gd name="connsiteY36" fmla="*/ 4238368 h 4238672"/>
              <a:gd name="connsiteX37" fmla="*/ 4455802 w 5236256"/>
              <a:gd name="connsiteY37" fmla="*/ 3991233 h 4238672"/>
              <a:gd name="connsiteX38" fmla="*/ 4517585 w 5236256"/>
              <a:gd name="connsiteY38" fmla="*/ 3546390 h 4238672"/>
              <a:gd name="connsiteX39" fmla="*/ 5123066 w 5236256"/>
              <a:gd name="connsiteY39" fmla="*/ 2940908 h 4238672"/>
              <a:gd name="connsiteX40" fmla="*/ 5184850 w 5236256"/>
              <a:gd name="connsiteY40" fmla="*/ 2211860 h 4238672"/>
              <a:gd name="connsiteX41" fmla="*/ 4554656 w 5236256"/>
              <a:gd name="connsiteY41" fmla="*/ 1458098 h 4238672"/>
              <a:gd name="connsiteX42" fmla="*/ 4048029 w 5236256"/>
              <a:gd name="connsiteY42" fmla="*/ 976184 h 4238672"/>
              <a:gd name="connsiteX43" fmla="*/ 3145985 w 5236256"/>
              <a:gd name="connsiteY43" fmla="*/ 407773 h 4238672"/>
              <a:gd name="connsiteX44" fmla="*/ 2911207 w 5236256"/>
              <a:gd name="connsiteY44" fmla="*/ 37071 h 4238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236256" h="4238672">
                <a:moveTo>
                  <a:pt x="2219229" y="0"/>
                </a:moveTo>
                <a:cubicBezTo>
                  <a:pt x="2220258" y="198738"/>
                  <a:pt x="2221288" y="397476"/>
                  <a:pt x="2009164" y="580768"/>
                </a:cubicBezTo>
                <a:cubicBezTo>
                  <a:pt x="1797040" y="764060"/>
                  <a:pt x="1266529" y="852617"/>
                  <a:pt x="946483" y="1099752"/>
                </a:cubicBezTo>
                <a:cubicBezTo>
                  <a:pt x="626437" y="1346887"/>
                  <a:pt x="229905" y="1753945"/>
                  <a:pt x="88889" y="2063579"/>
                </a:cubicBezTo>
                <a:cubicBezTo>
                  <a:pt x="-52127" y="2373213"/>
                  <a:pt x="-7905" y="2808074"/>
                  <a:pt x="100388" y="2957556"/>
                </a:cubicBezTo>
                <a:cubicBezTo>
                  <a:pt x="208681" y="3107038"/>
                  <a:pt x="609990" y="3072399"/>
                  <a:pt x="738649" y="2960473"/>
                </a:cubicBezTo>
                <a:cubicBezTo>
                  <a:pt x="867308" y="2848547"/>
                  <a:pt x="806811" y="2437542"/>
                  <a:pt x="872342" y="2286000"/>
                </a:cubicBezTo>
                <a:cubicBezTo>
                  <a:pt x="937873" y="2134458"/>
                  <a:pt x="1030920" y="2088292"/>
                  <a:pt x="1131834" y="2051222"/>
                </a:cubicBezTo>
                <a:cubicBezTo>
                  <a:pt x="1232747" y="2014152"/>
                  <a:pt x="1418099" y="1997676"/>
                  <a:pt x="1477823" y="2063579"/>
                </a:cubicBezTo>
                <a:cubicBezTo>
                  <a:pt x="1537547" y="2129482"/>
                  <a:pt x="1533429" y="2294238"/>
                  <a:pt x="1490180" y="2446638"/>
                </a:cubicBezTo>
                <a:cubicBezTo>
                  <a:pt x="1446931" y="2599038"/>
                  <a:pt x="1336135" y="2812221"/>
                  <a:pt x="1218331" y="2977979"/>
                </a:cubicBezTo>
                <a:cubicBezTo>
                  <a:pt x="1100527" y="3143737"/>
                  <a:pt x="866035" y="3282078"/>
                  <a:pt x="783356" y="3441185"/>
                </a:cubicBezTo>
                <a:cubicBezTo>
                  <a:pt x="700677" y="3600293"/>
                  <a:pt x="646116" y="3814219"/>
                  <a:pt x="722259" y="3932624"/>
                </a:cubicBezTo>
                <a:cubicBezTo>
                  <a:pt x="798402" y="4051029"/>
                  <a:pt x="1096337" y="4171206"/>
                  <a:pt x="1240213" y="4151613"/>
                </a:cubicBezTo>
                <a:cubicBezTo>
                  <a:pt x="1384089" y="4132020"/>
                  <a:pt x="1537677" y="3948885"/>
                  <a:pt x="1585516" y="3815063"/>
                </a:cubicBezTo>
                <a:cubicBezTo>
                  <a:pt x="1633355" y="3681241"/>
                  <a:pt x="1501950" y="3471719"/>
                  <a:pt x="1527250" y="3348681"/>
                </a:cubicBezTo>
                <a:cubicBezTo>
                  <a:pt x="1552550" y="3225643"/>
                  <a:pt x="1636630" y="3117021"/>
                  <a:pt x="1737315" y="3076833"/>
                </a:cubicBezTo>
                <a:cubicBezTo>
                  <a:pt x="1838000" y="3036645"/>
                  <a:pt x="2052455" y="3043238"/>
                  <a:pt x="2131358" y="3107553"/>
                </a:cubicBezTo>
                <a:cubicBezTo>
                  <a:pt x="2210261" y="3171868"/>
                  <a:pt x="2196932" y="3322380"/>
                  <a:pt x="2210733" y="3462724"/>
                </a:cubicBezTo>
                <a:cubicBezTo>
                  <a:pt x="2224534" y="3603068"/>
                  <a:pt x="2171432" y="3838719"/>
                  <a:pt x="2214166" y="3949615"/>
                </a:cubicBezTo>
                <a:cubicBezTo>
                  <a:pt x="2256900" y="4060511"/>
                  <a:pt x="2371257" y="4104074"/>
                  <a:pt x="2467136" y="4128101"/>
                </a:cubicBezTo>
                <a:cubicBezTo>
                  <a:pt x="2563015" y="4152128"/>
                  <a:pt x="2694477" y="4182949"/>
                  <a:pt x="2789441" y="4093777"/>
                </a:cubicBezTo>
                <a:cubicBezTo>
                  <a:pt x="2884405" y="4004605"/>
                  <a:pt x="3037220" y="3746086"/>
                  <a:pt x="3036920" y="3593071"/>
                </a:cubicBezTo>
                <a:cubicBezTo>
                  <a:pt x="3036620" y="3440056"/>
                  <a:pt x="2925980" y="3393532"/>
                  <a:pt x="2787639" y="3175687"/>
                </a:cubicBezTo>
                <a:cubicBezTo>
                  <a:pt x="2649298" y="2957842"/>
                  <a:pt x="2398402" y="2537254"/>
                  <a:pt x="2206872" y="2286000"/>
                </a:cubicBezTo>
                <a:cubicBezTo>
                  <a:pt x="2015342" y="2034746"/>
                  <a:pt x="1714661" y="1828800"/>
                  <a:pt x="1638461" y="1668162"/>
                </a:cubicBezTo>
                <a:cubicBezTo>
                  <a:pt x="1562261" y="1507524"/>
                  <a:pt x="1621986" y="1441621"/>
                  <a:pt x="1749672" y="1322173"/>
                </a:cubicBezTo>
                <a:cubicBezTo>
                  <a:pt x="1877358" y="1202725"/>
                  <a:pt x="2233645" y="1011195"/>
                  <a:pt x="2404580" y="951471"/>
                </a:cubicBezTo>
                <a:cubicBezTo>
                  <a:pt x="2575515" y="891747"/>
                  <a:pt x="2602861" y="880576"/>
                  <a:pt x="2775283" y="963827"/>
                </a:cubicBezTo>
                <a:cubicBezTo>
                  <a:pt x="2947705" y="1047078"/>
                  <a:pt x="3285843" y="1304925"/>
                  <a:pt x="3439115" y="1450975"/>
                </a:cubicBezTo>
                <a:cubicBezTo>
                  <a:pt x="3592387" y="1597025"/>
                  <a:pt x="3571893" y="1720793"/>
                  <a:pt x="3694917" y="1840127"/>
                </a:cubicBezTo>
                <a:cubicBezTo>
                  <a:pt x="3817941" y="1959461"/>
                  <a:pt x="4075160" y="2037063"/>
                  <a:pt x="4177260" y="2166981"/>
                </a:cubicBezTo>
                <a:cubicBezTo>
                  <a:pt x="4279360" y="2296899"/>
                  <a:pt x="4343475" y="2459753"/>
                  <a:pt x="4307520" y="2619633"/>
                </a:cubicBezTo>
                <a:cubicBezTo>
                  <a:pt x="4271565" y="2779513"/>
                  <a:pt x="4093336" y="2984157"/>
                  <a:pt x="3961531" y="3126260"/>
                </a:cubicBezTo>
                <a:cubicBezTo>
                  <a:pt x="3829726" y="3268363"/>
                  <a:pt x="3584650" y="3321909"/>
                  <a:pt x="3516688" y="3472249"/>
                </a:cubicBezTo>
                <a:cubicBezTo>
                  <a:pt x="3448726" y="3622589"/>
                  <a:pt x="3463142" y="3900617"/>
                  <a:pt x="3553758" y="4028303"/>
                </a:cubicBezTo>
                <a:cubicBezTo>
                  <a:pt x="3644374" y="4155989"/>
                  <a:pt x="3910044" y="4244546"/>
                  <a:pt x="4060385" y="4238368"/>
                </a:cubicBezTo>
                <a:cubicBezTo>
                  <a:pt x="4210726" y="4232190"/>
                  <a:pt x="4379602" y="4106563"/>
                  <a:pt x="4455802" y="3991233"/>
                </a:cubicBezTo>
                <a:cubicBezTo>
                  <a:pt x="4532002" y="3875903"/>
                  <a:pt x="4406374" y="3721444"/>
                  <a:pt x="4517585" y="3546390"/>
                </a:cubicBezTo>
                <a:cubicBezTo>
                  <a:pt x="4628796" y="3371336"/>
                  <a:pt x="5011855" y="3163330"/>
                  <a:pt x="5123066" y="2940908"/>
                </a:cubicBezTo>
                <a:cubicBezTo>
                  <a:pt x="5234277" y="2718486"/>
                  <a:pt x="5279585" y="2458995"/>
                  <a:pt x="5184850" y="2211860"/>
                </a:cubicBezTo>
                <a:cubicBezTo>
                  <a:pt x="5090115" y="1964725"/>
                  <a:pt x="4744126" y="1664044"/>
                  <a:pt x="4554656" y="1458098"/>
                </a:cubicBezTo>
                <a:cubicBezTo>
                  <a:pt x="4365186" y="1252152"/>
                  <a:pt x="4282808" y="1151238"/>
                  <a:pt x="4048029" y="976184"/>
                </a:cubicBezTo>
                <a:cubicBezTo>
                  <a:pt x="3813251" y="801130"/>
                  <a:pt x="3335455" y="564292"/>
                  <a:pt x="3145985" y="407773"/>
                </a:cubicBezTo>
                <a:cubicBezTo>
                  <a:pt x="2956515" y="251254"/>
                  <a:pt x="2937980" y="102974"/>
                  <a:pt x="2911207" y="37071"/>
                </a:cubicBezTo>
              </a:path>
            </a:pathLst>
          </a:custGeom>
          <a:noFill/>
          <a:ln w="19050">
            <a:solidFill>
              <a:schemeClr val="bg1"/>
            </a:solidFill>
            <a:prstDash val="lg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Sous-titre 2">
            <a:extLst>
              <a:ext uri="{FF2B5EF4-FFF2-40B4-BE49-F238E27FC236}">
                <a16:creationId xmlns:a16="http://schemas.microsoft.com/office/drawing/2014/main" id="{E140DA6A-AF41-45EA-BA7E-B80ADDD9740F}"/>
              </a:ext>
            </a:extLst>
          </p:cNvPr>
          <p:cNvSpPr>
            <a:spLocks noGrp="1"/>
          </p:cNvSpPr>
          <p:nvPr>
            <p:ph type="subTitle" idx="1"/>
          </p:nvPr>
        </p:nvSpPr>
        <p:spPr>
          <a:xfrm>
            <a:off x="986798" y="882873"/>
            <a:ext cx="9144001" cy="445771"/>
          </a:xfrm>
        </p:spPr>
        <p:txBody>
          <a:bodyPr/>
          <a:lstStyle/>
          <a:p>
            <a:r>
              <a:rPr lang="fr-FR" dirty="0"/>
              <a:t>OU DFS (DEPTH-FIRST SEARCH)</a:t>
            </a:r>
          </a:p>
        </p:txBody>
      </p:sp>
    </p:spTree>
    <p:extLst>
      <p:ext uri="{BB962C8B-B14F-4D97-AF65-F5344CB8AC3E}">
        <p14:creationId xmlns:p14="http://schemas.microsoft.com/office/powerpoint/2010/main" val="222715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noProof="0" dirty="0">
                <a:latin typeface="Titillium Lt" panose="00000400000000000000" pitchFamily="50" charset="0"/>
              </a:rPr>
              <a:t>Arbres : parcours en profondeur</a:t>
            </a:r>
            <a:endParaRPr lang="fr-FR" noProof="0" dirty="0"/>
          </a:p>
        </p:txBody>
      </p:sp>
      <p:sp>
        <p:nvSpPr>
          <p:cNvPr id="45" name="Slide Number Placeholder 44"/>
          <p:cNvSpPr>
            <a:spLocks noGrp="1"/>
          </p:cNvSpPr>
          <p:nvPr>
            <p:ph type="sldNum" sz="quarter" idx="4"/>
          </p:nvPr>
        </p:nvSpPr>
        <p:spPr/>
        <p:txBody>
          <a:bodyPr/>
          <a:lstStyle/>
          <a:p>
            <a:pPr algn="ctr"/>
            <a:fld id="{CCB13F18-A32D-40F8-92A2-4CABB04772E8}" type="slidenum">
              <a:rPr lang="bg-BG" smtClean="0"/>
              <a:pPr algn="ctr"/>
              <a:t>6</a:t>
            </a:fld>
            <a:endParaRPr lang="bg-BG" dirty="0"/>
          </a:p>
        </p:txBody>
      </p:sp>
      <p:sp>
        <p:nvSpPr>
          <p:cNvPr id="10" name="Rectangle 9">
            <a:extLst>
              <a:ext uri="{FF2B5EF4-FFF2-40B4-BE49-F238E27FC236}">
                <a16:creationId xmlns:a16="http://schemas.microsoft.com/office/drawing/2014/main" id="{B1D7866F-D8C5-44F1-A427-8EBB9B4E43D9}"/>
              </a:ext>
            </a:extLst>
          </p:cNvPr>
          <p:cNvSpPr/>
          <p:nvPr/>
        </p:nvSpPr>
        <p:spPr>
          <a:xfrm>
            <a:off x="350521" y="1717129"/>
            <a:ext cx="11414760" cy="502766"/>
          </a:xfrm>
          <a:prstGeom prst="rect">
            <a:avLst/>
          </a:prstGeom>
        </p:spPr>
        <p:txBody>
          <a:bodyPr wrap="square">
            <a:spAutoFit/>
          </a:bodyPr>
          <a:lstStyle/>
          <a:p>
            <a:pPr marL="182541">
              <a:lnSpc>
                <a:spcPct val="150000"/>
              </a:lnSpc>
            </a:pPr>
            <a:r>
              <a:rPr lang="fr-FR" sz="2000" dirty="0">
                <a:latin typeface="Titillium" panose="00000500000000000000" pitchFamily="50" charset="0"/>
              </a:rPr>
              <a:t>3 ordres possibles</a:t>
            </a:r>
            <a:r>
              <a:rPr lang="fr-FR" sz="2000" dirty="0">
                <a:solidFill>
                  <a:schemeClr val="accent2">
                    <a:lumMod val="75000"/>
                  </a:schemeClr>
                </a:solidFill>
                <a:latin typeface="Titillium" panose="00000500000000000000" pitchFamily="50" charset="0"/>
              </a:rPr>
              <a:t> pour marquer les sommets rencontrés :</a:t>
            </a:r>
          </a:p>
        </p:txBody>
      </p:sp>
      <p:sp>
        <p:nvSpPr>
          <p:cNvPr id="24" name="Rectangle 23">
            <a:extLst>
              <a:ext uri="{FF2B5EF4-FFF2-40B4-BE49-F238E27FC236}">
                <a16:creationId xmlns:a16="http://schemas.microsoft.com/office/drawing/2014/main" id="{EEEBF533-574B-46B0-92FE-94BA34242B9D}"/>
              </a:ext>
            </a:extLst>
          </p:cNvPr>
          <p:cNvSpPr/>
          <p:nvPr/>
        </p:nvSpPr>
        <p:spPr>
          <a:xfrm>
            <a:off x="5869291" y="2451818"/>
            <a:ext cx="6030265" cy="3770328"/>
          </a:xfrm>
          <a:prstGeom prst="rect">
            <a:avLst/>
          </a:prstGeom>
        </p:spPr>
        <p:txBody>
          <a:bodyPr wrap="square">
            <a:spAutoFit/>
          </a:bodyPr>
          <a:lstStyle/>
          <a:p>
            <a:pPr marL="182541">
              <a:lnSpc>
                <a:spcPct val="150000"/>
              </a:lnSpc>
            </a:pPr>
            <a:r>
              <a:rPr lang="fr-FR" dirty="0">
                <a:latin typeface="Titillium" panose="00000500000000000000" pitchFamily="50" charset="0"/>
              </a:rPr>
              <a:t>Ordre préfixe : </a:t>
            </a:r>
            <a:r>
              <a:rPr lang="fr-FR" dirty="0">
                <a:solidFill>
                  <a:schemeClr val="accent2">
                    <a:lumMod val="75000"/>
                  </a:schemeClr>
                </a:solidFill>
                <a:latin typeface="Titillium" panose="00000500000000000000" pitchFamily="50" charset="0"/>
              </a:rPr>
              <a:t>on note un nœud dès qu’on passe à gauche :</a:t>
            </a:r>
          </a:p>
          <a:p>
            <a:pPr marL="182541" algn="ctr">
              <a:lnSpc>
                <a:spcPct val="150000"/>
              </a:lnSpc>
            </a:pPr>
            <a:r>
              <a:rPr lang="fr-FR" sz="2400" dirty="0">
                <a:solidFill>
                  <a:schemeClr val="accent2">
                    <a:lumMod val="75000"/>
                  </a:schemeClr>
                </a:solidFill>
                <a:latin typeface="Titillium" panose="00000500000000000000" pitchFamily="50" charset="0"/>
              </a:rPr>
              <a:t>F B A D C E G I H</a:t>
            </a:r>
          </a:p>
          <a:p>
            <a:pPr marL="182541">
              <a:lnSpc>
                <a:spcPct val="150000"/>
              </a:lnSpc>
            </a:pPr>
            <a:endParaRPr lang="fr-FR" dirty="0">
              <a:solidFill>
                <a:schemeClr val="accent2">
                  <a:lumMod val="75000"/>
                </a:schemeClr>
              </a:solidFill>
              <a:latin typeface="Titillium" panose="00000500000000000000" pitchFamily="50" charset="0"/>
            </a:endParaRPr>
          </a:p>
          <a:p>
            <a:pPr marL="182541">
              <a:lnSpc>
                <a:spcPct val="150000"/>
              </a:lnSpc>
            </a:pPr>
            <a:r>
              <a:rPr lang="fr-FR" dirty="0">
                <a:solidFill>
                  <a:schemeClr val="bg1"/>
                </a:solidFill>
                <a:latin typeface="Titillium" panose="00000500000000000000" pitchFamily="50" charset="0"/>
              </a:rPr>
              <a:t>Ordre infixe : </a:t>
            </a:r>
            <a:r>
              <a:rPr lang="fr-FR" dirty="0">
                <a:solidFill>
                  <a:schemeClr val="accent2">
                    <a:lumMod val="75000"/>
                  </a:schemeClr>
                </a:solidFill>
                <a:latin typeface="Titillium" panose="00000500000000000000" pitchFamily="50" charset="0"/>
              </a:rPr>
              <a:t>on note un nœud dès qu’on passe dessous :</a:t>
            </a:r>
          </a:p>
          <a:p>
            <a:pPr marL="182541" algn="ctr">
              <a:lnSpc>
                <a:spcPct val="150000"/>
              </a:lnSpc>
            </a:pPr>
            <a:r>
              <a:rPr lang="fr-FR" sz="2400" dirty="0">
                <a:solidFill>
                  <a:schemeClr val="accent2">
                    <a:lumMod val="75000"/>
                  </a:schemeClr>
                </a:solidFill>
                <a:latin typeface="Titillium" panose="00000500000000000000" pitchFamily="50" charset="0"/>
              </a:rPr>
              <a:t>A B C D E F G H I</a:t>
            </a:r>
          </a:p>
          <a:p>
            <a:pPr marL="182541">
              <a:lnSpc>
                <a:spcPct val="150000"/>
              </a:lnSpc>
            </a:pPr>
            <a:endParaRPr lang="fr-FR" dirty="0">
              <a:solidFill>
                <a:schemeClr val="bg2"/>
              </a:solidFill>
              <a:latin typeface="Titillium" panose="00000500000000000000" pitchFamily="50" charset="0"/>
            </a:endParaRPr>
          </a:p>
          <a:p>
            <a:pPr marL="182541">
              <a:lnSpc>
                <a:spcPct val="150000"/>
              </a:lnSpc>
            </a:pPr>
            <a:r>
              <a:rPr lang="fr-FR" dirty="0">
                <a:solidFill>
                  <a:schemeClr val="bg2"/>
                </a:solidFill>
                <a:latin typeface="Titillium" panose="00000500000000000000" pitchFamily="50" charset="0"/>
              </a:rPr>
              <a:t>Ordre postfixe : </a:t>
            </a:r>
            <a:r>
              <a:rPr lang="fr-FR" dirty="0">
                <a:solidFill>
                  <a:schemeClr val="accent2">
                    <a:lumMod val="75000"/>
                  </a:schemeClr>
                </a:solidFill>
                <a:latin typeface="Titillium" panose="00000500000000000000" pitchFamily="50" charset="0"/>
              </a:rPr>
              <a:t>on note un nœud dès qu’on passe à droite :</a:t>
            </a:r>
          </a:p>
          <a:p>
            <a:pPr marL="182541" algn="ctr">
              <a:lnSpc>
                <a:spcPct val="150000"/>
              </a:lnSpc>
            </a:pPr>
            <a:r>
              <a:rPr lang="fr-FR" sz="2400" dirty="0">
                <a:solidFill>
                  <a:schemeClr val="accent2">
                    <a:lumMod val="75000"/>
                  </a:schemeClr>
                </a:solidFill>
                <a:latin typeface="Titillium" panose="00000500000000000000" pitchFamily="50" charset="0"/>
              </a:rPr>
              <a:t>A C E D B G H I F</a:t>
            </a:r>
          </a:p>
        </p:txBody>
      </p:sp>
      <p:pic>
        <p:nvPicPr>
          <p:cNvPr id="4" name="Image 3">
            <a:extLst>
              <a:ext uri="{FF2B5EF4-FFF2-40B4-BE49-F238E27FC236}">
                <a16:creationId xmlns:a16="http://schemas.microsoft.com/office/drawing/2014/main" id="{40F7F360-2F5A-4CFE-9156-7E08A32CD15B}"/>
              </a:ext>
            </a:extLst>
          </p:cNvPr>
          <p:cNvPicPr>
            <a:picLocks noChangeAspect="1"/>
          </p:cNvPicPr>
          <p:nvPr/>
        </p:nvPicPr>
        <p:blipFill rotWithShape="1">
          <a:blip r:embed="rId3">
            <a:clrChange>
              <a:clrFrom>
                <a:srgbClr val="FFFFFF"/>
              </a:clrFrom>
              <a:clrTo>
                <a:srgbClr val="FFFFFF">
                  <a:alpha val="0"/>
                </a:srgbClr>
              </a:clrTo>
            </a:clrChange>
          </a:blip>
          <a:srcRect t="1367"/>
          <a:stretch/>
        </p:blipFill>
        <p:spPr>
          <a:xfrm>
            <a:off x="198480" y="2508250"/>
            <a:ext cx="5028261" cy="4073428"/>
          </a:xfrm>
          <a:prstGeom prst="rect">
            <a:avLst/>
          </a:prstGeom>
        </p:spPr>
      </p:pic>
      <p:sp>
        <p:nvSpPr>
          <p:cNvPr id="5" name="Ellipse 4">
            <a:extLst>
              <a:ext uri="{FF2B5EF4-FFF2-40B4-BE49-F238E27FC236}">
                <a16:creationId xmlns:a16="http://schemas.microsoft.com/office/drawing/2014/main" id="{00CFAFE5-2E2E-4FFE-935B-C34179653A00}"/>
              </a:ext>
            </a:extLst>
          </p:cNvPr>
          <p:cNvSpPr/>
          <p:nvPr/>
        </p:nvSpPr>
        <p:spPr>
          <a:xfrm>
            <a:off x="5757091" y="2608380"/>
            <a:ext cx="224401" cy="22440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860FE3F5-2A21-4C09-AF47-828AE5EA2E9D}"/>
              </a:ext>
            </a:extLst>
          </p:cNvPr>
          <p:cNvSpPr/>
          <p:nvPr/>
        </p:nvSpPr>
        <p:spPr>
          <a:xfrm>
            <a:off x="5757091" y="3970641"/>
            <a:ext cx="224401" cy="224401"/>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a:extLst>
              <a:ext uri="{FF2B5EF4-FFF2-40B4-BE49-F238E27FC236}">
                <a16:creationId xmlns:a16="http://schemas.microsoft.com/office/drawing/2014/main" id="{3A99ED4B-059E-440C-8109-982207E61E84}"/>
              </a:ext>
            </a:extLst>
          </p:cNvPr>
          <p:cNvSpPr/>
          <p:nvPr/>
        </p:nvSpPr>
        <p:spPr>
          <a:xfrm>
            <a:off x="5757090" y="5320543"/>
            <a:ext cx="224401" cy="22440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Sous-titre 2">
            <a:extLst>
              <a:ext uri="{FF2B5EF4-FFF2-40B4-BE49-F238E27FC236}">
                <a16:creationId xmlns:a16="http://schemas.microsoft.com/office/drawing/2014/main" id="{306595D5-F803-411E-B504-F53FD840BBAB}"/>
              </a:ext>
            </a:extLst>
          </p:cNvPr>
          <p:cNvSpPr>
            <a:spLocks noGrp="1"/>
          </p:cNvSpPr>
          <p:nvPr>
            <p:ph type="subTitle" idx="1"/>
          </p:nvPr>
        </p:nvSpPr>
        <p:spPr>
          <a:xfrm>
            <a:off x="986798" y="882873"/>
            <a:ext cx="9144001" cy="445771"/>
          </a:xfrm>
        </p:spPr>
        <p:txBody>
          <a:bodyPr/>
          <a:lstStyle/>
          <a:p>
            <a:r>
              <a:rPr lang="fr-FR" dirty="0"/>
              <a:t>OU DFS (DEPTH-FIRST SEARCH)</a:t>
            </a:r>
          </a:p>
        </p:txBody>
      </p:sp>
    </p:spTree>
    <p:extLst>
      <p:ext uri="{BB962C8B-B14F-4D97-AF65-F5344CB8AC3E}">
        <p14:creationId xmlns:p14="http://schemas.microsoft.com/office/powerpoint/2010/main" val="349630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xEl>
                                              <p:pRg st="1" end="1"/>
                                            </p:txEl>
                                          </p:spTgt>
                                        </p:tgtEl>
                                        <p:attrNameLst>
                                          <p:attrName>style.visibility</p:attrName>
                                        </p:attrNameLst>
                                      </p:cBhvr>
                                      <p:to>
                                        <p:strVal val="visible"/>
                                      </p:to>
                                    </p:set>
                                    <p:animEffect transition="in" filter="fade">
                                      <p:cBhvr>
                                        <p:cTn id="13" dur="500"/>
                                        <p:tgtEl>
                                          <p:spTgt spid="2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 presetClass="entr" presetSubtype="0" fill="hold" nodeType="withEffect">
                                  <p:stCondLst>
                                    <p:cond delay="0"/>
                                  </p:stCondLst>
                                  <p:childTnLst>
                                    <p:set>
                                      <p:cBhvr>
                                        <p:cTn id="20" dur="1" fill="hold">
                                          <p:stCondLst>
                                            <p:cond delay="0"/>
                                          </p:stCondLst>
                                        </p:cTn>
                                        <p:tgtEl>
                                          <p:spTgt spid="2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xEl>
                                              <p:pRg st="6" end="6"/>
                                            </p:txEl>
                                          </p:spTgt>
                                        </p:tgtEl>
                                        <p:attrNameLst>
                                          <p:attrName>style.visibility</p:attrName>
                                        </p:attrNameLst>
                                      </p:cBhvr>
                                      <p:to>
                                        <p:strVal val="visible"/>
                                      </p:to>
                                    </p:set>
                                    <p:animEffect transition="in" filter="fade">
                                      <p:cBhvr>
                                        <p:cTn id="27" dur="500"/>
                                        <p:tgtEl>
                                          <p:spTgt spid="2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xEl>
                                              <p:pRg st="7" end="7"/>
                                            </p:txEl>
                                          </p:spTgt>
                                        </p:tgtEl>
                                        <p:attrNameLst>
                                          <p:attrName>style.visibility</p:attrName>
                                        </p:attrNameLst>
                                      </p:cBhvr>
                                      <p:to>
                                        <p:strVal val="visible"/>
                                      </p:to>
                                    </p:set>
                                    <p:animEffect transition="in" filter="fade">
                                      <p:cBhvr>
                                        <p:cTn id="30" dur="500"/>
                                        <p:tgtEl>
                                          <p:spTgt spid="24">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5"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noProof="0" dirty="0">
                <a:latin typeface="Titillium Lt" panose="00000400000000000000" pitchFamily="50" charset="0"/>
              </a:rPr>
              <a:t>Parcours en </a:t>
            </a:r>
            <a:r>
              <a:rPr lang="fr-FR" dirty="0">
                <a:latin typeface="Titillium Lt" panose="00000400000000000000" pitchFamily="50" charset="0"/>
              </a:rPr>
              <a:t>largeur d’un graphe</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7</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OU BFS (BREADTH-FIRST SEARCH)</a:t>
            </a:r>
          </a:p>
        </p:txBody>
      </p:sp>
      <p:sp>
        <p:nvSpPr>
          <p:cNvPr id="17" name="Rectangle 16">
            <a:extLst>
              <a:ext uri="{FF2B5EF4-FFF2-40B4-BE49-F238E27FC236}">
                <a16:creationId xmlns:a16="http://schemas.microsoft.com/office/drawing/2014/main" id="{9A665DF7-540C-4493-9513-CEDB0DF38735}"/>
              </a:ext>
            </a:extLst>
          </p:cNvPr>
          <p:cNvSpPr/>
          <p:nvPr/>
        </p:nvSpPr>
        <p:spPr>
          <a:xfrm>
            <a:off x="350521" y="1717129"/>
            <a:ext cx="11414760" cy="2811091"/>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E74E3E"/>
                </a:solidFill>
                <a:effectLst/>
                <a:uLnTx/>
                <a:uFillTx/>
                <a:latin typeface="Titillium" panose="00000500000000000000" pitchFamily="50" charset="0"/>
                <a:ea typeface="+mn-ea"/>
                <a:cs typeface="+mn-cs"/>
              </a:rPr>
              <a:t>Principe : </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comme pour les arbres, on procède par </a:t>
            </a:r>
            <a:r>
              <a:rPr kumimoji="0" lang="fr-FR" sz="2000" b="0" i="1" u="none" strike="noStrike" kern="1200" cap="none" spc="0" normalizeH="0" baseline="0" noProof="0" dirty="0">
                <a:ln>
                  <a:noFill/>
                </a:ln>
                <a:solidFill>
                  <a:srgbClr val="FBA41F"/>
                </a:solidFill>
                <a:effectLst/>
                <a:uLnTx/>
                <a:uFillTx/>
                <a:latin typeface="Titillium" panose="00000500000000000000" pitchFamily="50" charset="0"/>
                <a:ea typeface="+mn-ea"/>
                <a:cs typeface="+mn-cs"/>
              </a:rPr>
              <a:t>distance depuis un sommet de départ</a:t>
            </a:r>
            <a:endParaRPr kumimoji="0" lang="fr-FR" sz="2000" b="0" i="0" u="none" strike="noStrike" kern="1200" cap="none" spc="0" normalizeH="0" baseline="0" noProof="0" dirty="0">
              <a:ln>
                <a:noFill/>
              </a:ln>
              <a:solidFill>
                <a:srgbClr val="FBA41F"/>
              </a:solidFill>
              <a:effectLst/>
              <a:uLnTx/>
              <a:uFillTx/>
              <a:latin typeface="Titillium" panose="00000500000000000000" pitchFamily="50" charset="0"/>
              <a:ea typeface="+mn-ea"/>
              <a:cs typeface="+mn-cs"/>
            </a:endParaRPr>
          </a:p>
          <a:p>
            <a:pPr marL="982641" marR="0" lvl="1" indent="-3429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on note un sommet de départ</a:t>
            </a:r>
          </a:p>
          <a:p>
            <a:pPr marL="982641" marR="0" lvl="1" indent="-3429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puis tous ses voisins</a:t>
            </a:r>
          </a:p>
          <a:p>
            <a:pPr marL="982641" marR="0" lvl="1" indent="-3429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puis tous les voisins de ses voisins</a:t>
            </a:r>
          </a:p>
          <a:p>
            <a:pPr marL="982641" marR="0" lvl="1" indent="-3429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etc.</a:t>
            </a:r>
          </a:p>
          <a:p>
            <a:pPr marL="982641" marR="0" lvl="1" indent="-342900" algn="l"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endParaRPr>
          </a:p>
        </p:txBody>
      </p:sp>
      <p:pic>
        <p:nvPicPr>
          <p:cNvPr id="7" name="Image 6">
            <a:extLst>
              <a:ext uri="{FF2B5EF4-FFF2-40B4-BE49-F238E27FC236}">
                <a16:creationId xmlns:a16="http://schemas.microsoft.com/office/drawing/2014/main" id="{17E39B9A-C899-4547-9D36-7061F2E22C3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196691" y="4304676"/>
            <a:ext cx="5798617" cy="2759848"/>
          </a:xfrm>
          <a:prstGeom prst="rect">
            <a:avLst/>
          </a:prstGeom>
        </p:spPr>
      </p:pic>
    </p:spTree>
    <p:extLst>
      <p:ext uri="{BB962C8B-B14F-4D97-AF65-F5344CB8AC3E}">
        <p14:creationId xmlns:p14="http://schemas.microsoft.com/office/powerpoint/2010/main" val="256290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Parcours en largeur</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8</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OU BFS (BREADTH-FIRST SEARCH)</a:t>
            </a:r>
          </a:p>
        </p:txBody>
      </p:sp>
      <p:sp>
        <p:nvSpPr>
          <p:cNvPr id="17" name="Rectangle 16">
            <a:extLst>
              <a:ext uri="{FF2B5EF4-FFF2-40B4-BE49-F238E27FC236}">
                <a16:creationId xmlns:a16="http://schemas.microsoft.com/office/drawing/2014/main" id="{9A665DF7-540C-4493-9513-CEDB0DF38735}"/>
              </a:ext>
            </a:extLst>
          </p:cNvPr>
          <p:cNvSpPr/>
          <p:nvPr/>
        </p:nvSpPr>
        <p:spPr>
          <a:xfrm>
            <a:off x="350521" y="1717129"/>
            <a:ext cx="11414760" cy="504112"/>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E74E3E"/>
                </a:solidFill>
                <a:effectLst/>
                <a:uLnTx/>
                <a:uFillTx/>
                <a:latin typeface="Titillium" panose="00000500000000000000" pitchFamily="50" charset="0"/>
                <a:ea typeface="+mn-ea"/>
                <a:cs typeface="+mn-cs"/>
              </a:rPr>
              <a:t>Implémentation</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r>
              <a:rPr kumimoji="0" lang="fr-FR" sz="2000" b="1"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on utilise une </a:t>
            </a:r>
            <a:r>
              <a:rPr kumimoji="0" lang="fr-FR" sz="2000" b="0" i="0" u="none" strike="noStrike" kern="1200" cap="none" spc="0" normalizeH="0" baseline="0" noProof="0" dirty="0">
                <a:ln>
                  <a:noFill/>
                </a:ln>
                <a:solidFill>
                  <a:srgbClr val="1CBB9F"/>
                </a:solidFill>
                <a:effectLst/>
                <a:uLnTx/>
                <a:uFillTx/>
                <a:latin typeface="Titillium" panose="00000500000000000000" pitchFamily="50" charset="0"/>
                <a:ea typeface="+mn-ea"/>
                <a:cs typeface="+mn-cs"/>
              </a:rPr>
              <a:t>file d’attente</a:t>
            </a:r>
          </a:p>
        </p:txBody>
      </p:sp>
      <p:pic>
        <p:nvPicPr>
          <p:cNvPr id="7" name="Image 6">
            <a:extLst>
              <a:ext uri="{FF2B5EF4-FFF2-40B4-BE49-F238E27FC236}">
                <a16:creationId xmlns:a16="http://schemas.microsoft.com/office/drawing/2014/main" id="{17E39B9A-C899-4547-9D36-7061F2E22C3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196691" y="2355757"/>
            <a:ext cx="5798617" cy="2759848"/>
          </a:xfrm>
          <a:prstGeom prst="rect">
            <a:avLst/>
          </a:prstGeom>
        </p:spPr>
      </p:pic>
      <p:sp>
        <p:nvSpPr>
          <p:cNvPr id="8" name="Rectangle 7">
            <a:extLst>
              <a:ext uri="{FF2B5EF4-FFF2-40B4-BE49-F238E27FC236}">
                <a16:creationId xmlns:a16="http://schemas.microsoft.com/office/drawing/2014/main" id="{BA5E8A98-B800-42D6-8A0A-9AD5B1383ABA}"/>
              </a:ext>
            </a:extLst>
          </p:cNvPr>
          <p:cNvSpPr/>
          <p:nvPr/>
        </p:nvSpPr>
        <p:spPr>
          <a:xfrm>
            <a:off x="3196691" y="6163067"/>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0</a:t>
            </a:r>
          </a:p>
        </p:txBody>
      </p:sp>
      <p:cxnSp>
        <p:nvCxnSpPr>
          <p:cNvPr id="9" name="Connecteur droit 8">
            <a:extLst>
              <a:ext uri="{FF2B5EF4-FFF2-40B4-BE49-F238E27FC236}">
                <a16:creationId xmlns:a16="http://schemas.microsoft.com/office/drawing/2014/main" id="{F2AE850B-0DA7-4773-8F68-33FCA12767DA}"/>
              </a:ext>
            </a:extLst>
          </p:cNvPr>
          <p:cNvCxnSpPr>
            <a:cxnSpLocks/>
          </p:cNvCxnSpPr>
          <p:nvPr/>
        </p:nvCxnSpPr>
        <p:spPr>
          <a:xfrm>
            <a:off x="3138460" y="6095709"/>
            <a:ext cx="566928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Connecteur droit 9">
            <a:extLst>
              <a:ext uri="{FF2B5EF4-FFF2-40B4-BE49-F238E27FC236}">
                <a16:creationId xmlns:a16="http://schemas.microsoft.com/office/drawing/2014/main" id="{0A4EF3FC-71AA-45FF-96BA-85EC1CB28EBB}"/>
              </a:ext>
            </a:extLst>
          </p:cNvPr>
          <p:cNvCxnSpPr>
            <a:cxnSpLocks/>
          </p:cNvCxnSpPr>
          <p:nvPr/>
        </p:nvCxnSpPr>
        <p:spPr>
          <a:xfrm>
            <a:off x="3138460" y="6835833"/>
            <a:ext cx="5669281" cy="42349"/>
          </a:xfrm>
          <a:prstGeom prst="line">
            <a:avLst/>
          </a:prstGeom>
          <a:ln w="28575"/>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1DCF66C9-414C-4592-97E0-B46235D2C9B3}"/>
              </a:ext>
            </a:extLst>
          </p:cNvPr>
          <p:cNvSpPr/>
          <p:nvPr/>
        </p:nvSpPr>
        <p:spPr>
          <a:xfrm>
            <a:off x="4042065" y="6163071"/>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1</a:t>
            </a:r>
          </a:p>
        </p:txBody>
      </p:sp>
      <p:sp>
        <p:nvSpPr>
          <p:cNvPr id="13" name="Rectangle 12">
            <a:extLst>
              <a:ext uri="{FF2B5EF4-FFF2-40B4-BE49-F238E27FC236}">
                <a16:creationId xmlns:a16="http://schemas.microsoft.com/office/drawing/2014/main" id="{8B3477AE-1E81-452E-AFA6-708F83C1A73E}"/>
              </a:ext>
            </a:extLst>
          </p:cNvPr>
          <p:cNvSpPr/>
          <p:nvPr/>
        </p:nvSpPr>
        <p:spPr>
          <a:xfrm>
            <a:off x="4658454" y="6163071"/>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4</a:t>
            </a:r>
          </a:p>
        </p:txBody>
      </p:sp>
      <p:sp>
        <p:nvSpPr>
          <p:cNvPr id="14" name="Rectangle 13">
            <a:extLst>
              <a:ext uri="{FF2B5EF4-FFF2-40B4-BE49-F238E27FC236}">
                <a16:creationId xmlns:a16="http://schemas.microsoft.com/office/drawing/2014/main" id="{2AB8EEF1-83DC-4A4F-B9BE-13F17046770E}"/>
              </a:ext>
            </a:extLst>
          </p:cNvPr>
          <p:cNvSpPr/>
          <p:nvPr/>
        </p:nvSpPr>
        <p:spPr>
          <a:xfrm>
            <a:off x="5274843" y="6163070"/>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5</a:t>
            </a:r>
          </a:p>
        </p:txBody>
      </p:sp>
      <p:sp>
        <p:nvSpPr>
          <p:cNvPr id="15" name="Rectangle 14">
            <a:extLst>
              <a:ext uri="{FF2B5EF4-FFF2-40B4-BE49-F238E27FC236}">
                <a16:creationId xmlns:a16="http://schemas.microsoft.com/office/drawing/2014/main" id="{B6DD5EEE-1076-4788-944E-BC230EADA751}"/>
              </a:ext>
            </a:extLst>
          </p:cNvPr>
          <p:cNvSpPr/>
          <p:nvPr/>
        </p:nvSpPr>
        <p:spPr>
          <a:xfrm>
            <a:off x="6074112" y="6163069"/>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2</a:t>
            </a:r>
          </a:p>
        </p:txBody>
      </p:sp>
      <p:sp>
        <p:nvSpPr>
          <p:cNvPr id="16" name="Rectangle 15">
            <a:extLst>
              <a:ext uri="{FF2B5EF4-FFF2-40B4-BE49-F238E27FC236}">
                <a16:creationId xmlns:a16="http://schemas.microsoft.com/office/drawing/2014/main" id="{1E812024-BB5D-4D05-B9D7-24D8E72885A0}"/>
              </a:ext>
            </a:extLst>
          </p:cNvPr>
          <p:cNvSpPr/>
          <p:nvPr/>
        </p:nvSpPr>
        <p:spPr>
          <a:xfrm>
            <a:off x="6690501" y="6163069"/>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3</a:t>
            </a:r>
          </a:p>
        </p:txBody>
      </p:sp>
      <p:sp>
        <p:nvSpPr>
          <p:cNvPr id="18" name="Rectangle 17">
            <a:extLst>
              <a:ext uri="{FF2B5EF4-FFF2-40B4-BE49-F238E27FC236}">
                <a16:creationId xmlns:a16="http://schemas.microsoft.com/office/drawing/2014/main" id="{B219C06C-23C0-4884-9DA3-D5F283366301}"/>
              </a:ext>
            </a:extLst>
          </p:cNvPr>
          <p:cNvSpPr/>
          <p:nvPr/>
        </p:nvSpPr>
        <p:spPr>
          <a:xfrm>
            <a:off x="7428810" y="6163069"/>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6</a:t>
            </a:r>
          </a:p>
        </p:txBody>
      </p:sp>
      <p:sp>
        <p:nvSpPr>
          <p:cNvPr id="19" name="Rectangle 18">
            <a:extLst>
              <a:ext uri="{FF2B5EF4-FFF2-40B4-BE49-F238E27FC236}">
                <a16:creationId xmlns:a16="http://schemas.microsoft.com/office/drawing/2014/main" id="{1E9E682B-01F3-4181-828E-E0F7814B4A8B}"/>
              </a:ext>
            </a:extLst>
          </p:cNvPr>
          <p:cNvSpPr/>
          <p:nvPr/>
        </p:nvSpPr>
        <p:spPr>
          <a:xfrm>
            <a:off x="8126479" y="6163068"/>
            <a:ext cx="571500" cy="59905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1">
                    <a:lumMod val="10000"/>
                  </a:schemeClr>
                </a:solidFill>
                <a:latin typeface="Titillium" panose="00000500000000000000" pitchFamily="50" charset="0"/>
              </a:rPr>
              <a:t>7</a:t>
            </a:r>
          </a:p>
        </p:txBody>
      </p:sp>
      <p:sp>
        <p:nvSpPr>
          <p:cNvPr id="21" name="ZoneTexte 20">
            <a:extLst>
              <a:ext uri="{FF2B5EF4-FFF2-40B4-BE49-F238E27FC236}">
                <a16:creationId xmlns:a16="http://schemas.microsoft.com/office/drawing/2014/main" id="{A56578CA-CD12-4E46-9114-0F4546EA0245}"/>
              </a:ext>
            </a:extLst>
          </p:cNvPr>
          <p:cNvSpPr txBox="1"/>
          <p:nvPr/>
        </p:nvSpPr>
        <p:spPr>
          <a:xfrm>
            <a:off x="5224524" y="5596713"/>
            <a:ext cx="1466812" cy="369332"/>
          </a:xfrm>
          <a:prstGeom prst="rect">
            <a:avLst/>
          </a:prstGeom>
          <a:noFill/>
        </p:spPr>
        <p:txBody>
          <a:bodyPr wrap="none" rtlCol="0">
            <a:spAutoFit/>
          </a:bodyPr>
          <a:lstStyle/>
          <a:p>
            <a:r>
              <a:rPr lang="fr-FR" dirty="0">
                <a:solidFill>
                  <a:schemeClr val="accent2">
                    <a:lumMod val="75000"/>
                  </a:schemeClr>
                </a:solidFill>
                <a:latin typeface="Titillium" panose="00000500000000000000" pitchFamily="50" charset="0"/>
              </a:rPr>
              <a:t>File d’attente</a:t>
            </a:r>
          </a:p>
        </p:txBody>
      </p:sp>
      <p:sp>
        <p:nvSpPr>
          <p:cNvPr id="22" name="Rectangle 21">
            <a:extLst>
              <a:ext uri="{FF2B5EF4-FFF2-40B4-BE49-F238E27FC236}">
                <a16:creationId xmlns:a16="http://schemas.microsoft.com/office/drawing/2014/main" id="{9A665DF7-540C-4493-9513-CEDB0DF38735}"/>
              </a:ext>
            </a:extLst>
          </p:cNvPr>
          <p:cNvSpPr/>
          <p:nvPr/>
        </p:nvSpPr>
        <p:spPr>
          <a:xfrm>
            <a:off x="350521" y="4901671"/>
            <a:ext cx="11414760" cy="553998"/>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7030A0"/>
                </a:solidFill>
                <a:effectLst/>
                <a:uLnTx/>
                <a:uFillTx/>
                <a:latin typeface="Titillium" panose="00000500000000000000" pitchFamily="50" charset="0"/>
                <a:ea typeface="+mn-ea"/>
                <a:cs typeface="+mn-cs"/>
              </a:rPr>
              <a:t>Exemple</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r>
              <a:rPr kumimoji="0" lang="fr-FR" sz="2000" b="1"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a:t>
            </a:r>
            <a:r>
              <a:rPr lang="fr-FR" sz="2000" dirty="0">
                <a:solidFill>
                  <a:srgbClr val="878787">
                    <a:lumMod val="75000"/>
                  </a:srgbClr>
                </a:solidFill>
                <a:latin typeface="Titillium" panose="00000500000000000000" pitchFamily="50" charset="0"/>
              </a:rPr>
              <a:t>parcours en largeur depuis le sommet 0</a:t>
            </a:r>
            <a:endParaRPr kumimoji="0" lang="fr-FR" sz="2000" b="0" i="0" u="none" strike="noStrike" kern="1200" cap="none" spc="0" normalizeH="0" baseline="0" noProof="0" dirty="0">
              <a:ln>
                <a:noFill/>
              </a:ln>
              <a:solidFill>
                <a:srgbClr val="1CBB9F"/>
              </a:solidFill>
              <a:effectLst/>
              <a:uLnTx/>
              <a:uFillTx/>
              <a:latin typeface="Titillium" panose="00000500000000000000" pitchFamily="50" charset="0"/>
              <a:ea typeface="+mn-ea"/>
              <a:cs typeface="+mn-cs"/>
            </a:endParaRPr>
          </a:p>
        </p:txBody>
      </p:sp>
      <p:sp>
        <p:nvSpPr>
          <p:cNvPr id="3" name="Ellipse 2">
            <a:extLst>
              <a:ext uri="{FF2B5EF4-FFF2-40B4-BE49-F238E27FC236}">
                <a16:creationId xmlns:a16="http://schemas.microsoft.com/office/drawing/2014/main" id="{B1A13113-3916-9825-34F4-413B4EEE0F7D}"/>
              </a:ext>
            </a:extLst>
          </p:cNvPr>
          <p:cNvSpPr/>
          <p:nvPr/>
        </p:nvSpPr>
        <p:spPr>
          <a:xfrm>
            <a:off x="6925056" y="2584704"/>
            <a:ext cx="401044" cy="401044"/>
          </a:xfrm>
          <a:prstGeom prst="ellipse">
            <a:avLst/>
          </a:prstGeom>
          <a:solidFill>
            <a:srgbClr val="C00000">
              <a:alpha val="50196"/>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41D0DFF8-C6E3-D9EB-7424-96998E052288}"/>
              </a:ext>
            </a:extLst>
          </p:cNvPr>
          <p:cNvSpPr/>
          <p:nvPr/>
        </p:nvSpPr>
        <p:spPr>
          <a:xfrm>
            <a:off x="8187323" y="4591017"/>
            <a:ext cx="401044" cy="401044"/>
          </a:xfrm>
          <a:prstGeom prst="ellipse">
            <a:avLst/>
          </a:prstGeom>
          <a:solidFill>
            <a:srgbClr val="C00000">
              <a:alpha val="50196"/>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5" name="Ellipse 4">
            <a:extLst>
              <a:ext uri="{FF2B5EF4-FFF2-40B4-BE49-F238E27FC236}">
                <a16:creationId xmlns:a16="http://schemas.microsoft.com/office/drawing/2014/main" id="{DF33B05F-6D54-7F17-6A3C-A60836E9050A}"/>
              </a:ext>
            </a:extLst>
          </p:cNvPr>
          <p:cNvSpPr/>
          <p:nvPr/>
        </p:nvSpPr>
        <p:spPr>
          <a:xfrm>
            <a:off x="8325201" y="3256759"/>
            <a:ext cx="401044" cy="401044"/>
          </a:xfrm>
          <a:prstGeom prst="ellipse">
            <a:avLst/>
          </a:prstGeom>
          <a:solidFill>
            <a:srgbClr val="C00000">
              <a:alpha val="50196"/>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0D368DF5-211C-AB48-8D6D-1A611FE55EA5}"/>
              </a:ext>
            </a:extLst>
          </p:cNvPr>
          <p:cNvSpPr/>
          <p:nvPr/>
        </p:nvSpPr>
        <p:spPr>
          <a:xfrm>
            <a:off x="6905226" y="3984773"/>
            <a:ext cx="401044" cy="401044"/>
          </a:xfrm>
          <a:prstGeom prst="ellipse">
            <a:avLst/>
          </a:prstGeom>
          <a:solidFill>
            <a:srgbClr val="C00000">
              <a:alpha val="50196"/>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A332C940-D1C4-B049-0950-3420E1F7A98F}"/>
              </a:ext>
            </a:extLst>
          </p:cNvPr>
          <p:cNvSpPr/>
          <p:nvPr/>
        </p:nvSpPr>
        <p:spPr>
          <a:xfrm>
            <a:off x="4823480" y="3973218"/>
            <a:ext cx="401044" cy="401044"/>
          </a:xfrm>
          <a:prstGeom prst="ellipse">
            <a:avLst/>
          </a:prstGeom>
          <a:solidFill>
            <a:srgbClr val="C00000">
              <a:alpha val="50196"/>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2C957B64-259C-5BFF-7800-45A356E52DE1}"/>
              </a:ext>
            </a:extLst>
          </p:cNvPr>
          <p:cNvSpPr/>
          <p:nvPr/>
        </p:nvSpPr>
        <p:spPr>
          <a:xfrm>
            <a:off x="4846572" y="2590038"/>
            <a:ext cx="401044" cy="401044"/>
          </a:xfrm>
          <a:prstGeom prst="ellipse">
            <a:avLst/>
          </a:prstGeom>
          <a:solidFill>
            <a:srgbClr val="C00000">
              <a:alpha val="50196"/>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177DBA95-6D04-6DEE-DF92-FD70771A3EA1}"/>
              </a:ext>
            </a:extLst>
          </p:cNvPr>
          <p:cNvSpPr/>
          <p:nvPr/>
        </p:nvSpPr>
        <p:spPr>
          <a:xfrm>
            <a:off x="3543285" y="2572512"/>
            <a:ext cx="401044" cy="401044"/>
          </a:xfrm>
          <a:prstGeom prst="ellipse">
            <a:avLst/>
          </a:prstGeom>
          <a:solidFill>
            <a:srgbClr val="C00000">
              <a:alpha val="50196"/>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13A875E0-6377-D43E-505C-E5816576A673}"/>
              </a:ext>
            </a:extLst>
          </p:cNvPr>
          <p:cNvSpPr/>
          <p:nvPr/>
        </p:nvSpPr>
        <p:spPr>
          <a:xfrm>
            <a:off x="3494633" y="4009157"/>
            <a:ext cx="401044" cy="401044"/>
          </a:xfrm>
          <a:prstGeom prst="ellipse">
            <a:avLst/>
          </a:prstGeom>
          <a:solidFill>
            <a:srgbClr val="C00000">
              <a:alpha val="50196"/>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8747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8"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ppt_w*1.125000"/>
                                          </p:val>
                                        </p:tav>
                                      </p:tavLst>
                                    </p:anim>
                                    <p:animEffect transition="out" filter="wipe(left)">
                                      <p:cBhvr>
                                        <p:cTn id="7" dur="500"/>
                                        <p:tgtEl>
                                          <p:spTgt spid="8"/>
                                        </p:tgtEl>
                                      </p:cBhvr>
                                    </p:animEffect>
                                    <p:set>
                                      <p:cBhvr>
                                        <p:cTn id="8" dur="1" fill="hold">
                                          <p:stCondLst>
                                            <p:cond delay="499"/>
                                          </p:stCondLst>
                                        </p:cTn>
                                        <p:tgtEl>
                                          <p:spTgt spid="8"/>
                                        </p:tgtEl>
                                        <p:attrNameLst>
                                          <p:attrName>style.visibility</p:attrName>
                                        </p:attrNameLst>
                                      </p:cBhvr>
                                      <p:to>
                                        <p:strVal val="hidden"/>
                                      </p:to>
                                    </p:se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1+#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1+#ppt_w/2"/>
                                          </p:val>
                                        </p:tav>
                                        <p:tav tm="100000">
                                          <p:val>
                                            <p:strVal val="#ppt_x"/>
                                          </p:val>
                                        </p:tav>
                                      </p:tavLst>
                                    </p:anim>
                                    <p:anim calcmode="lin" valueType="num">
                                      <p:cBhvr additive="base">
                                        <p:cTn id="27"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2" presetClass="exit" presetSubtype="8" fill="hold" grpId="1" nodeType="clickEffect">
                                  <p:stCondLst>
                                    <p:cond delay="0"/>
                                  </p:stCondLst>
                                  <p:childTnLst>
                                    <p:anim calcmode="lin" valueType="num">
                                      <p:cBhvr additive="base">
                                        <p:cTn id="31" dur="500"/>
                                        <p:tgtEl>
                                          <p:spTgt spid="11"/>
                                        </p:tgtEl>
                                        <p:attrNameLst>
                                          <p:attrName>ppt_x</p:attrName>
                                        </p:attrNameLst>
                                      </p:cBhvr>
                                      <p:tavLst>
                                        <p:tav tm="0">
                                          <p:val>
                                            <p:strVal val="#ppt_x"/>
                                          </p:val>
                                        </p:tav>
                                        <p:tav tm="100000">
                                          <p:val>
                                            <p:strVal val="#ppt_x-#ppt_w*1.125000"/>
                                          </p:val>
                                        </p:tav>
                                      </p:tavLst>
                                    </p:anim>
                                    <p:animEffect transition="out" filter="wipe(left)">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par>
                          <p:cTn id="38" fill="hold">
                            <p:stCondLst>
                              <p:cond delay="1000"/>
                            </p:stCondLst>
                            <p:childTnLst>
                              <p:par>
                                <p:cTn id="39" presetID="2" presetClass="entr" presetSubtype="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1500"/>
                            </p:stCondLst>
                            <p:childTnLst>
                              <p:par>
                                <p:cTn id="44" presetID="2" presetClass="entr" presetSubtype="2"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1+#ppt_w/2"/>
                                          </p:val>
                                        </p:tav>
                                        <p:tav tm="100000">
                                          <p:val>
                                            <p:strVal val="#ppt_x"/>
                                          </p:val>
                                        </p:tav>
                                      </p:tavLst>
                                    </p:anim>
                                    <p:anim calcmode="lin" valueType="num">
                                      <p:cBhvr additive="base">
                                        <p:cTn id="47"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2" presetClass="exit" presetSubtype="8" fill="hold" grpId="1" nodeType="clickEffect">
                                  <p:stCondLst>
                                    <p:cond delay="0"/>
                                  </p:stCondLst>
                                  <p:childTnLst>
                                    <p:anim calcmode="lin" valueType="num">
                                      <p:cBhvr additive="base">
                                        <p:cTn id="51" dur="500"/>
                                        <p:tgtEl>
                                          <p:spTgt spid="13"/>
                                        </p:tgtEl>
                                        <p:attrNameLst>
                                          <p:attrName>ppt_x</p:attrName>
                                        </p:attrNameLst>
                                      </p:cBhvr>
                                      <p:tavLst>
                                        <p:tav tm="0">
                                          <p:val>
                                            <p:strVal val="#ppt_x"/>
                                          </p:val>
                                        </p:tav>
                                        <p:tav tm="100000">
                                          <p:val>
                                            <p:strVal val="#ppt_x-#ppt_w*1.125000"/>
                                          </p:val>
                                        </p:tav>
                                      </p:tavLst>
                                    </p:anim>
                                    <p:animEffect transition="out" filter="wipe(left)">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par>
                          <p:cTn id="58" fill="hold">
                            <p:stCondLst>
                              <p:cond delay="1000"/>
                            </p:stCondLst>
                            <p:childTnLst>
                              <p:par>
                                <p:cTn id="59" presetID="2" presetClass="entr" presetSubtype="2"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1+#ppt_w/2"/>
                                          </p:val>
                                        </p:tav>
                                        <p:tav tm="100000">
                                          <p:val>
                                            <p:strVal val="#ppt_x"/>
                                          </p:val>
                                        </p:tav>
                                      </p:tavLst>
                                    </p:anim>
                                    <p:anim calcmode="lin" valueType="num">
                                      <p:cBhvr additive="base">
                                        <p:cTn id="6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2" presetClass="exit" presetSubtype="8" fill="hold" grpId="1" nodeType="clickEffect">
                                  <p:stCondLst>
                                    <p:cond delay="0"/>
                                  </p:stCondLst>
                                  <p:childTnLst>
                                    <p:anim calcmode="lin" valueType="num">
                                      <p:cBhvr additive="base">
                                        <p:cTn id="66" dur="500"/>
                                        <p:tgtEl>
                                          <p:spTgt spid="14"/>
                                        </p:tgtEl>
                                        <p:attrNameLst>
                                          <p:attrName>ppt_x</p:attrName>
                                        </p:attrNameLst>
                                      </p:cBhvr>
                                      <p:tavLst>
                                        <p:tav tm="0">
                                          <p:val>
                                            <p:strVal val="#ppt_x"/>
                                          </p:val>
                                        </p:tav>
                                        <p:tav tm="100000">
                                          <p:val>
                                            <p:strVal val="#ppt_x-#ppt_w*1.125000"/>
                                          </p:val>
                                        </p:tav>
                                      </p:tavLst>
                                    </p:anim>
                                    <p:animEffect transition="out" filter="wipe(left)">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xit" presetSubtype="8" fill="hold" grpId="1" nodeType="clickEffect">
                                  <p:stCondLst>
                                    <p:cond delay="0"/>
                                  </p:stCondLst>
                                  <p:childTnLst>
                                    <p:anim calcmode="lin" valueType="num">
                                      <p:cBhvr additive="base">
                                        <p:cTn id="76" dur="500"/>
                                        <p:tgtEl>
                                          <p:spTgt spid="15"/>
                                        </p:tgtEl>
                                        <p:attrNameLst>
                                          <p:attrName>ppt_x</p:attrName>
                                        </p:attrNameLst>
                                      </p:cBhvr>
                                      <p:tavLst>
                                        <p:tav tm="0">
                                          <p:val>
                                            <p:strVal val="#ppt_x"/>
                                          </p:val>
                                        </p:tav>
                                        <p:tav tm="100000">
                                          <p:val>
                                            <p:strVal val="#ppt_x-#ppt_w*1.125000"/>
                                          </p:val>
                                        </p:tav>
                                      </p:tavLst>
                                    </p:anim>
                                    <p:animEffect transition="out" filter="wipe(left)">
                                      <p:cBhvr>
                                        <p:cTn id="77" dur="500"/>
                                        <p:tgtEl>
                                          <p:spTgt spid="15"/>
                                        </p:tgtEl>
                                      </p:cBhvr>
                                    </p:animEffect>
                                    <p:set>
                                      <p:cBhvr>
                                        <p:cTn id="78" dur="1" fill="hold">
                                          <p:stCondLst>
                                            <p:cond delay="499"/>
                                          </p:stCondLst>
                                        </p:cTn>
                                        <p:tgtEl>
                                          <p:spTgt spid="15"/>
                                        </p:tgtEl>
                                        <p:attrNameLst>
                                          <p:attrName>style.visibility</p:attrName>
                                        </p:attrNameLst>
                                      </p:cBhvr>
                                      <p:to>
                                        <p:strVal val="hidden"/>
                                      </p:to>
                                    </p:se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xit" presetSubtype="8" fill="hold" grpId="1" nodeType="clickEffect">
                                  <p:stCondLst>
                                    <p:cond delay="0"/>
                                  </p:stCondLst>
                                  <p:childTnLst>
                                    <p:anim calcmode="lin" valueType="num">
                                      <p:cBhvr additive="base">
                                        <p:cTn id="90" dur="500"/>
                                        <p:tgtEl>
                                          <p:spTgt spid="16"/>
                                        </p:tgtEl>
                                        <p:attrNameLst>
                                          <p:attrName>ppt_x</p:attrName>
                                        </p:attrNameLst>
                                      </p:cBhvr>
                                      <p:tavLst>
                                        <p:tav tm="0">
                                          <p:val>
                                            <p:strVal val="#ppt_x"/>
                                          </p:val>
                                        </p:tav>
                                        <p:tav tm="100000">
                                          <p:val>
                                            <p:strVal val="#ppt_x-#ppt_w*1.125000"/>
                                          </p:val>
                                        </p:tav>
                                      </p:tavLst>
                                    </p:anim>
                                    <p:animEffect transition="out" filter="wipe(left)">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childTnLst>
                          </p:cTn>
                        </p:par>
                        <p:par>
                          <p:cTn id="93" fill="hold">
                            <p:stCondLst>
                              <p:cond delay="500"/>
                            </p:stCondLst>
                            <p:childTnLst>
                              <p:par>
                                <p:cTn id="94" presetID="10" presetClass="entr" presetSubtype="0" fill="hold" grpId="0" nodeType="after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fade">
                                      <p:cBhvr>
                                        <p:cTn id="96" dur="500"/>
                                        <p:tgtEl>
                                          <p:spTgt spid="20"/>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xit" presetSubtype="8" fill="hold" grpId="1" nodeType="clickEffect">
                                  <p:stCondLst>
                                    <p:cond delay="0"/>
                                  </p:stCondLst>
                                  <p:childTnLst>
                                    <p:anim calcmode="lin" valueType="num">
                                      <p:cBhvr additive="base">
                                        <p:cTn id="100" dur="500"/>
                                        <p:tgtEl>
                                          <p:spTgt spid="18"/>
                                        </p:tgtEl>
                                        <p:attrNameLst>
                                          <p:attrName>ppt_x</p:attrName>
                                        </p:attrNameLst>
                                      </p:cBhvr>
                                      <p:tavLst>
                                        <p:tav tm="0">
                                          <p:val>
                                            <p:strVal val="#ppt_x"/>
                                          </p:val>
                                        </p:tav>
                                        <p:tav tm="100000">
                                          <p:val>
                                            <p:strVal val="#ppt_x-#ppt_w*1.125000"/>
                                          </p:val>
                                        </p:tav>
                                      </p:tavLst>
                                    </p:anim>
                                    <p:animEffect transition="out" filter="wipe(left)">
                                      <p:cBhvr>
                                        <p:cTn id="101" dur="500"/>
                                        <p:tgtEl>
                                          <p:spTgt spid="18"/>
                                        </p:tgtEl>
                                      </p:cBhvr>
                                    </p:animEffect>
                                    <p:set>
                                      <p:cBhvr>
                                        <p:cTn id="102" dur="1" fill="hold">
                                          <p:stCondLst>
                                            <p:cond delay="499"/>
                                          </p:stCondLst>
                                        </p:cTn>
                                        <p:tgtEl>
                                          <p:spTgt spid="18"/>
                                        </p:tgtEl>
                                        <p:attrNameLst>
                                          <p:attrName>style.visibility</p:attrName>
                                        </p:attrNameLst>
                                      </p:cBhvr>
                                      <p:to>
                                        <p:strVal val="hidden"/>
                                      </p:to>
                                    </p:set>
                                  </p:childTnLst>
                                </p:cTn>
                              </p:par>
                            </p:childTnLst>
                          </p:cTn>
                        </p:par>
                        <p:par>
                          <p:cTn id="103" fill="hold">
                            <p:stCondLst>
                              <p:cond delay="500"/>
                            </p:stCondLst>
                            <p:childTnLst>
                              <p:par>
                                <p:cTn id="104" presetID="10" presetClass="entr" presetSubtype="0" fill="hold" grpId="0" nodeType="afterEffect">
                                  <p:stCondLst>
                                    <p:cond delay="0"/>
                                  </p:stCondLst>
                                  <p:childTnLst>
                                    <p:set>
                                      <p:cBhvr>
                                        <p:cTn id="105" dur="1" fill="hold">
                                          <p:stCondLst>
                                            <p:cond delay="0"/>
                                          </p:stCondLst>
                                        </p:cTn>
                                        <p:tgtEl>
                                          <p:spTgt spid="4"/>
                                        </p:tgtEl>
                                        <p:attrNameLst>
                                          <p:attrName>style.visibility</p:attrName>
                                        </p:attrNameLst>
                                      </p:cBhvr>
                                      <p:to>
                                        <p:strVal val="visible"/>
                                      </p:to>
                                    </p:set>
                                    <p:animEffect transition="in" filter="fade">
                                      <p:cBhvr>
                                        <p:cTn id="106" dur="500"/>
                                        <p:tgtEl>
                                          <p:spTgt spid="4"/>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xit" presetSubtype="8" fill="hold" grpId="1" nodeType="clickEffect">
                                  <p:stCondLst>
                                    <p:cond delay="0"/>
                                  </p:stCondLst>
                                  <p:childTnLst>
                                    <p:anim calcmode="lin" valueType="num">
                                      <p:cBhvr additive="base">
                                        <p:cTn id="110" dur="500"/>
                                        <p:tgtEl>
                                          <p:spTgt spid="19"/>
                                        </p:tgtEl>
                                        <p:attrNameLst>
                                          <p:attrName>ppt_x</p:attrName>
                                        </p:attrNameLst>
                                      </p:cBhvr>
                                      <p:tavLst>
                                        <p:tav tm="0">
                                          <p:val>
                                            <p:strVal val="#ppt_x"/>
                                          </p:val>
                                        </p:tav>
                                        <p:tav tm="100000">
                                          <p:val>
                                            <p:strVal val="#ppt_x-#ppt_w*1.125000"/>
                                          </p:val>
                                        </p:tav>
                                      </p:tavLst>
                                    </p:anim>
                                    <p:animEffect transition="out" filter="wipe(left)">
                                      <p:cBhvr>
                                        <p:cTn id="111" dur="500"/>
                                        <p:tgtEl>
                                          <p:spTgt spid="19"/>
                                        </p:tgtEl>
                                      </p:cBhvr>
                                    </p:animEffect>
                                    <p:set>
                                      <p:cBhvr>
                                        <p:cTn id="112" dur="1" fill="hold">
                                          <p:stCondLst>
                                            <p:cond delay="499"/>
                                          </p:stCondLst>
                                        </p:cTn>
                                        <p:tgtEl>
                                          <p:spTgt spid="19"/>
                                        </p:tgtEl>
                                        <p:attrNameLst>
                                          <p:attrName>style.visibility</p:attrName>
                                        </p:attrNameLst>
                                      </p:cBhvr>
                                      <p:to>
                                        <p:strVal val="hidden"/>
                                      </p:to>
                                    </p:se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fade">
                                      <p:cBhvr>
                                        <p:cTn id="1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3" grpId="0" animBg="1"/>
      <p:bldP spid="13" grpId="1" animBg="1"/>
      <p:bldP spid="14" grpId="0" animBg="1"/>
      <p:bldP spid="14" grpId="1" animBg="1"/>
      <p:bldP spid="15" grpId="0" animBg="1"/>
      <p:bldP spid="15" grpId="1" animBg="1"/>
      <p:bldP spid="16" grpId="0" animBg="1"/>
      <p:bldP spid="16" grpId="1" animBg="1"/>
      <p:bldP spid="18" grpId="0" animBg="1"/>
      <p:bldP spid="18" grpId="1" animBg="1"/>
      <p:bldP spid="19" grpId="0" animBg="1"/>
      <p:bldP spid="19" grpId="1" animBg="1"/>
      <p:bldP spid="3" grpId="0" animBg="1"/>
      <p:bldP spid="4" grpId="0" animBg="1"/>
      <p:bldP spid="5" grpId="0" animBg="1"/>
      <p:bldP spid="6" grpId="0" animBg="1"/>
      <p:bldP spid="20"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fr-FR" noProof="0" dirty="0">
                <a:latin typeface="Titillium Lt" panose="00000400000000000000" pitchFamily="50" charset="0"/>
              </a:rPr>
              <a:t>Parcours en profondeur</a:t>
            </a:r>
            <a:endParaRPr lang="fr-FR" noProof="0" dirty="0"/>
          </a:p>
        </p:txBody>
      </p:sp>
      <p:sp>
        <p:nvSpPr>
          <p:cNvPr id="45" name="Slide Number Placeholder 44"/>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CB13F18-A32D-40F8-92A2-4CABB04772E8}" type="slidenum">
              <a:rPr kumimoji="0" lang="bg-BG" sz="2800" b="0" i="0" u="none" strike="noStrike" kern="1200" cap="none" spc="0" normalizeH="0" baseline="0" noProof="0" smtClean="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rPr>
              <a:pPr marL="0" marR="0" lvl="0" indent="0" algn="ctr" defTabSz="457200" rtl="0" eaLnBrk="1" fontAlgn="auto" latinLnBrk="0" hangingPunct="1">
                <a:lnSpc>
                  <a:spcPct val="100000"/>
                </a:lnSpc>
                <a:spcBef>
                  <a:spcPts val="0"/>
                </a:spcBef>
                <a:spcAft>
                  <a:spcPts val="0"/>
                </a:spcAft>
                <a:buClrTx/>
                <a:buSzTx/>
                <a:buFontTx/>
                <a:buNone/>
                <a:tabLst/>
                <a:defRPr/>
              </a:pPr>
              <a:t>9</a:t>
            </a:fld>
            <a:endParaRPr kumimoji="0" lang="bg-BG" sz="2800" b="0" i="0" u="none" strike="noStrike" kern="1200" cap="none" spc="0" normalizeH="0" baseline="0" noProof="0" dirty="0">
              <a:ln>
                <a:noFill/>
              </a:ln>
              <a:solidFill>
                <a:srgbClr val="F6F6F6"/>
              </a:solidFill>
              <a:effectLst/>
              <a:uLnTx/>
              <a:uFillTx/>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sp>
        <p:nvSpPr>
          <p:cNvPr id="12" name="Sous-titre 2">
            <a:extLst>
              <a:ext uri="{FF2B5EF4-FFF2-40B4-BE49-F238E27FC236}">
                <a16:creationId xmlns:a16="http://schemas.microsoft.com/office/drawing/2014/main" id="{5C8932FB-7246-4FF6-BD77-434A1E4598C3}"/>
              </a:ext>
            </a:extLst>
          </p:cNvPr>
          <p:cNvSpPr>
            <a:spLocks noGrp="1"/>
          </p:cNvSpPr>
          <p:nvPr>
            <p:ph type="subTitle" idx="1"/>
          </p:nvPr>
        </p:nvSpPr>
        <p:spPr>
          <a:xfrm>
            <a:off x="986798" y="882873"/>
            <a:ext cx="9144001" cy="445771"/>
          </a:xfrm>
        </p:spPr>
        <p:txBody>
          <a:bodyPr/>
          <a:lstStyle/>
          <a:p>
            <a:r>
              <a:rPr lang="fr-FR" dirty="0"/>
              <a:t>OU DFS (DEPTH-FIRST SEARCH)</a:t>
            </a:r>
          </a:p>
        </p:txBody>
      </p:sp>
      <p:sp>
        <p:nvSpPr>
          <p:cNvPr id="6" name="Rectangle 5">
            <a:extLst>
              <a:ext uri="{FF2B5EF4-FFF2-40B4-BE49-F238E27FC236}">
                <a16:creationId xmlns:a16="http://schemas.microsoft.com/office/drawing/2014/main" id="{EA66023B-805D-4D0D-BAF2-0FCF776EF312}"/>
              </a:ext>
            </a:extLst>
          </p:cNvPr>
          <p:cNvSpPr/>
          <p:nvPr/>
        </p:nvSpPr>
        <p:spPr>
          <a:xfrm>
            <a:off x="350521" y="1717129"/>
            <a:ext cx="11414760" cy="5119415"/>
          </a:xfrm>
          <a:prstGeom prst="rect">
            <a:avLst/>
          </a:prstGeom>
        </p:spPr>
        <p:txBody>
          <a:bodyPr wrap="square">
            <a:spAutoFit/>
          </a:bodyPr>
          <a:lstStyle/>
          <a:p>
            <a:pPr marL="182541" marR="0" lvl="0" indent="0" algn="l" defTabSz="457200" rtl="0" eaLnBrk="1" fontAlgn="auto" latinLnBrk="0" hangingPunct="1">
              <a:lnSpc>
                <a:spcPct val="15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E74E3E"/>
                </a:solidFill>
                <a:effectLst/>
                <a:uLnTx/>
                <a:uFillTx/>
                <a:latin typeface="Titillium" panose="00000500000000000000" pitchFamily="50" charset="0"/>
                <a:ea typeface="+mn-ea"/>
                <a:cs typeface="+mn-cs"/>
              </a:rPr>
              <a:t>Principe</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 comme pour les arbres, on va de plus en plus loin avant de passer à un nœud voisin.</a:t>
            </a:r>
          </a:p>
          <a:p>
            <a:pPr marL="182541" marR="0" lvl="0" indent="0" algn="l" defTabSz="457200" rtl="0" eaLnBrk="1" fontAlgn="auto" latinLnBrk="0" hangingPunct="1">
              <a:lnSpc>
                <a:spcPct val="150000"/>
              </a:lnSpc>
              <a:spcBef>
                <a:spcPts val="0"/>
              </a:spcBef>
              <a:spcAft>
                <a:spcPts val="0"/>
              </a:spcAft>
              <a:buClrTx/>
              <a:buSzTx/>
              <a:buFontTx/>
              <a:buNone/>
              <a:tabLst/>
              <a:defRPr/>
            </a:pPr>
            <a:r>
              <a:rPr lang="fr-FR" sz="2000" dirty="0">
                <a:solidFill>
                  <a:schemeClr val="bg2"/>
                </a:solidFill>
                <a:latin typeface="Titillium" panose="00000500000000000000" pitchFamily="50" charset="0"/>
              </a:rPr>
              <a:t>Implémentation non récursive :</a:t>
            </a:r>
            <a:endParaRPr kumimoji="0" lang="fr-FR" sz="2000" b="0" i="0" u="none" strike="noStrike" kern="1200" cap="none" spc="0" normalizeH="0" baseline="0" noProof="0" dirty="0">
              <a:ln>
                <a:noFill/>
              </a:ln>
              <a:solidFill>
                <a:schemeClr val="bg2"/>
              </a:solidFill>
              <a:effectLst/>
              <a:uLnTx/>
              <a:uFillTx/>
              <a:latin typeface="Titillium" panose="00000500000000000000" pitchFamily="50" charset="0"/>
              <a:ea typeface="+mn-ea"/>
              <a:cs typeface="+mn-cs"/>
            </a:endParaRPr>
          </a:p>
          <a:p>
            <a:pPr marL="1096941" marR="0" lvl="1" indent="-457200" algn="l" defTabSz="457200" rtl="0" eaLnBrk="1" fontAlgn="auto" latinLnBrk="0" hangingPunct="1">
              <a:lnSpc>
                <a:spcPct val="150000"/>
              </a:lnSpc>
              <a:spcBef>
                <a:spcPts val="0"/>
              </a:spcBef>
              <a:spcAft>
                <a:spcPts val="0"/>
              </a:spcAft>
              <a:buClrTx/>
              <a:buSzTx/>
              <a:buFont typeface="+mj-lt"/>
              <a:buAutoNum type="arabicPeriod"/>
              <a:tabLst/>
              <a:defRPr/>
            </a:pP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on ajoute un nœud de départ </a:t>
            </a:r>
            <a:r>
              <a:rPr kumimoji="0" lang="fr-FR" sz="2000" b="0" i="1"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s</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dans une </a:t>
            </a:r>
            <a:r>
              <a:rPr kumimoji="0" lang="fr-FR" sz="2000" b="0" i="0" u="none" strike="noStrike" kern="1200" cap="none" spc="0" normalizeH="0" baseline="0" noProof="0" dirty="0">
                <a:ln>
                  <a:noFill/>
                </a:ln>
                <a:solidFill>
                  <a:schemeClr val="bg1"/>
                </a:solidFill>
                <a:effectLst/>
                <a:uLnTx/>
                <a:uFillTx/>
                <a:latin typeface="Titillium" panose="00000500000000000000" pitchFamily="50" charset="0"/>
                <a:ea typeface="+mn-ea"/>
                <a:cs typeface="+mn-cs"/>
              </a:rPr>
              <a:t>pile</a:t>
            </a:r>
            <a:r>
              <a:rPr kumimoji="0" lang="fr-FR" sz="2000" b="0" i="0" u="none" strike="noStrike" kern="1200" cap="none" spc="0" normalizeH="0" baseline="0" noProof="0" dirty="0">
                <a:ln>
                  <a:noFill/>
                </a:ln>
                <a:solidFill>
                  <a:srgbClr val="878787">
                    <a:lumMod val="75000"/>
                  </a:srgbClr>
                </a:solidFill>
                <a:effectLst/>
                <a:uLnTx/>
                <a:uFillTx/>
                <a:latin typeface="Titillium" panose="00000500000000000000" pitchFamily="50" charset="0"/>
                <a:ea typeface="+mn-ea"/>
                <a:cs typeface="+mn-cs"/>
              </a:rPr>
              <a:t> P et on le marque comme « visité »</a:t>
            </a:r>
            <a:endParaRPr lang="fr-FR" sz="2000" dirty="0">
              <a:solidFill>
                <a:srgbClr val="878787">
                  <a:lumMod val="75000"/>
                </a:srgbClr>
              </a:solidFill>
              <a:latin typeface="Titillium" panose="00000500000000000000" pitchFamily="50" charset="0"/>
            </a:endParaRPr>
          </a:p>
          <a:p>
            <a:pPr marL="1096941" marR="0" lvl="1" indent="-457200" algn="l" defTabSz="457200" rtl="0" eaLnBrk="1" fontAlgn="auto" latinLnBrk="0" hangingPunct="1">
              <a:lnSpc>
                <a:spcPct val="150000"/>
              </a:lnSpc>
              <a:spcBef>
                <a:spcPts val="0"/>
              </a:spcBef>
              <a:spcAft>
                <a:spcPts val="0"/>
              </a:spcAft>
              <a:buClrTx/>
              <a:buSzTx/>
              <a:buFont typeface="+mj-lt"/>
              <a:buAutoNum type="arabicPeriod"/>
              <a:tabLst/>
              <a:defRPr/>
            </a:pPr>
            <a:r>
              <a:rPr lang="fr-FR" sz="2000" dirty="0">
                <a:solidFill>
                  <a:srgbClr val="878787">
                    <a:lumMod val="75000"/>
                  </a:srgbClr>
                </a:solidFill>
                <a:latin typeface="Titillium" panose="00000500000000000000" pitchFamily="50" charset="0"/>
              </a:rPr>
              <a:t>on pousse dans P un voisin non visité du nœud au sommet de la pile et on le marque comme « visité »</a:t>
            </a:r>
          </a:p>
          <a:p>
            <a:pPr marL="1096941" marR="0" lvl="1" indent="-457200" algn="l" defTabSz="457200" rtl="0" eaLnBrk="1" fontAlgn="auto" latinLnBrk="0" hangingPunct="1">
              <a:lnSpc>
                <a:spcPct val="150000"/>
              </a:lnSpc>
              <a:spcBef>
                <a:spcPts val="0"/>
              </a:spcBef>
              <a:spcAft>
                <a:spcPts val="0"/>
              </a:spcAft>
              <a:buClrTx/>
              <a:buSzTx/>
              <a:buFont typeface="+mj-lt"/>
              <a:buAutoNum type="arabicPeriod"/>
              <a:tabLst/>
              <a:defRPr/>
            </a:pPr>
            <a:r>
              <a:rPr lang="fr-FR" sz="2000" dirty="0">
                <a:solidFill>
                  <a:srgbClr val="878787">
                    <a:lumMod val="75000"/>
                  </a:srgbClr>
                </a:solidFill>
                <a:latin typeface="Titillium" panose="00000500000000000000" pitchFamily="50" charset="0"/>
              </a:rPr>
              <a:t>on répète l’étape 2 tant que possible, sinon on passe à l’étape 4</a:t>
            </a:r>
          </a:p>
          <a:p>
            <a:pPr marL="1096941" marR="0" lvl="1" indent="-457200" algn="l" defTabSz="457200" rtl="0" eaLnBrk="1" fontAlgn="auto" latinLnBrk="0" hangingPunct="1">
              <a:lnSpc>
                <a:spcPct val="150000"/>
              </a:lnSpc>
              <a:spcBef>
                <a:spcPts val="0"/>
              </a:spcBef>
              <a:spcAft>
                <a:spcPts val="0"/>
              </a:spcAft>
              <a:buClrTx/>
              <a:buSzTx/>
              <a:buFont typeface="+mj-lt"/>
              <a:buAutoNum type="arabicPeriod"/>
              <a:tabLst/>
              <a:defRPr/>
            </a:pPr>
            <a:r>
              <a:rPr lang="fr-FR" sz="2000" dirty="0">
                <a:solidFill>
                  <a:srgbClr val="878787">
                    <a:lumMod val="75000"/>
                  </a:srgbClr>
                </a:solidFill>
                <a:latin typeface="Titillium" panose="00000500000000000000" pitchFamily="50" charset="0"/>
              </a:rPr>
              <a:t>on retire le nœud au sommet de la pile</a:t>
            </a:r>
            <a:endParaRPr lang="fr-FR" sz="2000" i="1" dirty="0">
              <a:solidFill>
                <a:srgbClr val="878787">
                  <a:lumMod val="75000"/>
                </a:srgbClr>
              </a:solidFill>
              <a:latin typeface="Titillium" panose="00000500000000000000" pitchFamily="50" charset="0"/>
            </a:endParaRPr>
          </a:p>
          <a:p>
            <a:pPr marL="639741" marR="0" lvl="1" algn="l" defTabSz="457200" rtl="0" eaLnBrk="1" fontAlgn="auto" latinLnBrk="0" hangingPunct="1">
              <a:lnSpc>
                <a:spcPct val="150000"/>
              </a:lnSpc>
              <a:spcBef>
                <a:spcPts val="0"/>
              </a:spcBef>
              <a:spcAft>
                <a:spcPts val="0"/>
              </a:spcAft>
              <a:buClrTx/>
              <a:buSzTx/>
              <a:tabLst/>
              <a:defRPr/>
            </a:pPr>
            <a:endParaRPr lang="fr-FR" sz="2000" i="1" dirty="0">
              <a:solidFill>
                <a:srgbClr val="878787">
                  <a:lumMod val="75000"/>
                </a:srgbClr>
              </a:solidFill>
              <a:latin typeface="Titillium" panose="00000500000000000000" pitchFamily="50" charset="0"/>
            </a:endParaRPr>
          </a:p>
          <a:p>
            <a:pPr marL="182541" defTabSz="457200">
              <a:lnSpc>
                <a:spcPct val="150000"/>
              </a:lnSpc>
              <a:defRPr/>
            </a:pPr>
            <a:r>
              <a:rPr lang="fr-FR" sz="2000" i="1" dirty="0">
                <a:solidFill>
                  <a:schemeClr val="tx2"/>
                </a:solidFill>
                <a:latin typeface="Titillium" panose="00000500000000000000" pitchFamily="50" charset="0"/>
              </a:rPr>
              <a:t>Remarque :</a:t>
            </a:r>
            <a:r>
              <a:rPr lang="fr-FR" sz="2000" dirty="0">
                <a:solidFill>
                  <a:schemeClr val="tx2"/>
                </a:solidFill>
                <a:latin typeface="Titillium" panose="00000500000000000000" pitchFamily="50" charset="0"/>
              </a:rPr>
              <a:t> </a:t>
            </a:r>
            <a:r>
              <a:rPr lang="fr-FR" sz="2000" dirty="0">
                <a:solidFill>
                  <a:srgbClr val="878787">
                    <a:lumMod val="75000"/>
                  </a:srgbClr>
                </a:solidFill>
                <a:latin typeface="Titillium" panose="00000500000000000000" pitchFamily="50" charset="0"/>
              </a:rPr>
              <a:t>comme pour les arbres, il existe plusieurs façons d’ordonner les nœuds dans le résultat :</a:t>
            </a:r>
          </a:p>
          <a:p>
            <a:pPr marL="982641" lvl="1" indent="-342900" defTabSz="457200">
              <a:lnSpc>
                <a:spcPct val="150000"/>
              </a:lnSpc>
              <a:buFont typeface="Arial" panose="020B0604020202020204" pitchFamily="34" charset="0"/>
              <a:buChar char="•"/>
              <a:defRPr/>
            </a:pPr>
            <a:r>
              <a:rPr lang="fr-FR" sz="2000" dirty="0">
                <a:solidFill>
                  <a:srgbClr val="878787">
                    <a:lumMod val="75000"/>
                  </a:srgbClr>
                </a:solidFill>
                <a:latin typeface="Titillium" panose="00000500000000000000" pitchFamily="50" charset="0"/>
              </a:rPr>
              <a:t>Ordre préfixe : on note les nœuds dès qu’on les insère dans la pile</a:t>
            </a:r>
          </a:p>
          <a:p>
            <a:pPr marL="982641" lvl="1" indent="-342900" defTabSz="457200">
              <a:lnSpc>
                <a:spcPct val="150000"/>
              </a:lnSpc>
              <a:buFont typeface="Arial" panose="020B0604020202020204" pitchFamily="34" charset="0"/>
              <a:buChar char="•"/>
              <a:defRPr/>
            </a:pPr>
            <a:r>
              <a:rPr lang="fr-FR" sz="2000" dirty="0">
                <a:solidFill>
                  <a:srgbClr val="878787">
                    <a:lumMod val="75000"/>
                  </a:srgbClr>
                </a:solidFill>
                <a:latin typeface="Titillium" panose="00000500000000000000" pitchFamily="50" charset="0"/>
              </a:rPr>
              <a:t>Ordre postfixe : on note les nœuds quand on les sort de la pile</a:t>
            </a:r>
            <a:endParaRPr lang="fr-FR" sz="2000" dirty="0">
              <a:solidFill>
                <a:schemeClr val="accent2">
                  <a:lumMod val="75000"/>
                </a:schemeClr>
              </a:solidFill>
              <a:latin typeface="Titillium" panose="00000500000000000000" pitchFamily="50" charset="0"/>
            </a:endParaRPr>
          </a:p>
        </p:txBody>
      </p:sp>
    </p:spTree>
    <p:extLst>
      <p:ext uri="{BB962C8B-B14F-4D97-AF65-F5344CB8AC3E}">
        <p14:creationId xmlns:p14="http://schemas.microsoft.com/office/powerpoint/2010/main" val="134132157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Mon thème">
      <a:dk1>
        <a:srgbClr val="E74E3E"/>
      </a:dk1>
      <a:lt1>
        <a:srgbClr val="1CBB9F"/>
      </a:lt1>
      <a:dk2>
        <a:srgbClr val="FBA41F"/>
      </a:dk2>
      <a:lt2>
        <a:srgbClr val="3CBDDC"/>
      </a:lt2>
      <a:accent1>
        <a:srgbClr val="FBFBFB"/>
      </a:accent1>
      <a:accent2>
        <a:srgbClr val="878787"/>
      </a:accent2>
      <a:accent3>
        <a:srgbClr val="FBFBFB"/>
      </a:accent3>
      <a:accent4>
        <a:srgbClr val="FBFBFB"/>
      </a:accent4>
      <a:accent5>
        <a:srgbClr val="F6F6F6"/>
      </a:accent5>
      <a:accent6>
        <a:srgbClr val="E74E3E"/>
      </a:accent6>
      <a:hlink>
        <a:srgbClr val="F6F6F6"/>
      </a:hlink>
      <a:folHlink>
        <a:srgbClr val="F6F6F6"/>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FD9975C35DF04FAEFD2A1B14EC728F" ma:contentTypeVersion="32" ma:contentTypeDescription="Create a new document." ma:contentTypeScope="" ma:versionID="ec9490586a3592f1a2fdfc612c0847a3">
  <xsd:schema xmlns:xsd="http://www.w3.org/2001/XMLSchema" xmlns:xs="http://www.w3.org/2001/XMLSchema" xmlns:p="http://schemas.microsoft.com/office/2006/metadata/properties" xmlns:ns3="8f44cfd1-c3c0-41fa-ae15-7c3fe2095008" xmlns:ns4="9135ce47-71ea-4094-8729-ccfdbde2d450" targetNamespace="http://schemas.microsoft.com/office/2006/metadata/properties" ma:root="true" ma:fieldsID="dbb2ee2801e3481bfe1eebe17d402ecb" ns3:_="" ns4:_="">
    <xsd:import namespace="8f44cfd1-c3c0-41fa-ae15-7c3fe2095008"/>
    <xsd:import namespace="9135ce47-71ea-4094-8729-ccfdbde2d45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Leaders" minOccurs="0"/>
                <xsd:element ref="ns4:Members" minOccurs="0"/>
                <xsd:element ref="ns4:Member_Groups" minOccurs="0"/>
                <xsd:element ref="ns4:Distribution_Groups" minOccurs="0"/>
                <xsd:element ref="ns4:LMS_Mappings" minOccurs="0"/>
                <xsd:element ref="ns4:Invited_Leaders" minOccurs="0"/>
                <xsd:element ref="ns4:Invited_Members" minOccurs="0"/>
                <xsd:element ref="ns4:Self_Registration_Enabled" minOccurs="0"/>
                <xsd:element ref="ns4:Has_Leaders_Only_SectionGroup" minOccurs="0"/>
                <xsd:element ref="ns4:Is_Collaboration_Space_Locked" minOccurs="0"/>
                <xsd:element ref="ns4:IsNotebookLocked" minOccurs="0"/>
                <xsd:element ref="ns4:MediaServiceDateTaken" minOccurs="0"/>
                <xsd:element ref="ns4:MediaService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44cfd1-c3c0-41fa-ae15-7c3fe209500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35ce47-71ea-4094-8729-ccfdbde2d45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NotebookType" ma:index="17" nillable="true" ma:displayName="Notebook Type" ma:internalName="NotebookType">
      <xsd:simpleType>
        <xsd:restriction base="dms:Text"/>
      </xsd:simpleType>
    </xsd:element>
    <xsd:element name="FolderType" ma:index="18" nillable="true" ma:displayName="Folder Type" ma:internalName="FolderType">
      <xsd:simpleType>
        <xsd:restriction base="dms:Text"/>
      </xsd:simpleType>
    </xsd:element>
    <xsd:element name="CultureName" ma:index="19" nillable="true" ma:displayName="Culture Name" ma:internalName="CultureName">
      <xsd:simpleType>
        <xsd:restriction base="dms:Text"/>
      </xsd:simpleType>
    </xsd:element>
    <xsd:element name="AppVersion" ma:index="20" nillable="true" ma:displayName="App Version" ma:internalName="AppVersion">
      <xsd:simpleType>
        <xsd:restriction base="dms:Text"/>
      </xsd:simpleType>
    </xsd:element>
    <xsd:element name="TeamsChannelId" ma:index="21" nillable="true" ma:displayName="Teams Channel Id" ma:internalName="TeamsChannelId">
      <xsd:simpleType>
        <xsd:restriction base="dms:Text"/>
      </xsd:simpleType>
    </xsd:element>
    <xsd:element name="Owner" ma:index="22"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3" nillable="true" ma:displayName="Math Settings" ma:internalName="Math_Settings">
      <xsd:simpleType>
        <xsd:restriction base="dms:Text"/>
      </xsd:simpleType>
    </xsd:element>
    <xsd:element name="DefaultSectionNames" ma:index="24" nillable="true" ma:displayName="Default Section Names" ma:internalName="DefaultSectionNames">
      <xsd:simpleType>
        <xsd:restriction base="dms:Note">
          <xsd:maxLength value="255"/>
        </xsd:restriction>
      </xsd:simpleType>
    </xsd:element>
    <xsd:element name="Templates" ma:index="25" nillable="true" ma:displayName="Templates" ma:internalName="Templates">
      <xsd:simpleType>
        <xsd:restriction base="dms:Note">
          <xsd:maxLength value="255"/>
        </xsd:restriction>
      </xsd:simpleType>
    </xsd:element>
    <xsd:element name="Leaders" ma:index="26"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27"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28"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9" nillable="true" ma:displayName="Distribution Groups" ma:internalName="Distribution_Groups">
      <xsd:simpleType>
        <xsd:restriction base="dms:Note">
          <xsd:maxLength value="255"/>
        </xsd:restriction>
      </xsd:simpleType>
    </xsd:element>
    <xsd:element name="LMS_Mappings" ma:index="30" nillable="true" ma:displayName="LMS Mappings" ma:internalName="LMS_Mappings">
      <xsd:simpleType>
        <xsd:restriction base="dms:Note">
          <xsd:maxLength value="255"/>
        </xsd:restriction>
      </xsd:simpleType>
    </xsd:element>
    <xsd:element name="Invited_Leaders" ma:index="31" nillable="true" ma:displayName="Invited Leaders" ma:internalName="Invited_Leaders">
      <xsd:simpleType>
        <xsd:restriction base="dms:Note">
          <xsd:maxLength value="255"/>
        </xsd:restriction>
      </xsd:simpleType>
    </xsd:element>
    <xsd:element name="Invited_Members" ma:index="32" nillable="true" ma:displayName="Invited Members" ma:internalName="Invited_Members">
      <xsd:simpleType>
        <xsd:restriction base="dms:Note">
          <xsd:maxLength value="255"/>
        </xsd:restriction>
      </xsd:simpleType>
    </xsd:element>
    <xsd:element name="Self_Registration_Enabled" ma:index="33" nillable="true" ma:displayName="Self Registration Enabled" ma:internalName="Self_Registration_Enabled">
      <xsd:simpleType>
        <xsd:restriction base="dms:Boolean"/>
      </xsd:simpleType>
    </xsd:element>
    <xsd:element name="Has_Leaders_Only_SectionGroup" ma:index="34" nillable="true" ma:displayName="Has Leaders Only SectionGroup" ma:internalName="Has_Leaders_Only_SectionGroup">
      <xsd:simpleType>
        <xsd:restriction base="dms:Boolean"/>
      </xsd:simpleType>
    </xsd:element>
    <xsd:element name="Is_Collaboration_Space_Locked" ma:index="35" nillable="true" ma:displayName="Is Collaboration Space Locked" ma:internalName="Is_Collaboration_Space_Locked">
      <xsd:simpleType>
        <xsd:restriction base="dms:Boolean"/>
      </xsd:simpleType>
    </xsd:element>
    <xsd:element name="IsNotebookLocked" ma:index="36" nillable="true" ma:displayName="Is Notebook Locked" ma:internalName="IsNotebookLocked">
      <xsd:simpleType>
        <xsd:restriction base="dms:Boolean"/>
      </xsd:simpleType>
    </xsd:element>
    <xsd:element name="MediaServiceDateTaken" ma:index="37" nillable="true" ma:displayName="MediaServiceDateTaken" ma:hidden="true" ma:internalName="MediaServiceDateTaken" ma:readOnly="true">
      <xsd:simpleType>
        <xsd:restriction base="dms:Text"/>
      </xsd:simpleType>
    </xsd:element>
    <xsd:element name="MediaServiceLocation" ma:index="38" nillable="true" ma:displayName="Location" ma:internalName="MediaServiceLocation" ma:readOnly="true">
      <xsd:simpleType>
        <xsd:restriction base="dms:Text"/>
      </xsd:simpleType>
    </xsd:element>
    <xsd:element name="MediaLengthInSeconds" ma:index="3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ultureName xmlns="9135ce47-71ea-4094-8729-ccfdbde2d450" xsi:nil="true"/>
    <Leaders xmlns="9135ce47-71ea-4094-8729-ccfdbde2d450">
      <UserInfo>
        <DisplayName/>
        <AccountId xsi:nil="true"/>
        <AccountType/>
      </UserInfo>
    </Leaders>
    <Templates xmlns="9135ce47-71ea-4094-8729-ccfdbde2d450" xsi:nil="true"/>
    <DefaultSectionNames xmlns="9135ce47-71ea-4094-8729-ccfdbde2d450" xsi:nil="true"/>
    <Invited_Members xmlns="9135ce47-71ea-4094-8729-ccfdbde2d450" xsi:nil="true"/>
    <FolderType xmlns="9135ce47-71ea-4094-8729-ccfdbde2d450" xsi:nil="true"/>
    <Owner xmlns="9135ce47-71ea-4094-8729-ccfdbde2d450">
      <UserInfo>
        <DisplayName/>
        <AccountId xsi:nil="true"/>
        <AccountType/>
      </UserInfo>
    </Owner>
    <Distribution_Groups xmlns="9135ce47-71ea-4094-8729-ccfdbde2d450" xsi:nil="true"/>
    <NotebookType xmlns="9135ce47-71ea-4094-8729-ccfdbde2d450" xsi:nil="true"/>
    <Math_Settings xmlns="9135ce47-71ea-4094-8729-ccfdbde2d450" xsi:nil="true"/>
    <LMS_Mappings xmlns="9135ce47-71ea-4094-8729-ccfdbde2d450" xsi:nil="true"/>
    <Invited_Leaders xmlns="9135ce47-71ea-4094-8729-ccfdbde2d450" xsi:nil="true"/>
    <Members xmlns="9135ce47-71ea-4094-8729-ccfdbde2d450">
      <UserInfo>
        <DisplayName/>
        <AccountId xsi:nil="true"/>
        <AccountType/>
      </UserInfo>
    </Members>
    <Member_Groups xmlns="9135ce47-71ea-4094-8729-ccfdbde2d450">
      <UserInfo>
        <DisplayName/>
        <AccountId xsi:nil="true"/>
        <AccountType/>
      </UserInfo>
    </Member_Groups>
    <Self_Registration_Enabled xmlns="9135ce47-71ea-4094-8729-ccfdbde2d450" xsi:nil="true"/>
    <AppVersion xmlns="9135ce47-71ea-4094-8729-ccfdbde2d450" xsi:nil="true"/>
    <Has_Leaders_Only_SectionGroup xmlns="9135ce47-71ea-4094-8729-ccfdbde2d450" xsi:nil="true"/>
    <Is_Collaboration_Space_Locked xmlns="9135ce47-71ea-4094-8729-ccfdbde2d450" xsi:nil="true"/>
    <TeamsChannelId xmlns="9135ce47-71ea-4094-8729-ccfdbde2d450" xsi:nil="true"/>
    <IsNotebookLocked xmlns="9135ce47-71ea-4094-8729-ccfdbde2d45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681913-EC56-48C9-8FFE-7300740F9A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44cfd1-c3c0-41fa-ae15-7c3fe2095008"/>
    <ds:schemaRef ds:uri="9135ce47-71ea-4094-8729-ccfdbde2d4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C2102A-CE8D-4896-9E23-207D8241D4D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dcmitype/"/>
    <ds:schemaRef ds:uri="http://schemas.openxmlformats.org/package/2006/metadata/core-properties"/>
    <ds:schemaRef ds:uri="http://purl.org/dc/terms/"/>
    <ds:schemaRef ds:uri="9135ce47-71ea-4094-8729-ccfdbde2d450"/>
    <ds:schemaRef ds:uri="8f44cfd1-c3c0-41fa-ae15-7c3fe2095008"/>
    <ds:schemaRef ds:uri="http://www.w3.org/XML/1998/namespace"/>
  </ds:schemaRefs>
</ds:datastoreItem>
</file>

<file path=customXml/itemProps3.xml><?xml version="1.0" encoding="utf-8"?>
<ds:datastoreItem xmlns:ds="http://schemas.openxmlformats.org/officeDocument/2006/customXml" ds:itemID="{937F8F3C-8691-4227-9A11-BE0CEC341B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2271</TotalTime>
  <Words>2274</Words>
  <Application>Microsoft Office PowerPoint</Application>
  <PresentationFormat>Personnalisé</PresentationFormat>
  <Paragraphs>586</Paragraphs>
  <Slides>38</Slides>
  <Notes>38</Notes>
  <HiddenSlides>0</HiddenSlides>
  <MMClips>1</MMClips>
  <ScaleCrop>false</ScaleCrop>
  <HeadingPairs>
    <vt:vector size="6" baseType="variant">
      <vt:variant>
        <vt:lpstr>Polices utilisées</vt:lpstr>
      </vt:variant>
      <vt:variant>
        <vt:i4>10</vt:i4>
      </vt:variant>
      <vt:variant>
        <vt:lpstr>Thème</vt:lpstr>
      </vt:variant>
      <vt:variant>
        <vt:i4>2</vt:i4>
      </vt:variant>
      <vt:variant>
        <vt:lpstr>Titres des diapositives</vt:lpstr>
      </vt:variant>
      <vt:variant>
        <vt:i4>38</vt:i4>
      </vt:variant>
    </vt:vector>
  </HeadingPairs>
  <TitlesOfParts>
    <vt:vector size="50" baseType="lpstr">
      <vt:lpstr>Arial</vt:lpstr>
      <vt:lpstr>Calibri</vt:lpstr>
      <vt:lpstr>Calibri Light</vt:lpstr>
      <vt:lpstr>Cambria Math</vt:lpstr>
      <vt:lpstr>Museo</vt:lpstr>
      <vt:lpstr>Myriad Pro Light</vt:lpstr>
      <vt:lpstr>Open Sans Condensed Light</vt:lpstr>
      <vt:lpstr>Titillium</vt:lpstr>
      <vt:lpstr>Titillium Lt</vt:lpstr>
      <vt:lpstr>Wingdings</vt:lpstr>
      <vt:lpstr>Thème Office</vt:lpstr>
      <vt:lpstr>1_Office Theme</vt:lpstr>
      <vt:lpstr>Présentation PowerPoint</vt:lpstr>
      <vt:lpstr>Présentation PowerPoint</vt:lpstr>
      <vt:lpstr>Arbres</vt:lpstr>
      <vt:lpstr>Arbres : parcours en largeur</vt:lpstr>
      <vt:lpstr>Arbres : parcours en profondeur</vt:lpstr>
      <vt:lpstr>Arbres : parcours en profondeur</vt:lpstr>
      <vt:lpstr>Parcours en largeur d’un graphe</vt:lpstr>
      <vt:lpstr>Parcours en largeur</vt:lpstr>
      <vt:lpstr>Parcours en profondeur</vt:lpstr>
      <vt:lpstr>Parcours en profondeur</vt:lpstr>
      <vt:lpstr>Présentation PowerPoint</vt:lpstr>
      <vt:lpstr>Graphe pondéré (weighted graph)</vt:lpstr>
      <vt:lpstr>Enigme du jour</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Arbre couvrant de poids minimal</vt:lpstr>
      <vt:lpstr>Présentation PowerPoint</vt:lpstr>
      <vt:lpstr>Problème du plus court chemin</vt:lpstr>
      <vt:lpstr>Problème du plus court chemin</vt:lpstr>
      <vt:lpstr>Problème du plus court chemin</vt:lpstr>
      <vt:lpstr>Problème du plus court chemin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Gregory MOREL</dc:creator>
  <cp:lastModifiedBy>Grégory Morel</cp:lastModifiedBy>
  <cp:revision>56</cp:revision>
  <dcterms:created xsi:type="dcterms:W3CDTF">2022-02-24T10:31:57Z</dcterms:created>
  <dcterms:modified xsi:type="dcterms:W3CDTF">2023-04-21T10:20:33Z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0x0101000EFD9975C35DF04FAEFD2A1B14EC728F</vt:lpwstr>
  </property>
</Properties>
</file>