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4" r:id="rId1"/>
  </p:sldMasterIdLst>
  <p:notesMasterIdLst>
    <p:notesMasterId r:id="rId30"/>
  </p:notesMasterIdLst>
  <p:sldIdLst>
    <p:sldId id="717" r:id="rId2"/>
    <p:sldId id="724" r:id="rId3"/>
    <p:sldId id="718" r:id="rId4"/>
    <p:sldId id="719" r:id="rId5"/>
    <p:sldId id="720" r:id="rId6"/>
    <p:sldId id="721" r:id="rId7"/>
    <p:sldId id="722" r:id="rId8"/>
    <p:sldId id="723" r:id="rId9"/>
    <p:sldId id="697" r:id="rId10"/>
    <p:sldId id="698" r:id="rId11"/>
    <p:sldId id="699" r:id="rId12"/>
    <p:sldId id="700" r:id="rId13"/>
    <p:sldId id="701" r:id="rId14"/>
    <p:sldId id="702" r:id="rId15"/>
    <p:sldId id="703" r:id="rId16"/>
    <p:sldId id="704" r:id="rId17"/>
    <p:sldId id="705" r:id="rId18"/>
    <p:sldId id="706" r:id="rId19"/>
    <p:sldId id="707" r:id="rId20"/>
    <p:sldId id="708" r:id="rId21"/>
    <p:sldId id="709" r:id="rId22"/>
    <p:sldId id="710" r:id="rId23"/>
    <p:sldId id="711" r:id="rId24"/>
    <p:sldId id="712" r:id="rId25"/>
    <p:sldId id="713" r:id="rId26"/>
    <p:sldId id="714" r:id="rId27"/>
    <p:sldId id="715" r:id="rId28"/>
    <p:sldId id="716" r:id="rId29"/>
  </p:sldIdLst>
  <p:sldSz cx="12192000" cy="7620000"/>
  <p:notesSz cx="6858000" cy="9144000"/>
  <p:embeddedFontLst>
    <p:embeddedFont>
      <p:font typeface="Open Sans Condensed Light" panose="020B0306030504020204" pitchFamily="34" charset="0"/>
      <p:regular r:id="rId31"/>
      <p:italic r:id="rId32"/>
    </p:embeddedFont>
    <p:embeddedFont>
      <p:font typeface="Titillium Lt" panose="00000400000000000000" pitchFamily="50" charset="0"/>
      <p:regular r:id="rId33"/>
      <p:italic r:id="rId34"/>
    </p:embeddedFont>
    <p:embeddedFont>
      <p:font typeface="Myriad Pro Light" panose="020B0403030403020204" pitchFamily="34" charset="0"/>
      <p:regular r:id="rId35"/>
    </p:embeddedFont>
    <p:embeddedFont>
      <p:font typeface="Titillium" panose="00000500000000000000" pitchFamily="50" charset="0"/>
      <p:regular r:id="rId36"/>
      <p:bold r:id="rId37"/>
      <p:italic r:id="rId38"/>
      <p:boldItalic r:id="rId39"/>
    </p:embeddedFont>
    <p:embeddedFont>
      <p:font typeface="Arial Unicode MS" panose="020B0604020202020204" charset="-128"/>
      <p:regular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>
      <a:defRPr lang="bg-BG"/>
    </a:defPPr>
    <a:lvl1pPr marL="0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5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4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8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4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D43BD54-B003-43A9-81CB-74965187E5BF}">
          <p14:sldIdLst>
            <p14:sldId id="717"/>
            <p14:sldId id="724"/>
            <p14:sldId id="718"/>
            <p14:sldId id="719"/>
            <p14:sldId id="720"/>
            <p14:sldId id="721"/>
            <p14:sldId id="722"/>
            <p14:sldId id="723"/>
          </p14:sldIdLst>
        </p14:section>
        <p14:section name="Structures de données" id="{4BF57D8F-C189-434E-B902-0E3BB9E871E0}">
          <p14:sldIdLst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</p14:sldIdLst>
        </p14:section>
      </p14:sectionLst>
    </p:ext>
    <p:ext uri="{EFAFB233-063F-42B5-8137-9DF3F51BA10A}">
      <p15:sldGuideLst xmlns:p15="http://schemas.microsoft.com/office/powerpoint/2012/main">
        <p15:guide id="1" pos="624" userDrawn="1">
          <p15:clr>
            <a:srgbClr val="A4A3A4"/>
          </p15:clr>
        </p15:guide>
        <p15:guide id="2" pos="7032" userDrawn="1">
          <p15:clr>
            <a:srgbClr val="A4A3A4"/>
          </p15:clr>
        </p15:guide>
        <p15:guide id="3" orient="horz" pos="2347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égory Morel" initials="GM" lastIdx="1" clrIdx="0">
    <p:extLst>
      <p:ext uri="{19B8F6BF-5375-455C-9EA6-DF929625EA0E}">
        <p15:presenceInfo xmlns:p15="http://schemas.microsoft.com/office/powerpoint/2012/main" userId="732ee2fcb39904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54CC"/>
    <a:srgbClr val="878787"/>
    <a:srgbClr val="FF00FF"/>
    <a:srgbClr val="CC3300"/>
    <a:srgbClr val="3D4351"/>
    <a:srgbClr val="272822"/>
    <a:srgbClr val="FBFBFB"/>
    <a:srgbClr val="FFE699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7F6DB-2CC3-4C4D-9205-83DAB7B0B544}" v="64" dt="2021-06-11T08:50:52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24" autoAdjust="0"/>
    <p:restoredTop sz="84203" autoAdjust="0"/>
  </p:normalViewPr>
  <p:slideViewPr>
    <p:cSldViewPr snapToGrid="0">
      <p:cViewPr varScale="1">
        <p:scale>
          <a:sx n="63" d="100"/>
          <a:sy n="63" d="100"/>
        </p:scale>
        <p:origin x="1013" y="72"/>
      </p:cViewPr>
      <p:guideLst>
        <p:guide pos="624"/>
        <p:guide pos="7032"/>
        <p:guide orient="horz" pos="2347"/>
        <p:guide pos="3840"/>
      </p:guideLst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notesViewPr>
    <p:cSldViewPr snapToGrid="0">
      <p:cViewPr>
        <p:scale>
          <a:sx n="300" d="100"/>
          <a:sy n="300" d="100"/>
        </p:scale>
        <p:origin x="216" y="-74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10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égory Morel" userId="732ee2fcb39904ba" providerId="LiveId" clId="{FF32BEA7-B54D-4629-9A8A-D44A8F69D228}"/>
    <pc:docChg chg="undo custSel addSld modSld">
      <pc:chgData name="Grégory Morel" userId="732ee2fcb39904ba" providerId="LiveId" clId="{FF32BEA7-B54D-4629-9A8A-D44A8F69D228}" dt="2021-02-05T09:40:00.615" v="76"/>
      <pc:docMkLst>
        <pc:docMk/>
      </pc:docMkLst>
      <pc:sldChg chg="addSp">
        <pc:chgData name="Grégory Morel" userId="732ee2fcb39904ba" providerId="LiveId" clId="{FF32BEA7-B54D-4629-9A8A-D44A8F69D228}" dt="2021-02-05T09:40:00.615" v="76"/>
        <pc:sldMkLst>
          <pc:docMk/>
          <pc:sldMk cId="588149" sldId="598"/>
        </pc:sldMkLst>
        <pc:inkChg chg="add">
          <ac:chgData name="Grégory Morel" userId="732ee2fcb39904ba" providerId="LiveId" clId="{FF32BEA7-B54D-4629-9A8A-D44A8F69D228}" dt="2021-02-05T09:40:00.615" v="76"/>
          <ac:inkMkLst>
            <pc:docMk/>
            <pc:sldMk cId="588149" sldId="598"/>
            <ac:inkMk id="3" creationId="{34AB5BE7-6968-4C64-974C-EB160CF5C3BE}"/>
          </ac:inkMkLst>
        </pc:inkChg>
      </pc:sldChg>
      <pc:sldChg chg="addSp">
        <pc:chgData name="Grégory Morel" userId="732ee2fcb39904ba" providerId="LiveId" clId="{FF32BEA7-B54D-4629-9A8A-D44A8F69D228}" dt="2021-02-05T09:40:00.615" v="76"/>
        <pc:sldMkLst>
          <pc:docMk/>
          <pc:sldMk cId="171360077" sldId="599"/>
        </pc:sldMkLst>
        <pc:inkChg chg="add">
          <ac:chgData name="Grégory Morel" userId="732ee2fcb39904ba" providerId="LiveId" clId="{FF32BEA7-B54D-4629-9A8A-D44A8F69D228}" dt="2021-02-05T09:40:00.615" v="76"/>
          <ac:inkMkLst>
            <pc:docMk/>
            <pc:sldMk cId="171360077" sldId="599"/>
            <ac:inkMk id="3" creationId="{CCF3ECF2-8331-422E-8686-269F053BFEAC}"/>
          </ac:inkMkLst>
        </pc:inkChg>
      </pc:sldChg>
      <pc:sldChg chg="addSp">
        <pc:chgData name="Grégory Morel" userId="732ee2fcb39904ba" providerId="LiveId" clId="{FF32BEA7-B54D-4629-9A8A-D44A8F69D228}" dt="2021-02-05T09:40:00.615" v="76"/>
        <pc:sldMkLst>
          <pc:docMk/>
          <pc:sldMk cId="1063383111" sldId="602"/>
        </pc:sldMkLst>
        <pc:inkChg chg="add">
          <ac:chgData name="Grégory Morel" userId="732ee2fcb39904ba" providerId="LiveId" clId="{FF32BEA7-B54D-4629-9A8A-D44A8F69D228}" dt="2021-02-05T09:40:00.615" v="76"/>
          <ac:inkMkLst>
            <pc:docMk/>
            <pc:sldMk cId="1063383111" sldId="602"/>
            <ac:inkMk id="3" creationId="{ACB970C5-A576-4CE1-B934-1BF366DCC0D3}"/>
          </ac:inkMkLst>
        </pc:inkChg>
      </pc:sldChg>
      <pc:sldChg chg="mod modShow">
        <pc:chgData name="Grégory Morel" userId="732ee2fcb39904ba" providerId="LiveId" clId="{FF32BEA7-B54D-4629-9A8A-D44A8F69D228}" dt="2021-02-05T06:59:53.748" v="72" actId="729"/>
        <pc:sldMkLst>
          <pc:docMk/>
          <pc:sldMk cId="3717552437" sldId="607"/>
        </pc:sldMkLst>
      </pc:sldChg>
      <pc:sldChg chg="addSp delSp modSp add mod">
        <pc:chgData name="Grégory Morel" userId="732ee2fcb39904ba" providerId="LiveId" clId="{FF32BEA7-B54D-4629-9A8A-D44A8F69D228}" dt="2021-02-05T09:40:00.615" v="76"/>
        <pc:sldMkLst>
          <pc:docMk/>
          <pc:sldMk cId="3579696547" sldId="688"/>
        </pc:sldMkLst>
        <pc:spChg chg="mod">
          <ac:chgData name="Grégory Morel" userId="732ee2fcb39904ba" providerId="LiveId" clId="{FF32BEA7-B54D-4629-9A8A-D44A8F69D228}" dt="2021-02-05T06:59:12.143" v="71" actId="20577"/>
          <ac:spMkLst>
            <pc:docMk/>
            <pc:sldMk cId="3579696547" sldId="688"/>
            <ac:spMk id="5" creationId="{F4756BD3-CD3B-43A5-BA23-4A1D5CAD169D}"/>
          </ac:spMkLst>
        </pc:spChg>
        <pc:inkChg chg="add del mod">
          <ac:chgData name="Grégory Morel" userId="732ee2fcb39904ba" providerId="LiveId" clId="{FF32BEA7-B54D-4629-9A8A-D44A8F69D228}" dt="2021-02-05T09:17:37.966" v="75" actId="478"/>
          <ac:inkMkLst>
            <pc:docMk/>
            <pc:sldMk cId="3579696547" sldId="688"/>
            <ac:inkMk id="3" creationId="{2995805C-426A-4DE8-9D19-F9728BED7798}"/>
          </ac:inkMkLst>
        </pc:inkChg>
        <pc:inkChg chg="add">
          <ac:chgData name="Grégory Morel" userId="732ee2fcb39904ba" providerId="LiveId" clId="{FF32BEA7-B54D-4629-9A8A-D44A8F69D228}" dt="2021-02-05T09:40:00.615" v="76"/>
          <ac:inkMkLst>
            <pc:docMk/>
            <pc:sldMk cId="3579696547" sldId="688"/>
            <ac:inkMk id="6" creationId="{BB85C0DF-A39B-4AE0-88D0-1E9CC38F6D98}"/>
          </ac:inkMkLst>
        </pc:inkChg>
      </pc:sldChg>
    </pc:docChg>
  </pc:docChgLst>
  <pc:docChgLst>
    <pc:chgData name="Grégory Morel" userId="732ee2fcb39904ba" providerId="LiveId" clId="{9E498FF4-1C70-4CDF-92F6-C22B5E064B12}"/>
    <pc:docChg chg="delSld modSld delSection modSection">
      <pc:chgData name="Grégory Morel" userId="732ee2fcb39904ba" providerId="LiveId" clId="{9E498FF4-1C70-4CDF-92F6-C22B5E064B12}" dt="2021-03-21T12:46:21.958" v="82" actId="20577"/>
      <pc:docMkLst>
        <pc:docMk/>
      </pc:docMkLst>
      <pc:sldChg chg="del">
        <pc:chgData name="Grégory Morel" userId="732ee2fcb39904ba" providerId="LiveId" clId="{9E498FF4-1C70-4CDF-92F6-C22B5E064B12}" dt="2021-03-21T12:45:01.934" v="32" actId="2696"/>
        <pc:sldMkLst>
          <pc:docMk/>
          <pc:sldMk cId="877519972" sldId="590"/>
        </pc:sldMkLst>
      </pc:sldChg>
      <pc:sldChg chg="del">
        <pc:chgData name="Grégory Morel" userId="732ee2fcb39904ba" providerId="LiveId" clId="{9E498FF4-1C70-4CDF-92F6-C22B5E064B12}" dt="2021-03-21T12:45:01.903" v="31" actId="2696"/>
        <pc:sldMkLst>
          <pc:docMk/>
          <pc:sldMk cId="4090059999" sldId="592"/>
        </pc:sldMkLst>
      </pc:sldChg>
      <pc:sldChg chg="del">
        <pc:chgData name="Grégory Morel" userId="732ee2fcb39904ba" providerId="LiveId" clId="{9E498FF4-1C70-4CDF-92F6-C22B5E064B12}" dt="2021-03-21T12:45:02.114" v="37" actId="2696"/>
        <pc:sldMkLst>
          <pc:docMk/>
          <pc:sldMk cId="3610009107" sldId="641"/>
        </pc:sldMkLst>
      </pc:sldChg>
      <pc:sldChg chg="del">
        <pc:chgData name="Grégory Morel" userId="732ee2fcb39904ba" providerId="LiveId" clId="{9E498FF4-1C70-4CDF-92F6-C22B5E064B12}" dt="2021-03-21T12:45:02.202" v="38" actId="2696"/>
        <pc:sldMkLst>
          <pc:docMk/>
          <pc:sldMk cId="1919526467" sldId="642"/>
        </pc:sldMkLst>
      </pc:sldChg>
      <pc:sldChg chg="del">
        <pc:chgData name="Grégory Morel" userId="732ee2fcb39904ba" providerId="LiveId" clId="{9E498FF4-1C70-4CDF-92F6-C22B5E064B12}" dt="2021-03-21T12:45:04.478" v="42" actId="2696"/>
        <pc:sldMkLst>
          <pc:docMk/>
          <pc:sldMk cId="2057295420" sldId="649"/>
        </pc:sldMkLst>
      </pc:sldChg>
      <pc:sldChg chg="modSp">
        <pc:chgData name="Grégory Morel" userId="732ee2fcb39904ba" providerId="LiveId" clId="{9E498FF4-1C70-4CDF-92F6-C22B5E064B12}" dt="2021-03-21T12:46:21.958" v="82" actId="20577"/>
        <pc:sldMkLst>
          <pc:docMk/>
          <pc:sldMk cId="2841253030" sldId="678"/>
        </pc:sldMkLst>
        <pc:spChg chg="mod">
          <ac:chgData name="Grégory Morel" userId="732ee2fcb39904ba" providerId="LiveId" clId="{9E498FF4-1C70-4CDF-92F6-C22B5E064B12}" dt="2021-03-21T12:46:21.958" v="82" actId="20577"/>
          <ac:spMkLst>
            <pc:docMk/>
            <pc:sldMk cId="2841253030" sldId="678"/>
            <ac:spMk id="6" creationId="{97C65F2C-6604-4C55-83A2-D914691E5D07}"/>
          </ac:spMkLst>
        </pc:spChg>
      </pc:sldChg>
      <pc:sldChg chg="del">
        <pc:chgData name="Grégory Morel" userId="732ee2fcb39904ba" providerId="LiveId" clId="{9E498FF4-1C70-4CDF-92F6-C22B5E064B12}" dt="2021-03-21T12:45:02.039" v="35" actId="2696"/>
        <pc:sldMkLst>
          <pc:docMk/>
          <pc:sldMk cId="1619169549" sldId="684"/>
        </pc:sldMkLst>
      </pc:sldChg>
      <pc:sldChg chg="del">
        <pc:chgData name="Grégory Morel" userId="732ee2fcb39904ba" providerId="LiveId" clId="{9E498FF4-1C70-4CDF-92F6-C22B5E064B12}" dt="2021-03-21T12:44:55.606" v="29" actId="2696"/>
        <pc:sldMkLst>
          <pc:docMk/>
          <pc:sldMk cId="4177539899" sldId="691"/>
        </pc:sldMkLst>
      </pc:sldChg>
      <pc:sldChg chg="del">
        <pc:chgData name="Grégory Morel" userId="732ee2fcb39904ba" providerId="LiveId" clId="{9E498FF4-1C70-4CDF-92F6-C22B5E064B12}" dt="2021-03-21T12:44:55.558" v="26" actId="2696"/>
        <pc:sldMkLst>
          <pc:docMk/>
          <pc:sldMk cId="1947912105" sldId="692"/>
        </pc:sldMkLst>
      </pc:sldChg>
      <pc:sldChg chg="del">
        <pc:chgData name="Grégory Morel" userId="732ee2fcb39904ba" providerId="LiveId" clId="{9E498FF4-1C70-4CDF-92F6-C22B5E064B12}" dt="2021-03-21T12:44:55.211" v="25" actId="2696"/>
        <pc:sldMkLst>
          <pc:docMk/>
          <pc:sldMk cId="2745394635" sldId="694"/>
        </pc:sldMkLst>
      </pc:sldChg>
      <pc:sldChg chg="del">
        <pc:chgData name="Grégory Morel" userId="732ee2fcb39904ba" providerId="LiveId" clId="{9E498FF4-1C70-4CDF-92F6-C22B5E064B12}" dt="2021-03-21T12:44:55.167" v="23" actId="2696"/>
        <pc:sldMkLst>
          <pc:docMk/>
          <pc:sldMk cId="1516184211" sldId="695"/>
        </pc:sldMkLst>
      </pc:sldChg>
      <pc:sldChg chg="del">
        <pc:chgData name="Grégory Morel" userId="732ee2fcb39904ba" providerId="LiveId" clId="{9E498FF4-1C70-4CDF-92F6-C22B5E064B12}" dt="2021-03-21T12:44:55.078" v="20" actId="2696"/>
        <pc:sldMkLst>
          <pc:docMk/>
          <pc:sldMk cId="3909288380" sldId="696"/>
        </pc:sldMkLst>
      </pc:sldChg>
      <pc:sldChg chg="del">
        <pc:chgData name="Grégory Morel" userId="732ee2fcb39904ba" providerId="LiveId" clId="{9E498FF4-1C70-4CDF-92F6-C22B5E064B12}" dt="2021-03-21T12:44:55.119" v="21" actId="2696"/>
        <pc:sldMkLst>
          <pc:docMk/>
          <pc:sldMk cId="1817167973" sldId="697"/>
        </pc:sldMkLst>
      </pc:sldChg>
      <pc:sldChg chg="del">
        <pc:chgData name="Grégory Morel" userId="732ee2fcb39904ba" providerId="LiveId" clId="{9E498FF4-1C70-4CDF-92F6-C22B5E064B12}" dt="2021-03-21T12:44:55.571" v="27" actId="2696"/>
        <pc:sldMkLst>
          <pc:docMk/>
          <pc:sldMk cId="2648517823" sldId="698"/>
        </pc:sldMkLst>
      </pc:sldChg>
      <pc:sldChg chg="del">
        <pc:chgData name="Grégory Morel" userId="732ee2fcb39904ba" providerId="LiveId" clId="{9E498FF4-1C70-4CDF-92F6-C22B5E064B12}" dt="2021-03-21T12:44:55.187" v="24" actId="2696"/>
        <pc:sldMkLst>
          <pc:docMk/>
          <pc:sldMk cId="1432516164" sldId="699"/>
        </pc:sldMkLst>
      </pc:sldChg>
      <pc:sldChg chg="del">
        <pc:chgData name="Grégory Morel" userId="732ee2fcb39904ba" providerId="LiveId" clId="{9E498FF4-1C70-4CDF-92F6-C22B5E064B12}" dt="2021-03-21T12:44:55.140" v="22" actId="2696"/>
        <pc:sldMkLst>
          <pc:docMk/>
          <pc:sldMk cId="3318963711" sldId="700"/>
        </pc:sldMkLst>
      </pc:sldChg>
      <pc:sldChg chg="del">
        <pc:chgData name="Grégory Morel" userId="732ee2fcb39904ba" providerId="LiveId" clId="{9E498FF4-1C70-4CDF-92F6-C22B5E064B12}" dt="2021-03-21T12:44:55.058" v="19" actId="2696"/>
        <pc:sldMkLst>
          <pc:docMk/>
          <pc:sldMk cId="1949248498" sldId="702"/>
        </pc:sldMkLst>
      </pc:sldChg>
      <pc:sldChg chg="del">
        <pc:chgData name="Grégory Morel" userId="732ee2fcb39904ba" providerId="LiveId" clId="{9E498FF4-1C70-4CDF-92F6-C22B5E064B12}" dt="2021-03-21T12:44:55.038" v="18" actId="2696"/>
        <pc:sldMkLst>
          <pc:docMk/>
          <pc:sldMk cId="2016529415" sldId="703"/>
        </pc:sldMkLst>
      </pc:sldChg>
      <pc:sldChg chg="del">
        <pc:chgData name="Grégory Morel" userId="732ee2fcb39904ba" providerId="LiveId" clId="{9E498FF4-1C70-4CDF-92F6-C22B5E064B12}" dt="2021-03-21T12:44:52.961" v="1" actId="2696"/>
        <pc:sldMkLst>
          <pc:docMk/>
          <pc:sldMk cId="3226962149" sldId="704"/>
        </pc:sldMkLst>
      </pc:sldChg>
      <pc:sldChg chg="del">
        <pc:chgData name="Grégory Morel" userId="732ee2fcb39904ba" providerId="LiveId" clId="{9E498FF4-1C70-4CDF-92F6-C22B5E064B12}" dt="2021-03-21T12:44:55.021" v="17" actId="2696"/>
        <pc:sldMkLst>
          <pc:docMk/>
          <pc:sldMk cId="845535103" sldId="706"/>
        </pc:sldMkLst>
      </pc:sldChg>
      <pc:sldChg chg="del">
        <pc:chgData name="Grégory Morel" userId="732ee2fcb39904ba" providerId="LiveId" clId="{9E498FF4-1C70-4CDF-92F6-C22B5E064B12}" dt="2021-03-21T12:44:55.585" v="28" actId="2696"/>
        <pc:sldMkLst>
          <pc:docMk/>
          <pc:sldMk cId="1420156055" sldId="707"/>
        </pc:sldMkLst>
      </pc:sldChg>
      <pc:sldChg chg="del">
        <pc:chgData name="Grégory Morel" userId="732ee2fcb39904ba" providerId="LiveId" clId="{9E498FF4-1C70-4CDF-92F6-C22B5E064B12}" dt="2021-03-21T12:44:55.004" v="16" actId="2696"/>
        <pc:sldMkLst>
          <pc:docMk/>
          <pc:sldMk cId="4267315586" sldId="708"/>
        </pc:sldMkLst>
      </pc:sldChg>
      <pc:sldChg chg="del">
        <pc:chgData name="Grégory Morel" userId="732ee2fcb39904ba" providerId="LiveId" clId="{9E498FF4-1C70-4CDF-92F6-C22B5E064B12}" dt="2021-03-21T12:44:54.974" v="14" actId="2696"/>
        <pc:sldMkLst>
          <pc:docMk/>
          <pc:sldMk cId="2197703732" sldId="709"/>
        </pc:sldMkLst>
      </pc:sldChg>
      <pc:sldChg chg="del">
        <pc:chgData name="Grégory Morel" userId="732ee2fcb39904ba" providerId="LiveId" clId="{9E498FF4-1C70-4CDF-92F6-C22B5E064B12}" dt="2021-03-21T12:44:54.990" v="15" actId="2696"/>
        <pc:sldMkLst>
          <pc:docMk/>
          <pc:sldMk cId="2846265868" sldId="710"/>
        </pc:sldMkLst>
      </pc:sldChg>
      <pc:sldChg chg="del">
        <pc:chgData name="Grégory Morel" userId="732ee2fcb39904ba" providerId="LiveId" clId="{9E498FF4-1C70-4CDF-92F6-C22B5E064B12}" dt="2021-03-21T12:44:54.956" v="13" actId="2696"/>
        <pc:sldMkLst>
          <pc:docMk/>
          <pc:sldMk cId="2014276004" sldId="711"/>
        </pc:sldMkLst>
      </pc:sldChg>
      <pc:sldChg chg="del">
        <pc:chgData name="Grégory Morel" userId="732ee2fcb39904ba" providerId="LiveId" clId="{9E498FF4-1C70-4CDF-92F6-C22B5E064B12}" dt="2021-03-21T12:44:54.811" v="12" actId="2696"/>
        <pc:sldMkLst>
          <pc:docMk/>
          <pc:sldMk cId="3144320505" sldId="712"/>
        </pc:sldMkLst>
      </pc:sldChg>
      <pc:sldChg chg="del">
        <pc:chgData name="Grégory Morel" userId="732ee2fcb39904ba" providerId="LiveId" clId="{9E498FF4-1C70-4CDF-92F6-C22B5E064B12}" dt="2021-03-21T12:44:53.824" v="5" actId="2696"/>
        <pc:sldMkLst>
          <pc:docMk/>
          <pc:sldMk cId="2333929831" sldId="713"/>
        </pc:sldMkLst>
      </pc:sldChg>
      <pc:sldChg chg="del">
        <pc:chgData name="Grégory Morel" userId="732ee2fcb39904ba" providerId="LiveId" clId="{9E498FF4-1C70-4CDF-92F6-C22B5E064B12}" dt="2021-03-21T12:44:54.801" v="11" actId="2696"/>
        <pc:sldMkLst>
          <pc:docMk/>
          <pc:sldMk cId="2310551674" sldId="714"/>
        </pc:sldMkLst>
      </pc:sldChg>
      <pc:sldChg chg="del">
        <pc:chgData name="Grégory Morel" userId="732ee2fcb39904ba" providerId="LiveId" clId="{9E498FF4-1C70-4CDF-92F6-C22B5E064B12}" dt="2021-03-21T12:44:54.560" v="10" actId="2696"/>
        <pc:sldMkLst>
          <pc:docMk/>
          <pc:sldMk cId="3936349029" sldId="715"/>
        </pc:sldMkLst>
      </pc:sldChg>
      <pc:sldChg chg="del">
        <pc:chgData name="Grégory Morel" userId="732ee2fcb39904ba" providerId="LiveId" clId="{9E498FF4-1C70-4CDF-92F6-C22B5E064B12}" dt="2021-03-21T12:44:53.681" v="4" actId="2696"/>
        <pc:sldMkLst>
          <pc:docMk/>
          <pc:sldMk cId="1535476823" sldId="716"/>
        </pc:sldMkLst>
      </pc:sldChg>
      <pc:sldChg chg="del">
        <pc:chgData name="Grégory Morel" userId="732ee2fcb39904ba" providerId="LiveId" clId="{9E498FF4-1C70-4CDF-92F6-C22B5E064B12}" dt="2021-03-21T12:44:53.391" v="3" actId="2696"/>
        <pc:sldMkLst>
          <pc:docMk/>
          <pc:sldMk cId="1440980880" sldId="717"/>
        </pc:sldMkLst>
      </pc:sldChg>
      <pc:sldChg chg="del">
        <pc:chgData name="Grégory Morel" userId="732ee2fcb39904ba" providerId="LiveId" clId="{9E498FF4-1C70-4CDF-92F6-C22B5E064B12}" dt="2021-03-21T12:44:53.148" v="2" actId="2696"/>
        <pc:sldMkLst>
          <pc:docMk/>
          <pc:sldMk cId="659919131" sldId="718"/>
        </pc:sldMkLst>
      </pc:sldChg>
      <pc:sldChg chg="del">
        <pc:chgData name="Grégory Morel" userId="732ee2fcb39904ba" providerId="LiveId" clId="{9E498FF4-1C70-4CDF-92F6-C22B5E064B12}" dt="2021-03-21T12:44:52.414" v="0" actId="2696"/>
        <pc:sldMkLst>
          <pc:docMk/>
          <pc:sldMk cId="4200775822" sldId="719"/>
        </pc:sldMkLst>
      </pc:sldChg>
      <pc:sldChg chg="del">
        <pc:chgData name="Grégory Morel" userId="732ee2fcb39904ba" providerId="LiveId" clId="{9E498FF4-1C70-4CDF-92F6-C22B5E064B12}" dt="2021-03-21T12:44:54.377" v="9" actId="2696"/>
        <pc:sldMkLst>
          <pc:docMk/>
          <pc:sldMk cId="430400341" sldId="721"/>
        </pc:sldMkLst>
      </pc:sldChg>
      <pc:sldChg chg="del">
        <pc:chgData name="Grégory Morel" userId="732ee2fcb39904ba" providerId="LiveId" clId="{9E498FF4-1C70-4CDF-92F6-C22B5E064B12}" dt="2021-03-21T12:44:54.068" v="6" actId="2696"/>
        <pc:sldMkLst>
          <pc:docMk/>
          <pc:sldMk cId="937607694" sldId="722"/>
        </pc:sldMkLst>
      </pc:sldChg>
      <pc:sldChg chg="del">
        <pc:chgData name="Grégory Morel" userId="732ee2fcb39904ba" providerId="LiveId" clId="{9E498FF4-1C70-4CDF-92F6-C22B5E064B12}" dt="2021-03-21T12:44:54.170" v="7" actId="2696"/>
        <pc:sldMkLst>
          <pc:docMk/>
          <pc:sldMk cId="1725369421" sldId="723"/>
        </pc:sldMkLst>
      </pc:sldChg>
      <pc:sldChg chg="del">
        <pc:chgData name="Grégory Morel" userId="732ee2fcb39904ba" providerId="LiveId" clId="{9E498FF4-1C70-4CDF-92F6-C22B5E064B12}" dt="2021-03-21T12:44:54.234" v="8" actId="2696"/>
        <pc:sldMkLst>
          <pc:docMk/>
          <pc:sldMk cId="154630796" sldId="724"/>
        </pc:sldMkLst>
      </pc:sldChg>
      <pc:sldChg chg="del">
        <pc:chgData name="Grégory Morel" userId="732ee2fcb39904ba" providerId="LiveId" clId="{9E498FF4-1C70-4CDF-92F6-C22B5E064B12}" dt="2021-03-21T12:45:02.366" v="40" actId="2696"/>
        <pc:sldMkLst>
          <pc:docMk/>
          <pc:sldMk cId="3891310504" sldId="725"/>
        </pc:sldMkLst>
      </pc:sldChg>
      <pc:sldChg chg="del">
        <pc:chgData name="Grégory Morel" userId="732ee2fcb39904ba" providerId="LiveId" clId="{9E498FF4-1C70-4CDF-92F6-C22B5E064B12}" dt="2021-03-21T12:45:02.018" v="34" actId="2696"/>
        <pc:sldMkLst>
          <pc:docMk/>
          <pc:sldMk cId="2625958867" sldId="726"/>
        </pc:sldMkLst>
      </pc:sldChg>
      <pc:sldChg chg="del">
        <pc:chgData name="Grégory Morel" userId="732ee2fcb39904ba" providerId="LiveId" clId="{9E498FF4-1C70-4CDF-92F6-C22B5E064B12}" dt="2021-03-21T12:45:01.963" v="33" actId="2696"/>
        <pc:sldMkLst>
          <pc:docMk/>
          <pc:sldMk cId="2510279741" sldId="727"/>
        </pc:sldMkLst>
      </pc:sldChg>
      <pc:sldChg chg="del">
        <pc:chgData name="Grégory Morel" userId="732ee2fcb39904ba" providerId="LiveId" clId="{9E498FF4-1C70-4CDF-92F6-C22B5E064B12}" dt="2021-03-21T12:45:02.083" v="36" actId="2696"/>
        <pc:sldMkLst>
          <pc:docMk/>
          <pc:sldMk cId="2649159577" sldId="728"/>
        </pc:sldMkLst>
      </pc:sldChg>
      <pc:sldChg chg="del">
        <pc:chgData name="Grégory Morel" userId="732ee2fcb39904ba" providerId="LiveId" clId="{9E498FF4-1C70-4CDF-92F6-C22B5E064B12}" dt="2021-03-21T12:45:02.347" v="39" actId="2696"/>
        <pc:sldMkLst>
          <pc:docMk/>
          <pc:sldMk cId="1181789113" sldId="729"/>
        </pc:sldMkLst>
      </pc:sldChg>
    </pc:docChg>
  </pc:docChgLst>
  <pc:docChgLst>
    <pc:chgData name="Grégory Morel" userId="732ee2fcb39904ba" providerId="LiveId" clId="{214D574F-35F2-4FBB-8E8E-FB55DA0377F4}"/>
    <pc:docChg chg="addSld modSld">
      <pc:chgData name="Grégory Morel" userId="732ee2fcb39904ba" providerId="LiveId" clId="{214D574F-35F2-4FBB-8E8E-FB55DA0377F4}" dt="2021-04-11T21:52:28.058" v="0"/>
      <pc:docMkLst>
        <pc:docMk/>
      </pc:docMkLst>
      <pc:sldChg chg="add">
        <pc:chgData name="Grégory Morel" userId="732ee2fcb39904ba" providerId="LiveId" clId="{214D574F-35F2-4FBB-8E8E-FB55DA0377F4}" dt="2021-04-11T21:52:28.058" v="0"/>
        <pc:sldMkLst>
          <pc:docMk/>
          <pc:sldMk cId="48088189" sldId="690"/>
        </pc:sldMkLst>
      </pc:sldChg>
    </pc:docChg>
  </pc:docChgLst>
  <pc:docChgLst>
    <pc:chgData name="Grégory Morel" userId="732ee2fcb39904ba" providerId="LiveId" clId="{A46BE517-054D-40A5-B1EA-5EA9F42C4C7A}"/>
    <pc:docChg chg="custSel addSld modSld">
      <pc:chgData name="Grégory Morel" userId="732ee2fcb39904ba" providerId="LiveId" clId="{A46BE517-054D-40A5-B1EA-5EA9F42C4C7A}" dt="2021-05-10T20:35:24.109" v="397" actId="20577"/>
      <pc:docMkLst>
        <pc:docMk/>
      </pc:docMkLst>
      <pc:sldChg chg="modSp add modAnim modNotesTx">
        <pc:chgData name="Grégory Morel" userId="732ee2fcb39904ba" providerId="LiveId" clId="{A46BE517-054D-40A5-B1EA-5EA9F42C4C7A}" dt="2021-05-10T20:35:24.109" v="397" actId="20577"/>
        <pc:sldMkLst>
          <pc:docMk/>
          <pc:sldMk cId="2972709834" sldId="691"/>
        </pc:sldMkLst>
        <pc:spChg chg="mod">
          <ac:chgData name="Grégory Morel" userId="732ee2fcb39904ba" providerId="LiveId" clId="{A46BE517-054D-40A5-B1EA-5EA9F42C4C7A}" dt="2021-05-10T20:29:09.034" v="27" actId="20577"/>
          <ac:spMkLst>
            <pc:docMk/>
            <pc:sldMk cId="2972709834" sldId="691"/>
            <ac:spMk id="2" creationId="{00000000-0000-0000-0000-000000000000}"/>
          </ac:spMkLst>
        </pc:spChg>
        <pc:spChg chg="mod">
          <ac:chgData name="Grégory Morel" userId="732ee2fcb39904ba" providerId="LiveId" clId="{A46BE517-054D-40A5-B1EA-5EA9F42C4C7A}" dt="2021-05-10T20:35:24.109" v="397" actId="20577"/>
          <ac:spMkLst>
            <pc:docMk/>
            <pc:sldMk cId="2972709834" sldId="691"/>
            <ac:spMk id="6" creationId="{97C65F2C-6604-4C55-83A2-D914691E5D07}"/>
          </ac:spMkLst>
        </pc:spChg>
      </pc:sldChg>
    </pc:docChg>
  </pc:docChgLst>
  <pc:docChgLst>
    <pc:chgData name="Grégory Morel" userId="732ee2fcb39904ba" providerId="LiveId" clId="{5C052DB2-29C9-4891-B711-359DA44E8E8E}"/>
    <pc:docChg chg="undo redo custSel mod addSld delSld modSld sldOrd modMainMaster addSection delSection modSection">
      <pc:chgData name="Grégory Morel" userId="732ee2fcb39904ba" providerId="LiveId" clId="{5C052DB2-29C9-4891-B711-359DA44E8E8E}" dt="2021-03-21T11:22:23.950" v="21487" actId="20577"/>
      <pc:docMkLst>
        <pc:docMk/>
      </pc:docMkLst>
      <pc:sldChg chg="del">
        <pc:chgData name="Grégory Morel" userId="732ee2fcb39904ba" providerId="LiveId" clId="{5C052DB2-29C9-4891-B711-359DA44E8E8E}" dt="2021-02-19T17:50:26.736" v="13897" actId="2696"/>
        <pc:sldMkLst>
          <pc:docMk/>
          <pc:sldMk cId="802612088" sldId="365"/>
        </pc:sldMkLst>
      </pc:sldChg>
      <pc:sldChg chg="modSp">
        <pc:chgData name="Grégory Morel" userId="732ee2fcb39904ba" providerId="LiveId" clId="{5C052DB2-29C9-4891-B711-359DA44E8E8E}" dt="2021-03-05T00:24:19.920" v="20241" actId="20577"/>
        <pc:sldMkLst>
          <pc:docMk/>
          <pc:sldMk cId="877519972" sldId="590"/>
        </pc:sldMkLst>
        <pc:spChg chg="mod">
          <ac:chgData name="Grégory Morel" userId="732ee2fcb39904ba" providerId="LiveId" clId="{5C052DB2-29C9-4891-B711-359DA44E8E8E}" dt="2021-03-05T00:24:19.920" v="20241" actId="20577"/>
          <ac:spMkLst>
            <pc:docMk/>
            <pc:sldMk cId="877519972" sldId="590"/>
            <ac:spMk id="6" creationId="{97C65F2C-6604-4C55-83A2-D914691E5D07}"/>
          </ac:spMkLst>
        </pc:spChg>
      </pc:sldChg>
      <pc:sldChg chg="modSp">
        <pc:chgData name="Grégory Morel" userId="732ee2fcb39904ba" providerId="LiveId" clId="{5C052DB2-29C9-4891-B711-359DA44E8E8E}" dt="2021-03-04T10:08:27.324" v="17355"/>
        <pc:sldMkLst>
          <pc:docMk/>
          <pc:sldMk cId="4090059999" sldId="592"/>
        </pc:sldMkLst>
        <pc:spChg chg="mod">
          <ac:chgData name="Grégory Morel" userId="732ee2fcb39904ba" providerId="LiveId" clId="{5C052DB2-29C9-4891-B711-359DA44E8E8E}" dt="2021-03-04T10:08:27.324" v="17355"/>
          <ac:spMkLst>
            <pc:docMk/>
            <pc:sldMk cId="4090059999" sldId="592"/>
            <ac:spMk id="83" creationId="{00000000-0000-0000-0000-000000000000}"/>
          </ac:spMkLst>
        </pc:spChg>
      </pc:sldChg>
      <pc:sldChg chg="delSp">
        <pc:chgData name="Grégory Morel" userId="732ee2fcb39904ba" providerId="LiveId" clId="{5C052DB2-29C9-4891-B711-359DA44E8E8E}" dt="2021-03-21T11:12:56.525" v="21297" actId="478"/>
        <pc:sldMkLst>
          <pc:docMk/>
          <pc:sldMk cId="588149" sldId="598"/>
        </pc:sldMkLst>
        <pc:inkChg chg="del">
          <ac:chgData name="Grégory Morel" userId="732ee2fcb39904ba" providerId="LiveId" clId="{5C052DB2-29C9-4891-B711-359DA44E8E8E}" dt="2021-03-21T11:12:56.525" v="21297" actId="478"/>
          <ac:inkMkLst>
            <pc:docMk/>
            <pc:sldMk cId="588149" sldId="598"/>
            <ac:inkMk id="3" creationId="{34AB5BE7-6968-4C64-974C-EB160CF5C3BE}"/>
          </ac:inkMkLst>
        </pc:inkChg>
      </pc:sldChg>
      <pc:sldChg chg="delSp modSp">
        <pc:chgData name="Grégory Morel" userId="732ee2fcb39904ba" providerId="LiveId" clId="{5C052DB2-29C9-4891-B711-359DA44E8E8E}" dt="2021-03-21T11:12:58.690" v="21298" actId="478"/>
        <pc:sldMkLst>
          <pc:docMk/>
          <pc:sldMk cId="171360077" sldId="599"/>
        </pc:sldMkLst>
        <pc:spChg chg="mod">
          <ac:chgData name="Grégory Morel" userId="732ee2fcb39904ba" providerId="LiveId" clId="{5C052DB2-29C9-4891-B711-359DA44E8E8E}" dt="2021-02-26T06:09:18.020" v="17298" actId="20577"/>
          <ac:spMkLst>
            <pc:docMk/>
            <pc:sldMk cId="171360077" sldId="599"/>
            <ac:spMk id="6" creationId="{97C65F2C-6604-4C55-83A2-D914691E5D07}"/>
          </ac:spMkLst>
        </pc:spChg>
        <pc:inkChg chg="del">
          <ac:chgData name="Grégory Morel" userId="732ee2fcb39904ba" providerId="LiveId" clId="{5C052DB2-29C9-4891-B711-359DA44E8E8E}" dt="2021-03-21T11:12:58.690" v="21298" actId="478"/>
          <ac:inkMkLst>
            <pc:docMk/>
            <pc:sldMk cId="171360077" sldId="599"/>
            <ac:inkMk id="3" creationId="{CCF3ECF2-8331-422E-8686-269F053BFEAC}"/>
          </ac:inkMkLst>
        </pc:inkChg>
      </pc:sldChg>
      <pc:sldChg chg="delSp">
        <pc:chgData name="Grégory Morel" userId="732ee2fcb39904ba" providerId="LiveId" clId="{5C052DB2-29C9-4891-B711-359DA44E8E8E}" dt="2021-03-21T11:13:04.796" v="21299" actId="478"/>
        <pc:sldMkLst>
          <pc:docMk/>
          <pc:sldMk cId="1063383111" sldId="602"/>
        </pc:sldMkLst>
        <pc:inkChg chg="del">
          <ac:chgData name="Grégory Morel" userId="732ee2fcb39904ba" providerId="LiveId" clId="{5C052DB2-29C9-4891-B711-359DA44E8E8E}" dt="2021-03-21T11:13:04.796" v="21299" actId="478"/>
          <ac:inkMkLst>
            <pc:docMk/>
            <pc:sldMk cId="1063383111" sldId="602"/>
            <ac:inkMk id="3" creationId="{ACB970C5-A576-4CE1-B934-1BF366DCC0D3}"/>
          </ac:inkMkLst>
        </pc:inkChg>
      </pc:sldChg>
      <pc:sldChg chg="addSp delSp modSp modNotesTx">
        <pc:chgData name="Grégory Morel" userId="732ee2fcb39904ba" providerId="LiveId" clId="{5C052DB2-29C9-4891-B711-359DA44E8E8E}" dt="2021-03-21T11:22:23.950" v="21487" actId="20577"/>
        <pc:sldMkLst>
          <pc:docMk/>
          <pc:sldMk cId="1869499956" sldId="609"/>
        </pc:sldMkLst>
        <pc:spChg chg="mod">
          <ac:chgData name="Grégory Morel" userId="732ee2fcb39904ba" providerId="LiveId" clId="{5C052DB2-29C9-4891-B711-359DA44E8E8E}" dt="2021-03-21T11:19:43.567" v="21409" actId="1037"/>
          <ac:spMkLst>
            <pc:docMk/>
            <pc:sldMk cId="1869499956" sldId="609"/>
            <ac:spMk id="2" creationId="{B1BFC0B5-2EB3-460B-850D-55DE646C5E07}"/>
          </ac:spMkLst>
        </pc:spChg>
        <pc:spChg chg="mod">
          <ac:chgData name="Grégory Morel" userId="732ee2fcb39904ba" providerId="LiveId" clId="{5C052DB2-29C9-4891-B711-359DA44E8E8E}" dt="2021-03-21T11:21:30.112" v="21480" actId="20577"/>
          <ac:spMkLst>
            <pc:docMk/>
            <pc:sldMk cId="1869499956" sldId="609"/>
            <ac:spMk id="3" creationId="{5D8DDCD3-BBBA-4359-8174-E621DDF550C4}"/>
          </ac:spMkLst>
        </pc:spChg>
        <pc:spChg chg="add del mod">
          <ac:chgData name="Grégory Morel" userId="732ee2fcb39904ba" providerId="LiveId" clId="{5C052DB2-29C9-4891-B711-359DA44E8E8E}" dt="2021-03-21T11:13:14.495" v="21300" actId="478"/>
          <ac:spMkLst>
            <pc:docMk/>
            <pc:sldMk cId="1869499956" sldId="609"/>
            <ac:spMk id="4" creationId="{0BD407E1-DB7B-4300-8982-D4D8A115B71A}"/>
          </ac:spMkLst>
        </pc:spChg>
        <pc:spChg chg="mod">
          <ac:chgData name="Grégory Morel" userId="732ee2fcb39904ba" providerId="LiveId" clId="{5C052DB2-29C9-4891-B711-359DA44E8E8E}" dt="2021-03-21T11:19:43.567" v="21409" actId="1037"/>
          <ac:spMkLst>
            <pc:docMk/>
            <pc:sldMk cId="1869499956" sldId="609"/>
            <ac:spMk id="7" creationId="{A6DCBAC7-94B7-4B85-A6CF-1052D24D21E8}"/>
          </ac:spMkLst>
        </pc:spChg>
        <pc:spChg chg="mod">
          <ac:chgData name="Grégory Morel" userId="732ee2fcb39904ba" providerId="LiveId" clId="{5C052DB2-29C9-4891-B711-359DA44E8E8E}" dt="2021-03-21T11:20:15.207" v="21471" actId="6549"/>
          <ac:spMkLst>
            <pc:docMk/>
            <pc:sldMk cId="1869499956" sldId="609"/>
            <ac:spMk id="8" creationId="{574A642D-2509-4858-8386-BD03B39083E1}"/>
          </ac:spMkLst>
        </pc:spChg>
        <pc:spChg chg="mod">
          <ac:chgData name="Grégory Morel" userId="732ee2fcb39904ba" providerId="LiveId" clId="{5C052DB2-29C9-4891-B711-359DA44E8E8E}" dt="2021-03-21T11:19:43.567" v="21409" actId="1037"/>
          <ac:spMkLst>
            <pc:docMk/>
            <pc:sldMk cId="1869499956" sldId="609"/>
            <ac:spMk id="9" creationId="{C1D9C45A-5DB8-4A35-9D9D-DC2A6B3F22ED}"/>
          </ac:spMkLst>
        </pc:spChg>
        <pc:spChg chg="del">
          <ac:chgData name="Grégory Morel" userId="732ee2fcb39904ba" providerId="LiveId" clId="{5C052DB2-29C9-4891-B711-359DA44E8E8E}" dt="2021-03-21T11:15:15.625" v="21357" actId="478"/>
          <ac:spMkLst>
            <pc:docMk/>
            <pc:sldMk cId="1869499956" sldId="609"/>
            <ac:spMk id="11" creationId="{768A63C7-EF95-4261-BE27-9F08FEF905FA}"/>
          </ac:spMkLst>
        </pc:spChg>
        <pc:spChg chg="mod">
          <ac:chgData name="Grégory Morel" userId="732ee2fcb39904ba" providerId="LiveId" clId="{5C052DB2-29C9-4891-B711-359DA44E8E8E}" dt="2021-03-21T11:19:43.567" v="21409" actId="1037"/>
          <ac:spMkLst>
            <pc:docMk/>
            <pc:sldMk cId="1869499956" sldId="609"/>
            <ac:spMk id="12" creationId="{3FC93661-17AC-44B1-9CBF-0A893137ACEF}"/>
          </ac:spMkLst>
        </pc:spChg>
        <pc:spChg chg="mod">
          <ac:chgData name="Grégory Morel" userId="732ee2fcb39904ba" providerId="LiveId" clId="{5C052DB2-29C9-4891-B711-359DA44E8E8E}" dt="2021-03-21T11:19:43.567" v="21409" actId="1037"/>
          <ac:spMkLst>
            <pc:docMk/>
            <pc:sldMk cId="1869499956" sldId="609"/>
            <ac:spMk id="13" creationId="{448FDC6E-F525-448A-A9B5-A48BB79EC9E2}"/>
          </ac:spMkLst>
        </pc:spChg>
        <pc:spChg chg="mod">
          <ac:chgData name="Grégory Morel" userId="732ee2fcb39904ba" providerId="LiveId" clId="{5C052DB2-29C9-4891-B711-359DA44E8E8E}" dt="2021-03-21T11:19:43.567" v="21409" actId="1037"/>
          <ac:spMkLst>
            <pc:docMk/>
            <pc:sldMk cId="1869499956" sldId="609"/>
            <ac:spMk id="14" creationId="{33351A64-6AAC-4525-9990-1E6197C9DD66}"/>
          </ac:spMkLst>
        </pc:spChg>
        <pc:spChg chg="mod">
          <ac:chgData name="Grégory Morel" userId="732ee2fcb39904ba" providerId="LiveId" clId="{5C052DB2-29C9-4891-B711-359DA44E8E8E}" dt="2021-03-21T11:19:43.567" v="21409" actId="1037"/>
          <ac:spMkLst>
            <pc:docMk/>
            <pc:sldMk cId="1869499956" sldId="609"/>
            <ac:spMk id="15" creationId="{AEFD160D-BA07-437F-B38F-0E373C0675A0}"/>
          </ac:spMkLst>
        </pc:spChg>
        <pc:spChg chg="mod">
          <ac:chgData name="Grégory Morel" userId="732ee2fcb39904ba" providerId="LiveId" clId="{5C052DB2-29C9-4891-B711-359DA44E8E8E}" dt="2021-03-21T11:19:43.567" v="21409" actId="1037"/>
          <ac:spMkLst>
            <pc:docMk/>
            <pc:sldMk cId="1869499956" sldId="609"/>
            <ac:spMk id="16" creationId="{8F90BF2D-8162-4AE7-AF5B-59F89527A1B3}"/>
          </ac:spMkLst>
        </pc:spChg>
        <pc:spChg chg="mod">
          <ac:chgData name="Grégory Morel" userId="732ee2fcb39904ba" providerId="LiveId" clId="{5C052DB2-29C9-4891-B711-359DA44E8E8E}" dt="2021-03-21T11:19:43.567" v="21409" actId="1037"/>
          <ac:spMkLst>
            <pc:docMk/>
            <pc:sldMk cId="1869499956" sldId="609"/>
            <ac:spMk id="17" creationId="{721DFF11-4C3D-4378-8CD7-819F6D69C80C}"/>
          </ac:spMkLst>
        </pc:spChg>
        <pc:spChg chg="mod">
          <ac:chgData name="Grégory Morel" userId="732ee2fcb39904ba" providerId="LiveId" clId="{5C052DB2-29C9-4891-B711-359DA44E8E8E}" dt="2021-03-21T11:19:43.567" v="21409" actId="1037"/>
          <ac:spMkLst>
            <pc:docMk/>
            <pc:sldMk cId="1869499956" sldId="609"/>
            <ac:spMk id="18" creationId="{E93549ED-C020-4E69-A445-1FF9CF910419}"/>
          </ac:spMkLst>
        </pc:spChg>
        <pc:spChg chg="add mod">
          <ac:chgData name="Grégory Morel" userId="732ee2fcb39904ba" providerId="LiveId" clId="{5C052DB2-29C9-4891-B711-359DA44E8E8E}" dt="2021-03-21T11:19:43.567" v="21409" actId="1037"/>
          <ac:spMkLst>
            <pc:docMk/>
            <pc:sldMk cId="1869499956" sldId="609"/>
            <ac:spMk id="19" creationId="{954FFD87-DCF4-43A0-A2D8-E79B5FC82FC6}"/>
          </ac:spMkLst>
        </pc:spChg>
        <pc:spChg chg="add mod">
          <ac:chgData name="Grégory Morel" userId="732ee2fcb39904ba" providerId="LiveId" clId="{5C052DB2-29C9-4891-B711-359DA44E8E8E}" dt="2021-03-21T11:19:43.567" v="21409" actId="1037"/>
          <ac:spMkLst>
            <pc:docMk/>
            <pc:sldMk cId="1869499956" sldId="609"/>
            <ac:spMk id="20" creationId="{056EE934-C87A-4238-AE99-5FC0A298437A}"/>
          </ac:spMkLst>
        </pc:spChg>
        <pc:spChg chg="add mod">
          <ac:chgData name="Grégory Morel" userId="732ee2fcb39904ba" providerId="LiveId" clId="{5C052DB2-29C9-4891-B711-359DA44E8E8E}" dt="2021-03-21T11:19:43.567" v="21409" actId="1037"/>
          <ac:spMkLst>
            <pc:docMk/>
            <pc:sldMk cId="1869499956" sldId="609"/>
            <ac:spMk id="21" creationId="{516EE8A4-4375-4336-A298-A612DD6FEE68}"/>
          </ac:spMkLst>
        </pc:spChg>
      </pc:sldChg>
      <pc:sldChg chg="del">
        <pc:chgData name="Grégory Morel" userId="732ee2fcb39904ba" providerId="LiveId" clId="{5C052DB2-29C9-4891-B711-359DA44E8E8E}" dt="2021-03-04T10:09:20.046" v="17357" actId="2696"/>
        <pc:sldMkLst>
          <pc:docMk/>
          <pc:sldMk cId="4020902873" sldId="622"/>
        </pc:sldMkLst>
      </pc:sldChg>
      <pc:sldChg chg="del">
        <pc:chgData name="Grégory Morel" userId="732ee2fcb39904ba" providerId="LiveId" clId="{5C052DB2-29C9-4891-B711-359DA44E8E8E}" dt="2021-02-19T17:50:30.307" v="13898" actId="2696"/>
        <pc:sldMkLst>
          <pc:docMk/>
          <pc:sldMk cId="3319545138" sldId="637"/>
        </pc:sldMkLst>
      </pc:sldChg>
      <pc:sldChg chg="del">
        <pc:chgData name="Grégory Morel" userId="732ee2fcb39904ba" providerId="LiveId" clId="{5C052DB2-29C9-4891-B711-359DA44E8E8E}" dt="2021-02-19T17:50:33.525" v="13899" actId="2696"/>
        <pc:sldMkLst>
          <pc:docMk/>
          <pc:sldMk cId="3761360341" sldId="639"/>
        </pc:sldMkLst>
      </pc:sldChg>
      <pc:sldChg chg="del">
        <pc:chgData name="Grégory Morel" userId="732ee2fcb39904ba" providerId="LiveId" clId="{5C052DB2-29C9-4891-B711-359DA44E8E8E}" dt="2021-02-19T17:53:09.096" v="13947" actId="2696"/>
        <pc:sldMkLst>
          <pc:docMk/>
          <pc:sldMk cId="2615174943" sldId="640"/>
        </pc:sldMkLst>
      </pc:sldChg>
      <pc:sldChg chg="addSp delSp modSp ord modAnim">
        <pc:chgData name="Grégory Morel" userId="732ee2fcb39904ba" providerId="LiveId" clId="{5C052DB2-29C9-4891-B711-359DA44E8E8E}" dt="2021-03-05T00:09:02.825" v="19368"/>
        <pc:sldMkLst>
          <pc:docMk/>
          <pc:sldMk cId="3610009107" sldId="641"/>
        </pc:sldMkLst>
        <pc:spChg chg="add mod">
          <ac:chgData name="Grégory Morel" userId="732ee2fcb39904ba" providerId="LiveId" clId="{5C052DB2-29C9-4891-B711-359DA44E8E8E}" dt="2021-03-05T00:07:46.776" v="19366" actId="1036"/>
          <ac:spMkLst>
            <pc:docMk/>
            <pc:sldMk cId="3610009107" sldId="641"/>
            <ac:spMk id="5" creationId="{0258B33C-E42A-4B7F-8553-9EDC22C3F133}"/>
          </ac:spMkLst>
        </pc:spChg>
        <pc:spChg chg="del mod">
          <ac:chgData name="Grégory Morel" userId="732ee2fcb39904ba" providerId="LiveId" clId="{5C052DB2-29C9-4891-B711-359DA44E8E8E}" dt="2021-03-04T23:57:35.967" v="18768" actId="478"/>
          <ac:spMkLst>
            <pc:docMk/>
            <pc:sldMk cId="3610009107" sldId="641"/>
            <ac:spMk id="6" creationId="{97C65F2C-6604-4C55-83A2-D914691E5D07}"/>
          </ac:spMkLst>
        </pc:spChg>
        <pc:spChg chg="add mod">
          <ac:chgData name="Grégory Morel" userId="732ee2fcb39904ba" providerId="LiveId" clId="{5C052DB2-29C9-4891-B711-359DA44E8E8E}" dt="2021-03-05T00:07:46.776" v="19366" actId="1036"/>
          <ac:spMkLst>
            <pc:docMk/>
            <pc:sldMk cId="3610009107" sldId="641"/>
            <ac:spMk id="7" creationId="{1730F248-4B0F-4BA0-9333-F6CBA9F5EDAE}"/>
          </ac:spMkLst>
        </pc:spChg>
        <pc:spChg chg="add mod">
          <ac:chgData name="Grégory Morel" userId="732ee2fcb39904ba" providerId="LiveId" clId="{5C052DB2-29C9-4891-B711-359DA44E8E8E}" dt="2021-03-05T00:07:46.776" v="19366" actId="1036"/>
          <ac:spMkLst>
            <pc:docMk/>
            <pc:sldMk cId="3610009107" sldId="641"/>
            <ac:spMk id="8" creationId="{0D765095-399B-474A-8F51-E70812870FBA}"/>
          </ac:spMkLst>
        </pc:spChg>
        <pc:spChg chg="add mod">
          <ac:chgData name="Grégory Morel" userId="732ee2fcb39904ba" providerId="LiveId" clId="{5C052DB2-29C9-4891-B711-359DA44E8E8E}" dt="2021-03-05T00:07:46.776" v="19366" actId="1036"/>
          <ac:spMkLst>
            <pc:docMk/>
            <pc:sldMk cId="3610009107" sldId="641"/>
            <ac:spMk id="9" creationId="{9DF73B18-9C6C-418E-BE86-4AE30A31B0D9}"/>
          </ac:spMkLst>
        </pc:spChg>
        <pc:spChg chg="add mod">
          <ac:chgData name="Grégory Morel" userId="732ee2fcb39904ba" providerId="LiveId" clId="{5C052DB2-29C9-4891-B711-359DA44E8E8E}" dt="2021-03-05T00:07:46.776" v="19366" actId="1036"/>
          <ac:spMkLst>
            <pc:docMk/>
            <pc:sldMk cId="3610009107" sldId="641"/>
            <ac:spMk id="10" creationId="{6A01A6CE-EACF-4DE9-ABB4-C5492985E890}"/>
          </ac:spMkLst>
        </pc:spChg>
        <pc:spChg chg="add mod">
          <ac:chgData name="Grégory Morel" userId="732ee2fcb39904ba" providerId="LiveId" clId="{5C052DB2-29C9-4891-B711-359DA44E8E8E}" dt="2021-03-05T00:07:46.776" v="19366" actId="1036"/>
          <ac:spMkLst>
            <pc:docMk/>
            <pc:sldMk cId="3610009107" sldId="641"/>
            <ac:spMk id="11" creationId="{A5BFDA9B-3FD5-4047-B3D7-DDFB1CA377A4}"/>
          </ac:spMkLst>
        </pc:spChg>
        <pc:spChg chg="add mod">
          <ac:chgData name="Grégory Morel" userId="732ee2fcb39904ba" providerId="LiveId" clId="{5C052DB2-29C9-4891-B711-359DA44E8E8E}" dt="2021-03-05T00:07:46.776" v="19366" actId="1036"/>
          <ac:spMkLst>
            <pc:docMk/>
            <pc:sldMk cId="3610009107" sldId="641"/>
            <ac:spMk id="12" creationId="{3B52F784-6179-41B2-9693-F72B7B337D79}"/>
          </ac:spMkLst>
        </pc:spChg>
        <pc:spChg chg="add mod">
          <ac:chgData name="Grégory Morel" userId="732ee2fcb39904ba" providerId="LiveId" clId="{5C052DB2-29C9-4891-B711-359DA44E8E8E}" dt="2021-03-05T00:07:46.776" v="19366" actId="1036"/>
          <ac:spMkLst>
            <pc:docMk/>
            <pc:sldMk cId="3610009107" sldId="641"/>
            <ac:spMk id="13" creationId="{9AF6542E-835D-4362-8E6E-A82A0876E970}"/>
          </ac:spMkLst>
        </pc:spChg>
        <pc:spChg chg="add mod">
          <ac:chgData name="Grégory Morel" userId="732ee2fcb39904ba" providerId="LiveId" clId="{5C052DB2-29C9-4891-B711-359DA44E8E8E}" dt="2021-03-05T00:07:46.776" v="19366" actId="1036"/>
          <ac:spMkLst>
            <pc:docMk/>
            <pc:sldMk cId="3610009107" sldId="641"/>
            <ac:spMk id="14" creationId="{D66B504B-9C64-460F-8911-00167671AB32}"/>
          </ac:spMkLst>
        </pc:spChg>
        <pc:spChg chg="add mod">
          <ac:chgData name="Grégory Morel" userId="732ee2fcb39904ba" providerId="LiveId" clId="{5C052DB2-29C9-4891-B711-359DA44E8E8E}" dt="2021-03-05T00:07:46.776" v="19366" actId="1036"/>
          <ac:spMkLst>
            <pc:docMk/>
            <pc:sldMk cId="3610009107" sldId="641"/>
            <ac:spMk id="15" creationId="{C7938F91-5137-4D34-BEE6-272BCB498C5B}"/>
          </ac:spMkLst>
        </pc:spChg>
        <pc:spChg chg="add mod">
          <ac:chgData name="Grégory Morel" userId="732ee2fcb39904ba" providerId="LiveId" clId="{5C052DB2-29C9-4891-B711-359DA44E8E8E}" dt="2021-03-05T00:07:46.776" v="19366" actId="1036"/>
          <ac:spMkLst>
            <pc:docMk/>
            <pc:sldMk cId="3610009107" sldId="641"/>
            <ac:spMk id="16" creationId="{E7B79491-01DB-48DC-8541-B37308E37331}"/>
          </ac:spMkLst>
        </pc:spChg>
        <pc:spChg chg="add mod">
          <ac:chgData name="Grégory Morel" userId="732ee2fcb39904ba" providerId="LiveId" clId="{5C052DB2-29C9-4891-B711-359DA44E8E8E}" dt="2021-03-05T00:07:46.776" v="19366" actId="1036"/>
          <ac:spMkLst>
            <pc:docMk/>
            <pc:sldMk cId="3610009107" sldId="641"/>
            <ac:spMk id="17" creationId="{6F70B6DF-58DE-416C-BE3B-25749E56893B}"/>
          </ac:spMkLst>
        </pc:spChg>
        <pc:spChg chg="add mod">
          <ac:chgData name="Grégory Morel" userId="732ee2fcb39904ba" providerId="LiveId" clId="{5C052DB2-29C9-4891-B711-359DA44E8E8E}" dt="2021-03-05T00:07:46.776" v="19366" actId="1036"/>
          <ac:spMkLst>
            <pc:docMk/>
            <pc:sldMk cId="3610009107" sldId="641"/>
            <ac:spMk id="18" creationId="{408CED21-590F-4580-879B-14D352E0360F}"/>
          </ac:spMkLst>
        </pc:spChg>
        <pc:spChg chg="add mod">
          <ac:chgData name="Grégory Morel" userId="732ee2fcb39904ba" providerId="LiveId" clId="{5C052DB2-29C9-4891-B711-359DA44E8E8E}" dt="2021-03-05T00:07:46.776" v="19366" actId="1036"/>
          <ac:spMkLst>
            <pc:docMk/>
            <pc:sldMk cId="3610009107" sldId="641"/>
            <ac:spMk id="19" creationId="{9637EE38-F5AC-4F47-A17D-6DC226D85ECA}"/>
          </ac:spMkLst>
        </pc:spChg>
        <pc:spChg chg="add mod">
          <ac:chgData name="Grégory Morel" userId="732ee2fcb39904ba" providerId="LiveId" clId="{5C052DB2-29C9-4891-B711-359DA44E8E8E}" dt="2021-03-05T00:07:46.776" v="19366" actId="1036"/>
          <ac:spMkLst>
            <pc:docMk/>
            <pc:sldMk cId="3610009107" sldId="641"/>
            <ac:spMk id="36" creationId="{2B4E4D82-122E-4FB2-BF9F-69AB33DA6145}"/>
          </ac:spMkLst>
        </pc:spChg>
        <pc:spChg chg="add mod">
          <ac:chgData name="Grégory Morel" userId="732ee2fcb39904ba" providerId="LiveId" clId="{5C052DB2-29C9-4891-B711-359DA44E8E8E}" dt="2021-03-05T00:07:46.776" v="19366" actId="1036"/>
          <ac:spMkLst>
            <pc:docMk/>
            <pc:sldMk cId="3610009107" sldId="641"/>
            <ac:spMk id="37" creationId="{5AB64A8A-F8C1-4E10-8678-52BEAB085190}"/>
          </ac:spMkLst>
        </pc:spChg>
        <pc:spChg chg="add mod">
          <ac:chgData name="Grégory Morel" userId="732ee2fcb39904ba" providerId="LiveId" clId="{5C052DB2-29C9-4891-B711-359DA44E8E8E}" dt="2021-03-05T00:07:46.776" v="19366" actId="1036"/>
          <ac:spMkLst>
            <pc:docMk/>
            <pc:sldMk cId="3610009107" sldId="641"/>
            <ac:spMk id="38" creationId="{CD340701-2E7C-4B5F-A925-04804DE7B8ED}"/>
          </ac:spMkLst>
        </pc:spChg>
        <pc:spChg chg="add mod">
          <ac:chgData name="Grégory Morel" userId="732ee2fcb39904ba" providerId="LiveId" clId="{5C052DB2-29C9-4891-B711-359DA44E8E8E}" dt="2021-03-05T00:07:46.776" v="19366" actId="1036"/>
          <ac:spMkLst>
            <pc:docMk/>
            <pc:sldMk cId="3610009107" sldId="641"/>
            <ac:spMk id="39" creationId="{3DBA9FA4-306F-411E-B144-5E5579D5211D}"/>
          </ac:spMkLst>
        </pc:spChg>
        <pc:spChg chg="add mod">
          <ac:chgData name="Grégory Morel" userId="732ee2fcb39904ba" providerId="LiveId" clId="{5C052DB2-29C9-4891-B711-359DA44E8E8E}" dt="2021-03-05T00:07:46.776" v="19366" actId="1036"/>
          <ac:spMkLst>
            <pc:docMk/>
            <pc:sldMk cId="3610009107" sldId="641"/>
            <ac:spMk id="40" creationId="{5FF9F406-0464-4EFD-8B7F-829F67544DFE}"/>
          </ac:spMkLst>
        </pc:spChg>
        <pc:spChg chg="add mod">
          <ac:chgData name="Grégory Morel" userId="732ee2fcb39904ba" providerId="LiveId" clId="{5C052DB2-29C9-4891-B711-359DA44E8E8E}" dt="2021-03-05T00:07:46.776" v="19366" actId="1036"/>
          <ac:spMkLst>
            <pc:docMk/>
            <pc:sldMk cId="3610009107" sldId="641"/>
            <ac:spMk id="41" creationId="{4FF56CBE-5B44-409C-828F-9F4DCA141D80}"/>
          </ac:spMkLst>
        </pc:spChg>
        <pc:spChg chg="add mod">
          <ac:chgData name="Grégory Morel" userId="732ee2fcb39904ba" providerId="LiveId" clId="{5C052DB2-29C9-4891-B711-359DA44E8E8E}" dt="2021-03-05T00:07:46.776" v="19366" actId="1036"/>
          <ac:spMkLst>
            <pc:docMk/>
            <pc:sldMk cId="3610009107" sldId="641"/>
            <ac:spMk id="42" creationId="{752BF81D-56EC-41E5-8A05-E079653A5A0F}"/>
          </ac:spMkLst>
        </pc:spChg>
        <pc:spChg chg="add mod">
          <ac:chgData name="Grégory Morel" userId="732ee2fcb39904ba" providerId="LiveId" clId="{5C052DB2-29C9-4891-B711-359DA44E8E8E}" dt="2021-03-05T00:07:46.776" v="19366" actId="1036"/>
          <ac:spMkLst>
            <pc:docMk/>
            <pc:sldMk cId="3610009107" sldId="641"/>
            <ac:spMk id="43" creationId="{401E9AD7-FD1E-44B5-88ED-A56044A54F0E}"/>
          </ac:spMkLst>
        </pc:spChg>
        <pc:spChg chg="add mod">
          <ac:chgData name="Grégory Morel" userId="732ee2fcb39904ba" providerId="LiveId" clId="{5C052DB2-29C9-4891-B711-359DA44E8E8E}" dt="2021-03-05T00:07:46.776" v="19366" actId="1036"/>
          <ac:spMkLst>
            <pc:docMk/>
            <pc:sldMk cId="3610009107" sldId="641"/>
            <ac:spMk id="44" creationId="{A9BCFA58-2F26-4CD4-A241-0A7373015F54}"/>
          </ac:spMkLst>
        </pc:spChg>
        <pc:spChg chg="add mod">
          <ac:chgData name="Grégory Morel" userId="732ee2fcb39904ba" providerId="LiveId" clId="{5C052DB2-29C9-4891-B711-359DA44E8E8E}" dt="2021-03-05T00:07:46.776" v="19366" actId="1036"/>
          <ac:spMkLst>
            <pc:docMk/>
            <pc:sldMk cId="3610009107" sldId="641"/>
            <ac:spMk id="46" creationId="{B4CBAB27-84F6-4530-9CA9-45C77890DAC3}"/>
          </ac:spMkLst>
        </pc:spChg>
        <pc:spChg chg="add del mod">
          <ac:chgData name="Grégory Morel" userId="732ee2fcb39904ba" providerId="LiveId" clId="{5C052DB2-29C9-4891-B711-359DA44E8E8E}" dt="2021-03-05T00:02:58.068" v="18956" actId="478"/>
          <ac:spMkLst>
            <pc:docMk/>
            <pc:sldMk cId="3610009107" sldId="641"/>
            <ac:spMk id="47" creationId="{BE8CC967-5B59-4736-AE95-CCB8DDEA69D3}"/>
          </ac:spMkLst>
        </pc:spChg>
        <pc:spChg chg="add mod">
          <ac:chgData name="Grégory Morel" userId="732ee2fcb39904ba" providerId="LiveId" clId="{5C052DB2-29C9-4891-B711-359DA44E8E8E}" dt="2021-03-05T00:07:35.216" v="19352" actId="20577"/>
          <ac:spMkLst>
            <pc:docMk/>
            <pc:sldMk cId="3610009107" sldId="641"/>
            <ac:spMk id="79" creationId="{F16448FE-2078-431F-BC79-5CC28036C15D}"/>
          </ac:spMkLst>
        </pc:spChg>
        <pc:spChg chg="add del mod">
          <ac:chgData name="Grégory Morel" userId="732ee2fcb39904ba" providerId="LiveId" clId="{5C052DB2-29C9-4891-B711-359DA44E8E8E}" dt="2021-03-05T00:03:46.408" v="19034" actId="478"/>
          <ac:spMkLst>
            <pc:docMk/>
            <pc:sldMk cId="3610009107" sldId="641"/>
            <ac:spMk id="80" creationId="{954F8C95-553E-419C-AF94-BD8AD017E107}"/>
          </ac:spMkLst>
        </pc:spChg>
        <pc:cxnChg chg="add mod">
          <ac:chgData name="Grégory Morel" userId="732ee2fcb39904ba" providerId="LiveId" clId="{5C052DB2-29C9-4891-B711-359DA44E8E8E}" dt="2021-03-05T00:07:46.776" v="19366" actId="1036"/>
          <ac:cxnSpMkLst>
            <pc:docMk/>
            <pc:sldMk cId="3610009107" sldId="641"/>
            <ac:cxnSpMk id="20" creationId="{0F248DCF-C497-4695-968D-7ADB2EE988C0}"/>
          </ac:cxnSpMkLst>
        </pc:cxnChg>
        <pc:cxnChg chg="add mod">
          <ac:chgData name="Grégory Morel" userId="732ee2fcb39904ba" providerId="LiveId" clId="{5C052DB2-29C9-4891-B711-359DA44E8E8E}" dt="2021-03-05T00:07:46.776" v="19366" actId="1036"/>
          <ac:cxnSpMkLst>
            <pc:docMk/>
            <pc:sldMk cId="3610009107" sldId="641"/>
            <ac:cxnSpMk id="21" creationId="{6610F85B-1EA3-47E2-882C-6E01D1D1A1D6}"/>
          </ac:cxnSpMkLst>
        </pc:cxnChg>
        <pc:cxnChg chg="add mod">
          <ac:chgData name="Grégory Morel" userId="732ee2fcb39904ba" providerId="LiveId" clId="{5C052DB2-29C9-4891-B711-359DA44E8E8E}" dt="2021-03-05T00:07:46.776" v="19366" actId="1036"/>
          <ac:cxnSpMkLst>
            <pc:docMk/>
            <pc:sldMk cId="3610009107" sldId="641"/>
            <ac:cxnSpMk id="22" creationId="{CA47FACE-6517-4089-88FD-CCEAA29607BD}"/>
          </ac:cxnSpMkLst>
        </pc:cxnChg>
        <pc:cxnChg chg="add mod">
          <ac:chgData name="Grégory Morel" userId="732ee2fcb39904ba" providerId="LiveId" clId="{5C052DB2-29C9-4891-B711-359DA44E8E8E}" dt="2021-03-05T00:07:46.776" v="19366" actId="1036"/>
          <ac:cxnSpMkLst>
            <pc:docMk/>
            <pc:sldMk cId="3610009107" sldId="641"/>
            <ac:cxnSpMk id="23" creationId="{39C6ACD1-CCC1-47ED-802C-7AFAEC61BD21}"/>
          </ac:cxnSpMkLst>
        </pc:cxnChg>
        <pc:cxnChg chg="add mod">
          <ac:chgData name="Grégory Morel" userId="732ee2fcb39904ba" providerId="LiveId" clId="{5C052DB2-29C9-4891-B711-359DA44E8E8E}" dt="2021-03-05T00:07:46.776" v="19366" actId="1036"/>
          <ac:cxnSpMkLst>
            <pc:docMk/>
            <pc:sldMk cId="3610009107" sldId="641"/>
            <ac:cxnSpMk id="24" creationId="{D75B3CB9-0114-4223-A48A-80536DF37B3B}"/>
          </ac:cxnSpMkLst>
        </pc:cxnChg>
        <pc:cxnChg chg="add mod">
          <ac:chgData name="Grégory Morel" userId="732ee2fcb39904ba" providerId="LiveId" clId="{5C052DB2-29C9-4891-B711-359DA44E8E8E}" dt="2021-03-05T00:07:46.776" v="19366" actId="1036"/>
          <ac:cxnSpMkLst>
            <pc:docMk/>
            <pc:sldMk cId="3610009107" sldId="641"/>
            <ac:cxnSpMk id="25" creationId="{DA4282EA-558A-40EF-AC44-4A15EB4E8DD1}"/>
          </ac:cxnSpMkLst>
        </pc:cxnChg>
        <pc:cxnChg chg="add mod">
          <ac:chgData name="Grégory Morel" userId="732ee2fcb39904ba" providerId="LiveId" clId="{5C052DB2-29C9-4891-B711-359DA44E8E8E}" dt="2021-03-05T00:07:46.776" v="19366" actId="1036"/>
          <ac:cxnSpMkLst>
            <pc:docMk/>
            <pc:sldMk cId="3610009107" sldId="641"/>
            <ac:cxnSpMk id="26" creationId="{31C3EFE6-C636-435A-B04B-10857469A84E}"/>
          </ac:cxnSpMkLst>
        </pc:cxnChg>
        <pc:cxnChg chg="add mod">
          <ac:chgData name="Grégory Morel" userId="732ee2fcb39904ba" providerId="LiveId" clId="{5C052DB2-29C9-4891-B711-359DA44E8E8E}" dt="2021-03-05T00:07:46.776" v="19366" actId="1036"/>
          <ac:cxnSpMkLst>
            <pc:docMk/>
            <pc:sldMk cId="3610009107" sldId="641"/>
            <ac:cxnSpMk id="27" creationId="{57938B78-1773-4A46-B25D-914992D34661}"/>
          </ac:cxnSpMkLst>
        </pc:cxnChg>
        <pc:cxnChg chg="add mod">
          <ac:chgData name="Grégory Morel" userId="732ee2fcb39904ba" providerId="LiveId" clId="{5C052DB2-29C9-4891-B711-359DA44E8E8E}" dt="2021-03-05T00:07:46.776" v="19366" actId="1036"/>
          <ac:cxnSpMkLst>
            <pc:docMk/>
            <pc:sldMk cId="3610009107" sldId="641"/>
            <ac:cxnSpMk id="28" creationId="{E62B2D40-1B79-4859-85AD-D6763BA0C3CC}"/>
          </ac:cxnSpMkLst>
        </pc:cxnChg>
        <pc:cxnChg chg="add mod">
          <ac:chgData name="Grégory Morel" userId="732ee2fcb39904ba" providerId="LiveId" clId="{5C052DB2-29C9-4891-B711-359DA44E8E8E}" dt="2021-03-05T00:07:46.776" v="19366" actId="1036"/>
          <ac:cxnSpMkLst>
            <pc:docMk/>
            <pc:sldMk cId="3610009107" sldId="641"/>
            <ac:cxnSpMk id="29" creationId="{98291B81-12B0-40AB-B74F-C6B4B6AF0984}"/>
          </ac:cxnSpMkLst>
        </pc:cxnChg>
        <pc:cxnChg chg="add mod">
          <ac:chgData name="Grégory Morel" userId="732ee2fcb39904ba" providerId="LiveId" clId="{5C052DB2-29C9-4891-B711-359DA44E8E8E}" dt="2021-03-05T00:07:46.776" v="19366" actId="1036"/>
          <ac:cxnSpMkLst>
            <pc:docMk/>
            <pc:sldMk cId="3610009107" sldId="641"/>
            <ac:cxnSpMk id="30" creationId="{D186E736-CE90-400B-93F5-A0550C21E9C2}"/>
          </ac:cxnSpMkLst>
        </pc:cxnChg>
        <pc:cxnChg chg="add mod">
          <ac:chgData name="Grégory Morel" userId="732ee2fcb39904ba" providerId="LiveId" clId="{5C052DB2-29C9-4891-B711-359DA44E8E8E}" dt="2021-03-05T00:07:46.776" v="19366" actId="1036"/>
          <ac:cxnSpMkLst>
            <pc:docMk/>
            <pc:sldMk cId="3610009107" sldId="641"/>
            <ac:cxnSpMk id="31" creationId="{65A54FFA-6D8D-45AB-AE47-FB0248F9D3C7}"/>
          </ac:cxnSpMkLst>
        </pc:cxnChg>
        <pc:cxnChg chg="add mod">
          <ac:chgData name="Grégory Morel" userId="732ee2fcb39904ba" providerId="LiveId" clId="{5C052DB2-29C9-4891-B711-359DA44E8E8E}" dt="2021-03-05T00:07:46.776" v="19366" actId="1036"/>
          <ac:cxnSpMkLst>
            <pc:docMk/>
            <pc:sldMk cId="3610009107" sldId="641"/>
            <ac:cxnSpMk id="32" creationId="{F14F516E-9A05-47E4-A72B-F520D3230C8B}"/>
          </ac:cxnSpMkLst>
        </pc:cxnChg>
        <pc:cxnChg chg="add mod">
          <ac:chgData name="Grégory Morel" userId="732ee2fcb39904ba" providerId="LiveId" clId="{5C052DB2-29C9-4891-B711-359DA44E8E8E}" dt="2021-03-05T00:07:46.776" v="19366" actId="1036"/>
          <ac:cxnSpMkLst>
            <pc:docMk/>
            <pc:sldMk cId="3610009107" sldId="641"/>
            <ac:cxnSpMk id="33" creationId="{C38FE1C2-6079-4C99-832E-B799AE38EE04}"/>
          </ac:cxnSpMkLst>
        </pc:cxnChg>
        <pc:cxnChg chg="add mod">
          <ac:chgData name="Grégory Morel" userId="732ee2fcb39904ba" providerId="LiveId" clId="{5C052DB2-29C9-4891-B711-359DA44E8E8E}" dt="2021-03-05T00:07:46.776" v="19366" actId="1036"/>
          <ac:cxnSpMkLst>
            <pc:docMk/>
            <pc:sldMk cId="3610009107" sldId="641"/>
            <ac:cxnSpMk id="34" creationId="{6A6A1661-7C22-4413-80BE-11AB20CA3AE6}"/>
          </ac:cxnSpMkLst>
        </pc:cxnChg>
        <pc:cxnChg chg="add mod">
          <ac:chgData name="Grégory Morel" userId="732ee2fcb39904ba" providerId="LiveId" clId="{5C052DB2-29C9-4891-B711-359DA44E8E8E}" dt="2021-03-05T00:07:46.776" v="19366" actId="1036"/>
          <ac:cxnSpMkLst>
            <pc:docMk/>
            <pc:sldMk cId="3610009107" sldId="641"/>
            <ac:cxnSpMk id="35" creationId="{3A0789AA-B72F-4B05-A57C-8913143EEE6F}"/>
          </ac:cxnSpMkLst>
        </pc:cxnChg>
      </pc:sldChg>
      <pc:sldChg chg="addSp modSp ord modAnim">
        <pc:chgData name="Grégory Morel" userId="732ee2fcb39904ba" providerId="LiveId" clId="{5C052DB2-29C9-4891-B711-359DA44E8E8E}" dt="2021-03-05T00:15:28.800" v="19973" actId="5793"/>
        <pc:sldMkLst>
          <pc:docMk/>
          <pc:sldMk cId="1919526467" sldId="642"/>
        </pc:sldMkLst>
        <pc:spChg chg="mod">
          <ac:chgData name="Grégory Morel" userId="732ee2fcb39904ba" providerId="LiveId" clId="{5C052DB2-29C9-4891-B711-359DA44E8E8E}" dt="2021-03-05T00:15:28.800" v="19973" actId="5793"/>
          <ac:spMkLst>
            <pc:docMk/>
            <pc:sldMk cId="1919526467" sldId="642"/>
            <ac:spMk id="6" creationId="{97C65F2C-6604-4C55-83A2-D914691E5D07}"/>
          </ac:spMkLst>
        </pc:spChg>
        <pc:picChg chg="add mod">
          <ac:chgData name="Grégory Morel" userId="732ee2fcb39904ba" providerId="LiveId" clId="{5C052DB2-29C9-4891-B711-359DA44E8E8E}" dt="2021-03-04T23:26:33.301" v="17902" actId="1038"/>
          <ac:picMkLst>
            <pc:docMk/>
            <pc:sldMk cId="1919526467" sldId="642"/>
            <ac:picMk id="3" creationId="{951CA6D7-20BB-4BB5-982A-5CF54B2B0E51}"/>
          </ac:picMkLst>
        </pc:picChg>
      </pc:sldChg>
      <pc:sldChg chg="del">
        <pc:chgData name="Grégory Morel" userId="732ee2fcb39904ba" providerId="LiveId" clId="{5C052DB2-29C9-4891-B711-359DA44E8E8E}" dt="2021-02-19T17:53:11.260" v="13948" actId="2696"/>
        <pc:sldMkLst>
          <pc:docMk/>
          <pc:sldMk cId="3369732334" sldId="643"/>
        </pc:sldMkLst>
      </pc:sldChg>
      <pc:sldChg chg="del">
        <pc:chgData name="Grégory Morel" userId="732ee2fcb39904ba" providerId="LiveId" clId="{5C052DB2-29C9-4891-B711-359DA44E8E8E}" dt="2021-02-19T17:50:36.661" v="13900" actId="2696"/>
        <pc:sldMkLst>
          <pc:docMk/>
          <pc:sldMk cId="635440172" sldId="644"/>
        </pc:sldMkLst>
      </pc:sldChg>
      <pc:sldChg chg="del">
        <pc:chgData name="Grégory Morel" userId="732ee2fcb39904ba" providerId="LiveId" clId="{5C052DB2-29C9-4891-B711-359DA44E8E8E}" dt="2021-02-19T17:53:07.637" v="13946" actId="2696"/>
        <pc:sldMkLst>
          <pc:docMk/>
          <pc:sldMk cId="1462093132" sldId="645"/>
        </pc:sldMkLst>
      </pc:sldChg>
      <pc:sldChg chg="modSp">
        <pc:chgData name="Grégory Morel" userId="732ee2fcb39904ba" providerId="LiveId" clId="{5C052DB2-29C9-4891-B711-359DA44E8E8E}" dt="2021-02-20T21:36:19.554" v="14673" actId="1076"/>
        <pc:sldMkLst>
          <pc:docMk/>
          <pc:sldMk cId="2841253030" sldId="678"/>
        </pc:sldMkLst>
        <pc:spChg chg="mod">
          <ac:chgData name="Grégory Morel" userId="732ee2fcb39904ba" providerId="LiveId" clId="{5C052DB2-29C9-4891-B711-359DA44E8E8E}" dt="2021-02-20T21:36:19.554" v="14673" actId="1076"/>
          <ac:spMkLst>
            <pc:docMk/>
            <pc:sldMk cId="2841253030" sldId="678"/>
            <ac:spMk id="45" creationId="{00000000-0000-0000-0000-000000000000}"/>
          </ac:spMkLst>
        </pc:spChg>
      </pc:sldChg>
      <pc:sldChg chg="addSp delSp del">
        <pc:chgData name="Grégory Morel" userId="732ee2fcb39904ba" providerId="LiveId" clId="{5C052DB2-29C9-4891-B711-359DA44E8E8E}" dt="2021-03-04T23:33:03.625" v="17904" actId="2696"/>
        <pc:sldMkLst>
          <pc:docMk/>
          <pc:sldMk cId="601682919" sldId="681"/>
        </pc:sldMkLst>
        <pc:grpChg chg="add del">
          <ac:chgData name="Grégory Morel" userId="732ee2fcb39904ba" providerId="LiveId" clId="{5C052DB2-29C9-4891-B711-359DA44E8E8E}" dt="2021-03-04T16:43:05.416" v="17618" actId="478"/>
          <ac:grpSpMkLst>
            <pc:docMk/>
            <pc:sldMk cId="601682919" sldId="681"/>
            <ac:grpSpMk id="15" creationId="{2FE711E6-DC22-4A8C-B3F6-D4114555FD06}"/>
          </ac:grpSpMkLst>
        </pc:grpChg>
        <pc:grpChg chg="add del">
          <ac:chgData name="Grégory Morel" userId="732ee2fcb39904ba" providerId="LiveId" clId="{5C052DB2-29C9-4891-B711-359DA44E8E8E}" dt="2021-03-04T16:43:05.416" v="17618" actId="478"/>
          <ac:grpSpMkLst>
            <pc:docMk/>
            <pc:sldMk cId="601682919" sldId="681"/>
            <ac:grpSpMk id="29" creationId="{703BC614-F362-43CC-BC96-D54B0A423CC2}"/>
          </ac:grpSpMkLst>
        </pc:grpChg>
      </pc:sldChg>
      <pc:sldChg chg="modTransition">
        <pc:chgData name="Grégory Morel" userId="732ee2fcb39904ba" providerId="LiveId" clId="{5C052DB2-29C9-4891-B711-359DA44E8E8E}" dt="2021-03-04T23:33:08.643" v="17905"/>
        <pc:sldMkLst>
          <pc:docMk/>
          <pc:sldMk cId="1619169549" sldId="684"/>
        </pc:sldMkLst>
      </pc:sldChg>
      <pc:sldChg chg="delSp">
        <pc:chgData name="Grégory Morel" userId="732ee2fcb39904ba" providerId="LiveId" clId="{5C052DB2-29C9-4891-B711-359DA44E8E8E}" dt="2021-03-21T11:12:46.399" v="21296" actId="478"/>
        <pc:sldMkLst>
          <pc:docMk/>
          <pc:sldMk cId="3579696547" sldId="688"/>
        </pc:sldMkLst>
        <pc:inkChg chg="del">
          <ac:chgData name="Grégory Morel" userId="732ee2fcb39904ba" providerId="LiveId" clId="{5C052DB2-29C9-4891-B711-359DA44E8E8E}" dt="2021-03-21T11:12:46.399" v="21296" actId="478"/>
          <ac:inkMkLst>
            <pc:docMk/>
            <pc:sldMk cId="3579696547" sldId="688"/>
            <ac:inkMk id="6" creationId="{BB85C0DF-A39B-4AE0-88D0-1E9CC38F6D98}"/>
          </ac:inkMkLst>
        </pc:inkChg>
      </pc:sldChg>
      <pc:sldChg chg="del">
        <pc:chgData name="Grégory Morel" userId="732ee2fcb39904ba" providerId="LiveId" clId="{5C052DB2-29C9-4891-B711-359DA44E8E8E}" dt="2021-02-19T17:53:13.268" v="13949" actId="2696"/>
        <pc:sldMkLst>
          <pc:docMk/>
          <pc:sldMk cId="144219343" sldId="690"/>
        </pc:sldMkLst>
      </pc:sldChg>
      <pc:sldChg chg="modSp add">
        <pc:chgData name="Grégory Morel" userId="732ee2fcb39904ba" providerId="LiveId" clId="{5C052DB2-29C9-4891-B711-359DA44E8E8E}" dt="2021-02-19T17:59:42.977" v="13954" actId="20577"/>
        <pc:sldMkLst>
          <pc:docMk/>
          <pc:sldMk cId="4177539899" sldId="691"/>
        </pc:sldMkLst>
        <pc:spChg chg="mod">
          <ac:chgData name="Grégory Morel" userId="732ee2fcb39904ba" providerId="LiveId" clId="{5C052DB2-29C9-4891-B711-359DA44E8E8E}" dt="2021-02-19T17:59:42.977" v="13954" actId="20577"/>
          <ac:spMkLst>
            <pc:docMk/>
            <pc:sldMk cId="4177539899" sldId="691"/>
            <ac:spMk id="83" creationId="{00000000-0000-0000-0000-000000000000}"/>
          </ac:spMkLst>
        </pc:spChg>
      </pc:sldChg>
      <pc:sldChg chg="delSp modSp add modAnim modNotesTx">
        <pc:chgData name="Grégory Morel" userId="732ee2fcb39904ba" providerId="LiveId" clId="{5C052DB2-29C9-4891-B711-359DA44E8E8E}" dt="2021-02-23T14:52:24.743" v="14974" actId="20577"/>
        <pc:sldMkLst>
          <pc:docMk/>
          <pc:sldMk cId="1947912105" sldId="692"/>
        </pc:sldMkLst>
        <pc:spChg chg="mod">
          <ac:chgData name="Grégory Morel" userId="732ee2fcb39904ba" providerId="LiveId" clId="{5C052DB2-29C9-4891-B711-359DA44E8E8E}" dt="2021-02-18T10:16:46.922" v="413" actId="20577"/>
          <ac:spMkLst>
            <pc:docMk/>
            <pc:sldMk cId="1947912105" sldId="692"/>
            <ac:spMk id="2" creationId="{00000000-0000-0000-0000-000000000000}"/>
          </ac:spMkLst>
        </pc:spChg>
        <pc:spChg chg="del">
          <ac:chgData name="Grégory Morel" userId="732ee2fcb39904ba" providerId="LiveId" clId="{5C052DB2-29C9-4891-B711-359DA44E8E8E}" dt="2021-02-18T10:37:40.085" v="724" actId="478"/>
          <ac:spMkLst>
            <pc:docMk/>
            <pc:sldMk cId="1947912105" sldId="692"/>
            <ac:spMk id="4" creationId="{149AF05F-5BA4-4ED1-99BE-CBE80D049794}"/>
          </ac:spMkLst>
        </pc:spChg>
        <pc:spChg chg="mod">
          <ac:chgData name="Grégory Morel" userId="732ee2fcb39904ba" providerId="LiveId" clId="{5C052DB2-29C9-4891-B711-359DA44E8E8E}" dt="2021-02-23T14:51:23.604" v="14845" actId="2710"/>
          <ac:spMkLst>
            <pc:docMk/>
            <pc:sldMk cId="1947912105" sldId="692"/>
            <ac:spMk id="6" creationId="{97C65F2C-6604-4C55-83A2-D914691E5D07}"/>
          </ac:spMkLst>
        </pc:spChg>
      </pc:sldChg>
      <pc:sldChg chg="modSp add del modTransition modAnim">
        <pc:chgData name="Grégory Morel" userId="732ee2fcb39904ba" providerId="LiveId" clId="{5C052DB2-29C9-4891-B711-359DA44E8E8E}" dt="2021-02-22T14:21:21.692" v="14675" actId="2696"/>
        <pc:sldMkLst>
          <pc:docMk/>
          <pc:sldMk cId="1139024183" sldId="693"/>
        </pc:sldMkLst>
        <pc:spChg chg="mod">
          <ac:chgData name="Grégory Morel" userId="732ee2fcb39904ba" providerId="LiveId" clId="{5C052DB2-29C9-4891-B711-359DA44E8E8E}" dt="2021-02-18T10:14:47.523" v="228" actId="20577"/>
          <ac:spMkLst>
            <pc:docMk/>
            <pc:sldMk cId="1139024183" sldId="693"/>
            <ac:spMk id="2" creationId="{00000000-0000-0000-0000-000000000000}"/>
          </ac:spMkLst>
        </pc:spChg>
        <pc:spChg chg="mod">
          <ac:chgData name="Grégory Morel" userId="732ee2fcb39904ba" providerId="LiveId" clId="{5C052DB2-29C9-4891-B711-359DA44E8E8E}" dt="2021-02-19T17:51:46.104" v="13945" actId="20577"/>
          <ac:spMkLst>
            <pc:docMk/>
            <pc:sldMk cId="1139024183" sldId="693"/>
            <ac:spMk id="6" creationId="{97C65F2C-6604-4C55-83A2-D914691E5D07}"/>
          </ac:spMkLst>
        </pc:spChg>
      </pc:sldChg>
      <pc:sldChg chg="addSp delSp modSp add modAnim addCm delCm modNotesTx">
        <pc:chgData name="Grégory Morel" userId="732ee2fcb39904ba" providerId="LiveId" clId="{5C052DB2-29C9-4891-B711-359DA44E8E8E}" dt="2021-02-18T13:00:39.298" v="2098" actId="20577"/>
        <pc:sldMkLst>
          <pc:docMk/>
          <pc:sldMk cId="2745394635" sldId="694"/>
        </pc:sldMkLst>
        <pc:spChg chg="add del mod">
          <ac:chgData name="Grégory Morel" userId="732ee2fcb39904ba" providerId="LiveId" clId="{5C052DB2-29C9-4891-B711-359DA44E8E8E}" dt="2021-02-18T10:26:59.940" v="658"/>
          <ac:spMkLst>
            <pc:docMk/>
            <pc:sldMk cId="2745394635" sldId="694"/>
            <ac:spMk id="3" creationId="{FC2B79C7-A5C9-4A99-AC4E-657E876616DE}"/>
          </ac:spMkLst>
        </pc:spChg>
        <pc:spChg chg="del">
          <ac:chgData name="Grégory Morel" userId="732ee2fcb39904ba" providerId="LiveId" clId="{5C052DB2-29C9-4891-B711-359DA44E8E8E}" dt="2021-02-18T10:37:37.396" v="723" actId="478"/>
          <ac:spMkLst>
            <pc:docMk/>
            <pc:sldMk cId="2745394635" sldId="694"/>
            <ac:spMk id="4" creationId="{149AF05F-5BA4-4ED1-99BE-CBE80D049794}"/>
          </ac:spMkLst>
        </pc:spChg>
        <pc:spChg chg="mod">
          <ac:chgData name="Grégory Morel" userId="732ee2fcb39904ba" providerId="LiveId" clId="{5C052DB2-29C9-4891-B711-359DA44E8E8E}" dt="2021-02-18T10:42:34.920" v="819" actId="6549"/>
          <ac:spMkLst>
            <pc:docMk/>
            <pc:sldMk cId="2745394635" sldId="694"/>
            <ac:spMk id="6" creationId="{97C65F2C-6604-4C55-83A2-D914691E5D07}"/>
          </ac:spMkLst>
        </pc:spChg>
        <pc:spChg chg="add del mod">
          <ac:chgData name="Grégory Morel" userId="732ee2fcb39904ba" providerId="LiveId" clId="{5C052DB2-29C9-4891-B711-359DA44E8E8E}" dt="2021-02-18T10:37:35.117" v="722"/>
          <ac:spMkLst>
            <pc:docMk/>
            <pc:sldMk cId="2745394635" sldId="694"/>
            <ac:spMk id="9" creationId="{FA372E5D-F284-43E7-930A-F10F19C75251}"/>
          </ac:spMkLst>
        </pc:spChg>
        <pc:spChg chg="add mod">
          <ac:chgData name="Grégory Morel" userId="732ee2fcb39904ba" providerId="LiveId" clId="{5C052DB2-29C9-4891-B711-359DA44E8E8E}" dt="2021-02-18T10:44:22.296" v="895" actId="20577"/>
          <ac:spMkLst>
            <pc:docMk/>
            <pc:sldMk cId="2745394635" sldId="694"/>
            <ac:spMk id="10" creationId="{4C42433E-7961-4351-9419-0FCCC57A3837}"/>
          </ac:spMkLst>
        </pc:spChg>
        <pc:spChg chg="add mod">
          <ac:chgData name="Grégory Morel" userId="732ee2fcb39904ba" providerId="LiveId" clId="{5C052DB2-29C9-4891-B711-359DA44E8E8E}" dt="2021-02-18T10:42:58.386" v="861" actId="5793"/>
          <ac:spMkLst>
            <pc:docMk/>
            <pc:sldMk cId="2745394635" sldId="694"/>
            <ac:spMk id="12" creationId="{1269D30E-310F-4A28-8A9B-6946227ED7DC}"/>
          </ac:spMkLst>
        </pc:spChg>
        <pc:graphicFrameChg chg="add del mod modGraphic">
          <ac:chgData name="Grégory Morel" userId="732ee2fcb39904ba" providerId="LiveId" clId="{5C052DB2-29C9-4891-B711-359DA44E8E8E}" dt="2021-02-18T10:38:08.822" v="728" actId="478"/>
          <ac:graphicFrameMkLst>
            <pc:docMk/>
            <pc:sldMk cId="2745394635" sldId="694"/>
            <ac:graphicFrameMk id="5" creationId="{C7BB9299-C188-4353-BE03-2C2AA5ECC37B}"/>
          </ac:graphicFrameMkLst>
        </pc:graphicFrameChg>
        <pc:picChg chg="add del">
          <ac:chgData name="Grégory Morel" userId="732ee2fcb39904ba" providerId="LiveId" clId="{5C052DB2-29C9-4891-B711-359DA44E8E8E}" dt="2021-02-18T10:28:27.014" v="666" actId="478"/>
          <ac:picMkLst>
            <pc:docMk/>
            <pc:sldMk cId="2745394635" sldId="694"/>
            <ac:picMk id="8" creationId="{35A4F306-419E-4349-B7E5-F038344F490F}"/>
          </ac:picMkLst>
        </pc:picChg>
      </pc:sldChg>
      <pc:sldChg chg="addSp delSp modSp add delAnim modAnim">
        <pc:chgData name="Grégory Morel" userId="732ee2fcb39904ba" providerId="LiveId" clId="{5C052DB2-29C9-4891-B711-359DA44E8E8E}" dt="2021-02-18T12:38:56.929" v="1476"/>
        <pc:sldMkLst>
          <pc:docMk/>
          <pc:sldMk cId="1516184211" sldId="695"/>
        </pc:sldMkLst>
        <pc:spChg chg="mod">
          <ac:chgData name="Grégory Morel" userId="732ee2fcb39904ba" providerId="LiveId" clId="{5C052DB2-29C9-4891-B711-359DA44E8E8E}" dt="2021-02-18T12:15:03.737" v="1357" actId="1076"/>
          <ac:spMkLst>
            <pc:docMk/>
            <pc:sldMk cId="1516184211" sldId="695"/>
            <ac:spMk id="2" creationId="{00000000-0000-0000-0000-000000000000}"/>
          </ac:spMkLst>
        </pc:spChg>
        <pc:spChg chg="add mod">
          <ac:chgData name="Grégory Morel" userId="732ee2fcb39904ba" providerId="LiveId" clId="{5C052DB2-29C9-4891-B711-359DA44E8E8E}" dt="2021-02-18T12:03:00.674" v="1231" actId="1076"/>
          <ac:spMkLst>
            <pc:docMk/>
            <pc:sldMk cId="1516184211" sldId="695"/>
            <ac:spMk id="3" creationId="{C1E871B4-F2D7-4A18-B27E-8BA641DBE8F7}"/>
          </ac:spMkLst>
        </pc:spChg>
        <pc:spChg chg="add mod">
          <ac:chgData name="Grégory Morel" userId="732ee2fcb39904ba" providerId="LiveId" clId="{5C052DB2-29C9-4891-B711-359DA44E8E8E}" dt="2021-02-18T12:04:36.208" v="1246" actId="208"/>
          <ac:spMkLst>
            <pc:docMk/>
            <pc:sldMk cId="1516184211" sldId="695"/>
            <ac:spMk id="4" creationId="{C2C2C6BF-C93B-44F7-83E5-F122F53A0919}"/>
          </ac:spMkLst>
        </pc:spChg>
        <pc:spChg chg="add del mod">
          <ac:chgData name="Grégory Morel" userId="732ee2fcb39904ba" providerId="LiveId" clId="{5C052DB2-29C9-4891-B711-359DA44E8E8E}" dt="2021-02-18T12:10:28.268" v="1298" actId="478"/>
          <ac:spMkLst>
            <pc:docMk/>
            <pc:sldMk cId="1516184211" sldId="695"/>
            <ac:spMk id="5" creationId="{35F928A7-AA13-4017-A00C-93FBC71D8D7B}"/>
          </ac:spMkLst>
        </pc:spChg>
        <pc:spChg chg="mod">
          <ac:chgData name="Grégory Morel" userId="732ee2fcb39904ba" providerId="LiveId" clId="{5C052DB2-29C9-4891-B711-359DA44E8E8E}" dt="2021-02-18T12:01:14.002" v="1152" actId="20577"/>
          <ac:spMkLst>
            <pc:docMk/>
            <pc:sldMk cId="1516184211" sldId="695"/>
            <ac:spMk id="6" creationId="{97C65F2C-6604-4C55-83A2-D914691E5D07}"/>
          </ac:spMkLst>
        </pc:spChg>
        <pc:spChg chg="add mod ord">
          <ac:chgData name="Grégory Morel" userId="732ee2fcb39904ba" providerId="LiveId" clId="{5C052DB2-29C9-4891-B711-359DA44E8E8E}" dt="2021-02-18T12:22:16.502" v="1392" actId="167"/>
          <ac:spMkLst>
            <pc:docMk/>
            <pc:sldMk cId="1516184211" sldId="695"/>
            <ac:spMk id="7" creationId="{C52DA949-3CA0-45D2-AC9C-220BEECC63F2}"/>
          </ac:spMkLst>
        </pc:spChg>
        <pc:spChg chg="add mod">
          <ac:chgData name="Grégory Morel" userId="732ee2fcb39904ba" providerId="LiveId" clId="{5C052DB2-29C9-4891-B711-359DA44E8E8E}" dt="2021-02-18T12:03:04.825" v="1232" actId="1076"/>
          <ac:spMkLst>
            <pc:docMk/>
            <pc:sldMk cId="1516184211" sldId="695"/>
            <ac:spMk id="8" creationId="{A3F84570-65C9-4162-BD43-C86C3B2A9247}"/>
          </ac:spMkLst>
        </pc:spChg>
        <pc:spChg chg="add mod">
          <ac:chgData name="Grégory Morel" userId="732ee2fcb39904ba" providerId="LiveId" clId="{5C052DB2-29C9-4891-B711-359DA44E8E8E}" dt="2021-02-18T12:03:10.478" v="1233" actId="1076"/>
          <ac:spMkLst>
            <pc:docMk/>
            <pc:sldMk cId="1516184211" sldId="695"/>
            <ac:spMk id="9" creationId="{5DB8B033-8DF5-408C-A5ED-5784FB7CAC5E}"/>
          </ac:spMkLst>
        </pc:spChg>
        <pc:spChg chg="del">
          <ac:chgData name="Grégory Morel" userId="732ee2fcb39904ba" providerId="LiveId" clId="{5C052DB2-29C9-4891-B711-359DA44E8E8E}" dt="2021-02-18T10:53:43.777" v="1070" actId="478"/>
          <ac:spMkLst>
            <pc:docMk/>
            <pc:sldMk cId="1516184211" sldId="695"/>
            <ac:spMk id="10" creationId="{4C42433E-7961-4351-9419-0FCCC57A3837}"/>
          </ac:spMkLst>
        </pc:spChg>
        <pc:spChg chg="add mod">
          <ac:chgData name="Grégory Morel" userId="732ee2fcb39904ba" providerId="LiveId" clId="{5C052DB2-29C9-4891-B711-359DA44E8E8E}" dt="2021-02-18T12:03:13.858" v="1234" actId="1076"/>
          <ac:spMkLst>
            <pc:docMk/>
            <pc:sldMk cId="1516184211" sldId="695"/>
            <ac:spMk id="11" creationId="{D17E0092-66E9-49AC-BD5D-C544B2DB2FD3}"/>
          </ac:spMkLst>
        </pc:spChg>
        <pc:spChg chg="del">
          <ac:chgData name="Grégory Morel" userId="732ee2fcb39904ba" providerId="LiveId" clId="{5C052DB2-29C9-4891-B711-359DA44E8E8E}" dt="2021-02-18T10:53:31.282" v="1055" actId="478"/>
          <ac:spMkLst>
            <pc:docMk/>
            <pc:sldMk cId="1516184211" sldId="695"/>
            <ac:spMk id="12" creationId="{1269D30E-310F-4A28-8A9B-6946227ED7DC}"/>
          </ac:spMkLst>
        </pc:spChg>
        <pc:spChg chg="add mod">
          <ac:chgData name="Grégory Morel" userId="732ee2fcb39904ba" providerId="LiveId" clId="{5C052DB2-29C9-4891-B711-359DA44E8E8E}" dt="2021-02-18T12:04:49.859" v="1248" actId="1076"/>
          <ac:spMkLst>
            <pc:docMk/>
            <pc:sldMk cId="1516184211" sldId="695"/>
            <ac:spMk id="13" creationId="{64EC3271-75D6-480C-8502-75546BACE5FC}"/>
          </ac:spMkLst>
        </pc:spChg>
        <pc:spChg chg="add mod">
          <ac:chgData name="Grégory Morel" userId="732ee2fcb39904ba" providerId="LiveId" clId="{5C052DB2-29C9-4891-B711-359DA44E8E8E}" dt="2021-02-18T12:08:15.883" v="1285" actId="14100"/>
          <ac:spMkLst>
            <pc:docMk/>
            <pc:sldMk cId="1516184211" sldId="695"/>
            <ac:spMk id="14" creationId="{B51C25DF-ACBD-4D22-8AB7-7488A7FFD3C0}"/>
          </ac:spMkLst>
        </pc:spChg>
        <pc:spChg chg="add mod">
          <ac:chgData name="Grégory Morel" userId="732ee2fcb39904ba" providerId="LiveId" clId="{5C052DB2-29C9-4891-B711-359DA44E8E8E}" dt="2021-02-18T12:07:07.385" v="1266" actId="14100"/>
          <ac:spMkLst>
            <pc:docMk/>
            <pc:sldMk cId="1516184211" sldId="695"/>
            <ac:spMk id="15" creationId="{6F5B83D5-8EC0-43F1-9FCA-133B55D4F346}"/>
          </ac:spMkLst>
        </pc:spChg>
        <pc:spChg chg="add mod">
          <ac:chgData name="Grégory Morel" userId="732ee2fcb39904ba" providerId="LiveId" clId="{5C052DB2-29C9-4891-B711-359DA44E8E8E}" dt="2021-02-18T12:25:53.787" v="1420" actId="20577"/>
          <ac:spMkLst>
            <pc:docMk/>
            <pc:sldMk cId="1516184211" sldId="695"/>
            <ac:spMk id="16" creationId="{7A2C3152-8015-4B1F-9195-D2BB338D7C57}"/>
          </ac:spMkLst>
        </pc:spChg>
        <pc:spChg chg="add mod">
          <ac:chgData name="Grégory Morel" userId="732ee2fcb39904ba" providerId="LiveId" clId="{5C052DB2-29C9-4891-B711-359DA44E8E8E}" dt="2021-02-18T12:30:47.562" v="1452" actId="20577"/>
          <ac:spMkLst>
            <pc:docMk/>
            <pc:sldMk cId="1516184211" sldId="695"/>
            <ac:spMk id="17" creationId="{7D37ACF2-A494-43C3-9041-4E2E537EC987}"/>
          </ac:spMkLst>
        </pc:spChg>
        <pc:spChg chg="add mod">
          <ac:chgData name="Grégory Morel" userId="732ee2fcb39904ba" providerId="LiveId" clId="{5C052DB2-29C9-4891-B711-359DA44E8E8E}" dt="2021-02-18T12:26:04.161" v="1440" actId="20577"/>
          <ac:spMkLst>
            <pc:docMk/>
            <pc:sldMk cId="1516184211" sldId="695"/>
            <ac:spMk id="18" creationId="{F90878BE-8932-41D5-AA20-6A2C5C623A14}"/>
          </ac:spMkLst>
        </pc:spChg>
        <pc:spChg chg="add del">
          <ac:chgData name="Grégory Morel" userId="732ee2fcb39904ba" providerId="LiveId" clId="{5C052DB2-29C9-4891-B711-359DA44E8E8E}" dt="2021-02-18T12:07:56.277" v="1281"/>
          <ac:spMkLst>
            <pc:docMk/>
            <pc:sldMk cId="1516184211" sldId="695"/>
            <ac:spMk id="19" creationId="{396A56CC-4513-482A-8877-1F21B667B308}"/>
          </ac:spMkLst>
        </pc:spChg>
        <pc:spChg chg="add mod">
          <ac:chgData name="Grégory Morel" userId="732ee2fcb39904ba" providerId="LiveId" clId="{5C052DB2-29C9-4891-B711-359DA44E8E8E}" dt="2021-02-18T12:08:26.549" v="1287" actId="1076"/>
          <ac:spMkLst>
            <pc:docMk/>
            <pc:sldMk cId="1516184211" sldId="695"/>
            <ac:spMk id="20" creationId="{BA1196CD-C421-407B-AA87-C3E8C0ED62C7}"/>
          </ac:spMkLst>
        </pc:spChg>
        <pc:spChg chg="add mod">
          <ac:chgData name="Grégory Morel" userId="732ee2fcb39904ba" providerId="LiveId" clId="{5C052DB2-29C9-4891-B711-359DA44E8E8E}" dt="2021-02-18T12:08:41.778" v="1290" actId="1076"/>
          <ac:spMkLst>
            <pc:docMk/>
            <pc:sldMk cId="1516184211" sldId="695"/>
            <ac:spMk id="21" creationId="{F3BCAC3B-A7C9-4B8A-9AE7-20154E0DEDD5}"/>
          </ac:spMkLst>
        </pc:spChg>
        <pc:spChg chg="add mod">
          <ac:chgData name="Grégory Morel" userId="732ee2fcb39904ba" providerId="LiveId" clId="{5C052DB2-29C9-4891-B711-359DA44E8E8E}" dt="2021-02-18T12:09:03.872" v="1295" actId="1076"/>
          <ac:spMkLst>
            <pc:docMk/>
            <pc:sldMk cId="1516184211" sldId="695"/>
            <ac:spMk id="22" creationId="{FE80BF90-1DB5-41F3-A06E-6D3F7356A92F}"/>
          </ac:spMkLst>
        </pc:spChg>
        <pc:spChg chg="add del">
          <ac:chgData name="Grégory Morel" userId="732ee2fcb39904ba" providerId="LiveId" clId="{5C052DB2-29C9-4891-B711-359DA44E8E8E}" dt="2021-02-18T12:11:11.180" v="1317"/>
          <ac:spMkLst>
            <pc:docMk/>
            <pc:sldMk cId="1516184211" sldId="695"/>
            <ac:spMk id="23" creationId="{9C1BBB67-5669-45FA-8831-E2412F155EC4}"/>
          </ac:spMkLst>
        </pc:spChg>
        <pc:spChg chg="add mod ord">
          <ac:chgData name="Grégory Morel" userId="732ee2fcb39904ba" providerId="LiveId" clId="{5C052DB2-29C9-4891-B711-359DA44E8E8E}" dt="2021-02-18T12:22:16.502" v="1392" actId="167"/>
          <ac:spMkLst>
            <pc:docMk/>
            <pc:sldMk cId="1516184211" sldId="695"/>
            <ac:spMk id="24" creationId="{D157D044-3599-4DBA-B816-35B589D79EDE}"/>
          </ac:spMkLst>
        </pc:spChg>
        <pc:spChg chg="add mod ord">
          <ac:chgData name="Grégory Morel" userId="732ee2fcb39904ba" providerId="LiveId" clId="{5C052DB2-29C9-4891-B711-359DA44E8E8E}" dt="2021-02-18T12:22:16.502" v="1392" actId="167"/>
          <ac:spMkLst>
            <pc:docMk/>
            <pc:sldMk cId="1516184211" sldId="695"/>
            <ac:spMk id="25" creationId="{167993D8-9AF0-46BE-81C8-1C9F08545E9D}"/>
          </ac:spMkLst>
        </pc:spChg>
        <pc:spChg chg="add mod">
          <ac:chgData name="Grégory Morel" userId="732ee2fcb39904ba" providerId="LiveId" clId="{5C052DB2-29C9-4891-B711-359DA44E8E8E}" dt="2021-02-18T12:38:36.431" v="1473" actId="1076"/>
          <ac:spMkLst>
            <pc:docMk/>
            <pc:sldMk cId="1516184211" sldId="695"/>
            <ac:spMk id="26" creationId="{BB65538B-8523-47CF-BEC3-C44FFAC0800F}"/>
          </ac:spMkLst>
        </pc:spChg>
        <pc:spChg chg="add mod ord">
          <ac:chgData name="Grégory Morel" userId="732ee2fcb39904ba" providerId="LiveId" clId="{5C052DB2-29C9-4891-B711-359DA44E8E8E}" dt="2021-02-18T12:22:16.502" v="1392" actId="167"/>
          <ac:spMkLst>
            <pc:docMk/>
            <pc:sldMk cId="1516184211" sldId="695"/>
            <ac:spMk id="27" creationId="{9805C0B0-D717-49C3-A3F9-28193B1DE757}"/>
          </ac:spMkLst>
        </pc:spChg>
        <pc:spChg chg="add del mod">
          <ac:chgData name="Grégory Morel" userId="732ee2fcb39904ba" providerId="LiveId" clId="{5C052DB2-29C9-4891-B711-359DA44E8E8E}" dt="2021-02-18T12:13:13.708" v="1328" actId="478"/>
          <ac:spMkLst>
            <pc:docMk/>
            <pc:sldMk cId="1516184211" sldId="695"/>
            <ac:spMk id="28" creationId="{6E2EE500-EE95-41CE-85FC-3AC617EA0560}"/>
          </ac:spMkLst>
        </pc:spChg>
        <pc:spChg chg="add mod ord">
          <ac:chgData name="Grégory Morel" userId="732ee2fcb39904ba" providerId="LiveId" clId="{5C052DB2-29C9-4891-B711-359DA44E8E8E}" dt="2021-02-18T12:18:55.746" v="1374" actId="1076"/>
          <ac:spMkLst>
            <pc:docMk/>
            <pc:sldMk cId="1516184211" sldId="695"/>
            <ac:spMk id="29" creationId="{B509EDA6-BA92-404F-A03E-9FB08045B4F4}"/>
          </ac:spMkLst>
        </pc:spChg>
        <pc:spChg chg="add mod ord">
          <ac:chgData name="Grégory Morel" userId="732ee2fcb39904ba" providerId="LiveId" clId="{5C052DB2-29C9-4891-B711-359DA44E8E8E}" dt="2021-02-18T12:18:55.746" v="1374" actId="1076"/>
          <ac:spMkLst>
            <pc:docMk/>
            <pc:sldMk cId="1516184211" sldId="695"/>
            <ac:spMk id="30" creationId="{49C7DE4E-4B94-416A-A911-30356EEA4921}"/>
          </ac:spMkLst>
        </pc:spChg>
        <pc:spChg chg="add mod ord">
          <ac:chgData name="Grégory Morel" userId="732ee2fcb39904ba" providerId="LiveId" clId="{5C052DB2-29C9-4891-B711-359DA44E8E8E}" dt="2021-02-18T12:18:55.746" v="1374" actId="1076"/>
          <ac:spMkLst>
            <pc:docMk/>
            <pc:sldMk cId="1516184211" sldId="695"/>
            <ac:spMk id="31" creationId="{ECB25AFA-45B9-4A34-B3AF-5FB1FF2AE36C}"/>
          </ac:spMkLst>
        </pc:spChg>
        <pc:spChg chg="add mod ord">
          <ac:chgData name="Grégory Morel" userId="732ee2fcb39904ba" providerId="LiveId" clId="{5C052DB2-29C9-4891-B711-359DA44E8E8E}" dt="2021-02-18T12:18:55.746" v="1374" actId="1076"/>
          <ac:spMkLst>
            <pc:docMk/>
            <pc:sldMk cId="1516184211" sldId="695"/>
            <ac:spMk id="32" creationId="{B962A7D8-D75E-4C5B-8997-5333A63948EE}"/>
          </ac:spMkLst>
        </pc:spChg>
      </pc:sldChg>
      <pc:sldChg chg="addSp delSp modSp add delAnim modAnim modNotesTx">
        <pc:chgData name="Grégory Morel" userId="732ee2fcb39904ba" providerId="LiveId" clId="{5C052DB2-29C9-4891-B711-359DA44E8E8E}" dt="2021-02-19T22:14:12.631" v="14318"/>
        <pc:sldMkLst>
          <pc:docMk/>
          <pc:sldMk cId="3909288380" sldId="696"/>
        </pc:sldMkLst>
        <pc:spChg chg="del mod">
          <ac:chgData name="Grégory Morel" userId="732ee2fcb39904ba" providerId="LiveId" clId="{5C052DB2-29C9-4891-B711-359DA44E8E8E}" dt="2021-02-18T15:35:50.953" v="3987" actId="478"/>
          <ac:spMkLst>
            <pc:docMk/>
            <pc:sldMk cId="3909288380" sldId="696"/>
            <ac:spMk id="2" creationId="{00000000-0000-0000-0000-000000000000}"/>
          </ac:spMkLst>
        </pc:spChg>
        <pc:spChg chg="add del mod">
          <ac:chgData name="Grégory Morel" userId="732ee2fcb39904ba" providerId="LiveId" clId="{5C052DB2-29C9-4891-B711-359DA44E8E8E}" dt="2021-02-18T15:36:02.033" v="3994" actId="478"/>
          <ac:spMkLst>
            <pc:docMk/>
            <pc:sldMk cId="3909288380" sldId="696"/>
            <ac:spMk id="4" creationId="{AB116E33-0AD5-487B-A385-018C05E7B14C}"/>
          </ac:spMkLst>
        </pc:spChg>
        <pc:spChg chg="mod">
          <ac:chgData name="Grégory Morel" userId="732ee2fcb39904ba" providerId="LiveId" clId="{5C052DB2-29C9-4891-B711-359DA44E8E8E}" dt="2021-02-18T15:30:35.289" v="3983" actId="20577"/>
          <ac:spMkLst>
            <pc:docMk/>
            <pc:sldMk cId="3909288380" sldId="696"/>
            <ac:spMk id="6" creationId="{97C65F2C-6604-4C55-83A2-D914691E5D07}"/>
          </ac:spMkLst>
        </pc:spChg>
        <pc:spChg chg="add del">
          <ac:chgData name="Grégory Morel" userId="732ee2fcb39904ba" providerId="LiveId" clId="{5C052DB2-29C9-4891-B711-359DA44E8E8E}" dt="2021-02-18T15:35:49.273" v="3986"/>
          <ac:spMkLst>
            <pc:docMk/>
            <pc:sldMk cId="3909288380" sldId="696"/>
            <ac:spMk id="7" creationId="{553FE752-78B8-481B-93EA-BBEF8EE1D1E8}"/>
          </ac:spMkLst>
        </pc:spChg>
        <pc:spChg chg="add del mod">
          <ac:chgData name="Grégory Morel" userId="732ee2fcb39904ba" providerId="LiveId" clId="{5C052DB2-29C9-4891-B711-359DA44E8E8E}" dt="2021-02-18T15:36:05.011" v="3995" actId="478"/>
          <ac:spMkLst>
            <pc:docMk/>
            <pc:sldMk cId="3909288380" sldId="696"/>
            <ac:spMk id="8" creationId="{3F8E8D26-C988-4EB2-BAD1-42BB2DF88927}"/>
          </ac:spMkLst>
        </pc:spChg>
        <pc:spChg chg="del">
          <ac:chgData name="Grégory Morel" userId="732ee2fcb39904ba" providerId="LiveId" clId="{5C052DB2-29C9-4891-B711-359DA44E8E8E}" dt="2021-02-18T10:53:08.045" v="983" actId="478"/>
          <ac:spMkLst>
            <pc:docMk/>
            <pc:sldMk cId="3909288380" sldId="696"/>
            <ac:spMk id="10" creationId="{4C42433E-7961-4351-9419-0FCCC57A3837}"/>
          </ac:spMkLst>
        </pc:spChg>
        <pc:spChg chg="add del">
          <ac:chgData name="Grégory Morel" userId="732ee2fcb39904ba" providerId="LiveId" clId="{5C052DB2-29C9-4891-B711-359DA44E8E8E}" dt="2021-02-18T15:35:52.951" v="3989"/>
          <ac:spMkLst>
            <pc:docMk/>
            <pc:sldMk cId="3909288380" sldId="696"/>
            <ac:spMk id="11" creationId="{6918E9B6-F57F-46DC-8AA0-E587BCA83466}"/>
          </ac:spMkLst>
        </pc:spChg>
        <pc:spChg chg="del">
          <ac:chgData name="Grégory Morel" userId="732ee2fcb39904ba" providerId="LiveId" clId="{5C052DB2-29C9-4891-B711-359DA44E8E8E}" dt="2021-02-18T10:53:06.619" v="982" actId="478"/>
          <ac:spMkLst>
            <pc:docMk/>
            <pc:sldMk cId="3909288380" sldId="696"/>
            <ac:spMk id="12" creationId="{1269D30E-310F-4A28-8A9B-6946227ED7DC}"/>
          </ac:spMkLst>
        </pc:spChg>
        <pc:spChg chg="add mod">
          <ac:chgData name="Grégory Morel" userId="732ee2fcb39904ba" providerId="LiveId" clId="{5C052DB2-29C9-4891-B711-359DA44E8E8E}" dt="2021-02-18T15:36:14.826" v="4017" actId="20577"/>
          <ac:spMkLst>
            <pc:docMk/>
            <pc:sldMk cId="3909288380" sldId="696"/>
            <ac:spMk id="13" creationId="{D74D1DD1-B1AB-4079-8EEF-9E41DAB5AD40}"/>
          </ac:spMkLst>
        </pc:spChg>
      </pc:sldChg>
      <pc:sldChg chg="addSp delSp modSp add delAnim modAnim">
        <pc:chgData name="Grégory Morel" userId="732ee2fcb39904ba" providerId="LiveId" clId="{5C052DB2-29C9-4891-B711-359DA44E8E8E}" dt="2021-02-18T12:49:17.355" v="1804" actId="1076"/>
        <pc:sldMkLst>
          <pc:docMk/>
          <pc:sldMk cId="1817167973" sldId="697"/>
        </pc:sldMkLst>
        <pc:spChg chg="del">
          <ac:chgData name="Grégory Morel" userId="732ee2fcb39904ba" providerId="LiveId" clId="{5C052DB2-29C9-4891-B711-359DA44E8E8E}" dt="2021-02-18T12:42:32.616" v="1478" actId="478"/>
          <ac:spMkLst>
            <pc:docMk/>
            <pc:sldMk cId="1817167973" sldId="697"/>
            <ac:spMk id="3" creationId="{C1E871B4-F2D7-4A18-B27E-8BA641DBE8F7}"/>
          </ac:spMkLst>
        </pc:spChg>
        <pc:spChg chg="del">
          <ac:chgData name="Grégory Morel" userId="732ee2fcb39904ba" providerId="LiveId" clId="{5C052DB2-29C9-4891-B711-359DA44E8E8E}" dt="2021-02-18T12:42:32.616" v="1478" actId="478"/>
          <ac:spMkLst>
            <pc:docMk/>
            <pc:sldMk cId="1817167973" sldId="697"/>
            <ac:spMk id="4" creationId="{C2C2C6BF-C93B-44F7-83E5-F122F53A0919}"/>
          </ac:spMkLst>
        </pc:spChg>
        <pc:spChg chg="mod">
          <ac:chgData name="Grégory Morel" userId="732ee2fcb39904ba" providerId="LiveId" clId="{5C052DB2-29C9-4891-B711-359DA44E8E8E}" dt="2021-02-18T12:48:11.437" v="1799" actId="20577"/>
          <ac:spMkLst>
            <pc:docMk/>
            <pc:sldMk cId="1817167973" sldId="697"/>
            <ac:spMk id="6" creationId="{97C65F2C-6604-4C55-83A2-D914691E5D07}"/>
          </ac:spMkLst>
        </pc:spChg>
        <pc:spChg chg="del">
          <ac:chgData name="Grégory Morel" userId="732ee2fcb39904ba" providerId="LiveId" clId="{5C052DB2-29C9-4891-B711-359DA44E8E8E}" dt="2021-02-18T12:42:32.616" v="1478" actId="478"/>
          <ac:spMkLst>
            <pc:docMk/>
            <pc:sldMk cId="1817167973" sldId="697"/>
            <ac:spMk id="7" creationId="{C52DA949-3CA0-45D2-AC9C-220BEECC63F2}"/>
          </ac:spMkLst>
        </pc:spChg>
        <pc:spChg chg="del">
          <ac:chgData name="Grégory Morel" userId="732ee2fcb39904ba" providerId="LiveId" clId="{5C052DB2-29C9-4891-B711-359DA44E8E8E}" dt="2021-02-18T12:42:32.616" v="1478" actId="478"/>
          <ac:spMkLst>
            <pc:docMk/>
            <pc:sldMk cId="1817167973" sldId="697"/>
            <ac:spMk id="8" creationId="{A3F84570-65C9-4162-BD43-C86C3B2A9247}"/>
          </ac:spMkLst>
        </pc:spChg>
        <pc:spChg chg="del">
          <ac:chgData name="Grégory Morel" userId="732ee2fcb39904ba" providerId="LiveId" clId="{5C052DB2-29C9-4891-B711-359DA44E8E8E}" dt="2021-02-18T12:42:32.616" v="1478" actId="478"/>
          <ac:spMkLst>
            <pc:docMk/>
            <pc:sldMk cId="1817167973" sldId="697"/>
            <ac:spMk id="9" creationId="{5DB8B033-8DF5-408C-A5ED-5784FB7CAC5E}"/>
          </ac:spMkLst>
        </pc:spChg>
        <pc:spChg chg="del">
          <ac:chgData name="Grégory Morel" userId="732ee2fcb39904ba" providerId="LiveId" clId="{5C052DB2-29C9-4891-B711-359DA44E8E8E}" dt="2021-02-18T12:42:32.616" v="1478" actId="478"/>
          <ac:spMkLst>
            <pc:docMk/>
            <pc:sldMk cId="1817167973" sldId="697"/>
            <ac:spMk id="11" creationId="{D17E0092-66E9-49AC-BD5D-C544B2DB2FD3}"/>
          </ac:spMkLst>
        </pc:spChg>
        <pc:spChg chg="del">
          <ac:chgData name="Grégory Morel" userId="732ee2fcb39904ba" providerId="LiveId" clId="{5C052DB2-29C9-4891-B711-359DA44E8E8E}" dt="2021-02-18T12:42:32.616" v="1478" actId="478"/>
          <ac:spMkLst>
            <pc:docMk/>
            <pc:sldMk cId="1817167973" sldId="697"/>
            <ac:spMk id="13" creationId="{64EC3271-75D6-480C-8502-75546BACE5FC}"/>
          </ac:spMkLst>
        </pc:spChg>
        <pc:spChg chg="del">
          <ac:chgData name="Grégory Morel" userId="732ee2fcb39904ba" providerId="LiveId" clId="{5C052DB2-29C9-4891-B711-359DA44E8E8E}" dt="2021-02-18T12:42:32.616" v="1478" actId="478"/>
          <ac:spMkLst>
            <pc:docMk/>
            <pc:sldMk cId="1817167973" sldId="697"/>
            <ac:spMk id="14" creationId="{B51C25DF-ACBD-4D22-8AB7-7488A7FFD3C0}"/>
          </ac:spMkLst>
        </pc:spChg>
        <pc:spChg chg="del">
          <ac:chgData name="Grégory Morel" userId="732ee2fcb39904ba" providerId="LiveId" clId="{5C052DB2-29C9-4891-B711-359DA44E8E8E}" dt="2021-02-18T12:42:32.616" v="1478" actId="478"/>
          <ac:spMkLst>
            <pc:docMk/>
            <pc:sldMk cId="1817167973" sldId="697"/>
            <ac:spMk id="15" creationId="{6F5B83D5-8EC0-43F1-9FCA-133B55D4F346}"/>
          </ac:spMkLst>
        </pc:spChg>
        <pc:spChg chg="del">
          <ac:chgData name="Grégory Morel" userId="732ee2fcb39904ba" providerId="LiveId" clId="{5C052DB2-29C9-4891-B711-359DA44E8E8E}" dt="2021-02-18T12:42:32.616" v="1478" actId="478"/>
          <ac:spMkLst>
            <pc:docMk/>
            <pc:sldMk cId="1817167973" sldId="697"/>
            <ac:spMk id="16" creationId="{7A2C3152-8015-4B1F-9195-D2BB338D7C57}"/>
          </ac:spMkLst>
        </pc:spChg>
        <pc:spChg chg="del">
          <ac:chgData name="Grégory Morel" userId="732ee2fcb39904ba" providerId="LiveId" clId="{5C052DB2-29C9-4891-B711-359DA44E8E8E}" dt="2021-02-18T12:42:32.616" v="1478" actId="478"/>
          <ac:spMkLst>
            <pc:docMk/>
            <pc:sldMk cId="1817167973" sldId="697"/>
            <ac:spMk id="17" creationId="{7D37ACF2-A494-43C3-9041-4E2E537EC987}"/>
          </ac:spMkLst>
        </pc:spChg>
        <pc:spChg chg="del">
          <ac:chgData name="Grégory Morel" userId="732ee2fcb39904ba" providerId="LiveId" clId="{5C052DB2-29C9-4891-B711-359DA44E8E8E}" dt="2021-02-18T12:42:32.616" v="1478" actId="478"/>
          <ac:spMkLst>
            <pc:docMk/>
            <pc:sldMk cId="1817167973" sldId="697"/>
            <ac:spMk id="18" creationId="{F90878BE-8932-41D5-AA20-6A2C5C623A14}"/>
          </ac:spMkLst>
        </pc:spChg>
        <pc:spChg chg="del">
          <ac:chgData name="Grégory Morel" userId="732ee2fcb39904ba" providerId="LiveId" clId="{5C052DB2-29C9-4891-B711-359DA44E8E8E}" dt="2021-02-18T12:42:32.616" v="1478" actId="478"/>
          <ac:spMkLst>
            <pc:docMk/>
            <pc:sldMk cId="1817167973" sldId="697"/>
            <ac:spMk id="20" creationId="{BA1196CD-C421-407B-AA87-C3E8C0ED62C7}"/>
          </ac:spMkLst>
        </pc:spChg>
        <pc:spChg chg="del">
          <ac:chgData name="Grégory Morel" userId="732ee2fcb39904ba" providerId="LiveId" clId="{5C052DB2-29C9-4891-B711-359DA44E8E8E}" dt="2021-02-18T12:42:32.616" v="1478" actId="478"/>
          <ac:spMkLst>
            <pc:docMk/>
            <pc:sldMk cId="1817167973" sldId="697"/>
            <ac:spMk id="21" creationId="{F3BCAC3B-A7C9-4B8A-9AE7-20154E0DEDD5}"/>
          </ac:spMkLst>
        </pc:spChg>
        <pc:spChg chg="del">
          <ac:chgData name="Grégory Morel" userId="732ee2fcb39904ba" providerId="LiveId" clId="{5C052DB2-29C9-4891-B711-359DA44E8E8E}" dt="2021-02-18T12:42:32.616" v="1478" actId="478"/>
          <ac:spMkLst>
            <pc:docMk/>
            <pc:sldMk cId="1817167973" sldId="697"/>
            <ac:spMk id="22" creationId="{FE80BF90-1DB5-41F3-A06E-6D3F7356A92F}"/>
          </ac:spMkLst>
        </pc:spChg>
        <pc:spChg chg="del">
          <ac:chgData name="Grégory Morel" userId="732ee2fcb39904ba" providerId="LiveId" clId="{5C052DB2-29C9-4891-B711-359DA44E8E8E}" dt="2021-02-18T12:42:35.744" v="1479" actId="478"/>
          <ac:spMkLst>
            <pc:docMk/>
            <pc:sldMk cId="1817167973" sldId="697"/>
            <ac:spMk id="24" creationId="{D157D044-3599-4DBA-B816-35B589D79EDE}"/>
          </ac:spMkLst>
        </pc:spChg>
        <pc:spChg chg="del">
          <ac:chgData name="Grégory Morel" userId="732ee2fcb39904ba" providerId="LiveId" clId="{5C052DB2-29C9-4891-B711-359DA44E8E8E}" dt="2021-02-18T12:42:35.744" v="1479" actId="478"/>
          <ac:spMkLst>
            <pc:docMk/>
            <pc:sldMk cId="1817167973" sldId="697"/>
            <ac:spMk id="25" creationId="{167993D8-9AF0-46BE-81C8-1C9F08545E9D}"/>
          </ac:spMkLst>
        </pc:spChg>
        <pc:spChg chg="del">
          <ac:chgData name="Grégory Morel" userId="732ee2fcb39904ba" providerId="LiveId" clId="{5C052DB2-29C9-4891-B711-359DA44E8E8E}" dt="2021-02-18T12:42:32.616" v="1478" actId="478"/>
          <ac:spMkLst>
            <pc:docMk/>
            <pc:sldMk cId="1817167973" sldId="697"/>
            <ac:spMk id="26" creationId="{BB65538B-8523-47CF-BEC3-C44FFAC0800F}"/>
          </ac:spMkLst>
        </pc:spChg>
        <pc:spChg chg="del">
          <ac:chgData name="Grégory Morel" userId="732ee2fcb39904ba" providerId="LiveId" clId="{5C052DB2-29C9-4891-B711-359DA44E8E8E}" dt="2021-02-18T12:42:35.744" v="1479" actId="478"/>
          <ac:spMkLst>
            <pc:docMk/>
            <pc:sldMk cId="1817167973" sldId="697"/>
            <ac:spMk id="27" creationId="{9805C0B0-D717-49C3-A3F9-28193B1DE757}"/>
          </ac:spMkLst>
        </pc:spChg>
        <pc:spChg chg="del">
          <ac:chgData name="Grégory Morel" userId="732ee2fcb39904ba" providerId="LiveId" clId="{5C052DB2-29C9-4891-B711-359DA44E8E8E}" dt="2021-02-18T12:42:32.616" v="1478" actId="478"/>
          <ac:spMkLst>
            <pc:docMk/>
            <pc:sldMk cId="1817167973" sldId="697"/>
            <ac:spMk id="29" creationId="{B509EDA6-BA92-404F-A03E-9FB08045B4F4}"/>
          </ac:spMkLst>
        </pc:spChg>
        <pc:spChg chg="del">
          <ac:chgData name="Grégory Morel" userId="732ee2fcb39904ba" providerId="LiveId" clId="{5C052DB2-29C9-4891-B711-359DA44E8E8E}" dt="2021-02-18T12:42:35.744" v="1479" actId="478"/>
          <ac:spMkLst>
            <pc:docMk/>
            <pc:sldMk cId="1817167973" sldId="697"/>
            <ac:spMk id="30" creationId="{49C7DE4E-4B94-416A-A911-30356EEA4921}"/>
          </ac:spMkLst>
        </pc:spChg>
        <pc:spChg chg="del">
          <ac:chgData name="Grégory Morel" userId="732ee2fcb39904ba" providerId="LiveId" clId="{5C052DB2-29C9-4891-B711-359DA44E8E8E}" dt="2021-02-18T12:42:35.744" v="1479" actId="478"/>
          <ac:spMkLst>
            <pc:docMk/>
            <pc:sldMk cId="1817167973" sldId="697"/>
            <ac:spMk id="31" creationId="{ECB25AFA-45B9-4A34-B3AF-5FB1FF2AE36C}"/>
          </ac:spMkLst>
        </pc:spChg>
        <pc:spChg chg="del">
          <ac:chgData name="Grégory Morel" userId="732ee2fcb39904ba" providerId="LiveId" clId="{5C052DB2-29C9-4891-B711-359DA44E8E8E}" dt="2021-02-18T12:42:35.744" v="1479" actId="478"/>
          <ac:spMkLst>
            <pc:docMk/>
            <pc:sldMk cId="1817167973" sldId="697"/>
            <ac:spMk id="32" creationId="{B962A7D8-D75E-4C5B-8997-5333A63948EE}"/>
          </ac:spMkLst>
        </pc:spChg>
        <pc:picChg chg="add del mod">
          <ac:chgData name="Grégory Morel" userId="732ee2fcb39904ba" providerId="LiveId" clId="{5C052DB2-29C9-4891-B711-359DA44E8E8E}" dt="2021-02-18T12:49:03.181" v="1800" actId="478"/>
          <ac:picMkLst>
            <pc:docMk/>
            <pc:sldMk cId="1817167973" sldId="697"/>
            <ac:picMk id="5" creationId="{1F803958-F899-492F-9A81-668542B49C2A}"/>
          </ac:picMkLst>
        </pc:picChg>
        <pc:picChg chg="add mod">
          <ac:chgData name="Grégory Morel" userId="732ee2fcb39904ba" providerId="LiveId" clId="{5C052DB2-29C9-4891-B711-359DA44E8E8E}" dt="2021-02-18T12:49:17.355" v="1804" actId="1076"/>
          <ac:picMkLst>
            <pc:docMk/>
            <pc:sldMk cId="1817167973" sldId="697"/>
            <ac:picMk id="10" creationId="{5B9529F5-8DA8-4877-9113-9D5B5E6DD55C}"/>
          </ac:picMkLst>
        </pc:picChg>
      </pc:sldChg>
      <pc:sldChg chg="addSp delSp modSp add del ord">
        <pc:chgData name="Grégory Morel" userId="732ee2fcb39904ba" providerId="LiveId" clId="{5C052DB2-29C9-4891-B711-359DA44E8E8E}" dt="2021-02-19T18:03:45.094" v="13973" actId="2696"/>
        <pc:sldMkLst>
          <pc:docMk/>
          <pc:sldMk cId="1804369969" sldId="698"/>
        </pc:sldMkLst>
        <pc:spChg chg="mod">
          <ac:chgData name="Grégory Morel" userId="732ee2fcb39904ba" providerId="LiveId" clId="{5C052DB2-29C9-4891-B711-359DA44E8E8E}" dt="2021-02-18T12:53:28.227" v="1836" actId="20577"/>
          <ac:spMkLst>
            <pc:docMk/>
            <pc:sldMk cId="1804369969" sldId="698"/>
            <ac:spMk id="2" creationId="{00000000-0000-0000-0000-000000000000}"/>
          </ac:spMkLst>
        </pc:spChg>
        <pc:spChg chg="add del">
          <ac:chgData name="Grégory Morel" userId="732ee2fcb39904ba" providerId="LiveId" clId="{5C052DB2-29C9-4891-B711-359DA44E8E8E}" dt="2021-02-18T15:02:36.039" v="3619"/>
          <ac:spMkLst>
            <pc:docMk/>
            <pc:sldMk cId="1804369969" sldId="698"/>
            <ac:spMk id="3" creationId="{65259542-965D-4D37-A9D6-73B23D86448A}"/>
          </ac:spMkLst>
        </pc:spChg>
        <pc:spChg chg="add del">
          <ac:chgData name="Grégory Morel" userId="732ee2fcb39904ba" providerId="LiveId" clId="{5C052DB2-29C9-4891-B711-359DA44E8E8E}" dt="2021-02-18T15:03:37.293" v="3623"/>
          <ac:spMkLst>
            <pc:docMk/>
            <pc:sldMk cId="1804369969" sldId="698"/>
            <ac:spMk id="5" creationId="{AB2C08FA-C83B-4B0F-ABE6-D7F165BC8460}"/>
          </ac:spMkLst>
        </pc:spChg>
        <pc:spChg chg="mod">
          <ac:chgData name="Grégory Morel" userId="732ee2fcb39904ba" providerId="LiveId" clId="{5C052DB2-29C9-4891-B711-359DA44E8E8E}" dt="2021-02-18T20:12:19.577" v="5022" actId="5793"/>
          <ac:spMkLst>
            <pc:docMk/>
            <pc:sldMk cId="1804369969" sldId="698"/>
            <ac:spMk id="6" creationId="{97C65F2C-6604-4C55-83A2-D914691E5D07}"/>
          </ac:spMkLst>
        </pc:spChg>
        <pc:picChg chg="add del">
          <ac:chgData name="Grégory Morel" userId="732ee2fcb39904ba" providerId="LiveId" clId="{5C052DB2-29C9-4891-B711-359DA44E8E8E}" dt="2021-02-18T15:02:48.027" v="3621" actId="478"/>
          <ac:picMkLst>
            <pc:docMk/>
            <pc:sldMk cId="1804369969" sldId="698"/>
            <ac:picMk id="4" creationId="{555B22A2-25B4-41F1-8E72-B4D4D21FE084}"/>
          </ac:picMkLst>
        </pc:picChg>
      </pc:sldChg>
      <pc:sldChg chg="addSp delSp modSp add mod setBg modAnim">
        <pc:chgData name="Grégory Morel" userId="732ee2fcb39904ba" providerId="LiveId" clId="{5C052DB2-29C9-4891-B711-359DA44E8E8E}" dt="2021-02-22T14:22:17.971" v="14679"/>
        <pc:sldMkLst>
          <pc:docMk/>
          <pc:sldMk cId="2648517823" sldId="698"/>
        </pc:sldMkLst>
        <pc:spChg chg="mod">
          <ac:chgData name="Grégory Morel" userId="732ee2fcb39904ba" providerId="LiveId" clId="{5C052DB2-29C9-4891-B711-359DA44E8E8E}" dt="2021-02-19T22:04:16.527" v="14019" actId="26606"/>
          <ac:spMkLst>
            <pc:docMk/>
            <pc:sldMk cId="2648517823" sldId="698"/>
            <ac:spMk id="2" creationId="{00000000-0000-0000-0000-000000000000}"/>
          </ac:spMkLst>
        </pc:spChg>
        <pc:spChg chg="add del">
          <ac:chgData name="Grégory Morel" userId="732ee2fcb39904ba" providerId="LiveId" clId="{5C052DB2-29C9-4891-B711-359DA44E8E8E}" dt="2021-02-19T18:07:09.218" v="13997"/>
          <ac:spMkLst>
            <pc:docMk/>
            <pc:sldMk cId="2648517823" sldId="698"/>
            <ac:spMk id="5" creationId="{7EA2D492-A8C6-4114-A4A9-C3BEB809EBC3}"/>
          </ac:spMkLst>
        </pc:spChg>
        <pc:spChg chg="mod">
          <ac:chgData name="Grégory Morel" userId="732ee2fcb39904ba" providerId="LiveId" clId="{5C052DB2-29C9-4891-B711-359DA44E8E8E}" dt="2021-02-19T22:11:33.627" v="14313" actId="20577"/>
          <ac:spMkLst>
            <pc:docMk/>
            <pc:sldMk cId="2648517823" sldId="698"/>
            <ac:spMk id="6" creationId="{97C65F2C-6604-4C55-83A2-D914691E5D07}"/>
          </ac:spMkLst>
        </pc:spChg>
        <pc:spChg chg="add ord">
          <ac:chgData name="Grégory Morel" userId="732ee2fcb39904ba" providerId="LiveId" clId="{5C052DB2-29C9-4891-B711-359DA44E8E8E}" dt="2021-02-19T22:04:16.527" v="14019" actId="26606"/>
          <ac:spMkLst>
            <pc:docMk/>
            <pc:sldMk cId="2648517823" sldId="698"/>
            <ac:spMk id="8" creationId="{04092786-8F6D-481B-9176-EEFCC605449D}"/>
          </ac:spMkLst>
        </pc:spChg>
        <pc:spChg chg="add del mod">
          <ac:chgData name="Grégory Morel" userId="732ee2fcb39904ba" providerId="LiveId" clId="{5C052DB2-29C9-4891-B711-359DA44E8E8E}" dt="2021-02-19T22:09:02.913" v="14266" actId="478"/>
          <ac:spMkLst>
            <pc:docMk/>
            <pc:sldMk cId="2648517823" sldId="698"/>
            <ac:spMk id="17" creationId="{6CD8D905-DF18-4164-A10F-CECA949EACAE}"/>
          </ac:spMkLst>
        </pc:spChg>
        <pc:spChg chg="add del mod">
          <ac:chgData name="Grégory Morel" userId="732ee2fcb39904ba" providerId="LiveId" clId="{5C052DB2-29C9-4891-B711-359DA44E8E8E}" dt="2021-02-19T22:09:00.271" v="14265" actId="478"/>
          <ac:spMkLst>
            <pc:docMk/>
            <pc:sldMk cId="2648517823" sldId="698"/>
            <ac:spMk id="18" creationId="{4EED63A7-F604-4731-93AA-3765A52582CA}"/>
          </ac:spMkLst>
        </pc:spChg>
        <pc:spChg chg="mod ord">
          <ac:chgData name="Grégory Morel" userId="732ee2fcb39904ba" providerId="LiveId" clId="{5C052DB2-29C9-4891-B711-359DA44E8E8E}" dt="2021-02-19T22:04:16.527" v="14019" actId="26606"/>
          <ac:spMkLst>
            <pc:docMk/>
            <pc:sldMk cId="2648517823" sldId="698"/>
            <ac:spMk id="45" creationId="{00000000-0000-0000-0000-000000000000}"/>
          </ac:spMkLst>
        </pc:spChg>
        <pc:spChg chg="add del">
          <ac:chgData name="Grégory Morel" userId="732ee2fcb39904ba" providerId="LiveId" clId="{5C052DB2-29C9-4891-B711-359DA44E8E8E}" dt="2021-02-19T22:04:16.527" v="14019" actId="26606"/>
          <ac:spMkLst>
            <pc:docMk/>
            <pc:sldMk cId="2648517823" sldId="698"/>
            <ac:spMk id="71" creationId="{07977D39-626F-40D7-B00F-16E02602DD5A}"/>
          </ac:spMkLst>
        </pc:spChg>
        <pc:spChg chg="add del">
          <ac:chgData name="Grégory Morel" userId="732ee2fcb39904ba" providerId="LiveId" clId="{5C052DB2-29C9-4891-B711-359DA44E8E8E}" dt="2021-02-19T22:04:16.527" v="14019" actId="26606"/>
          <ac:spMkLst>
            <pc:docMk/>
            <pc:sldMk cId="2648517823" sldId="698"/>
            <ac:spMk id="73" creationId="{B905CDE4-B751-4B3E-B625-6E59F8903414}"/>
          </ac:spMkLst>
        </pc:spChg>
        <pc:spChg chg="add del">
          <ac:chgData name="Grégory Morel" userId="732ee2fcb39904ba" providerId="LiveId" clId="{5C052DB2-29C9-4891-B711-359DA44E8E8E}" dt="2021-02-19T22:04:16.527" v="14019" actId="26606"/>
          <ac:spMkLst>
            <pc:docMk/>
            <pc:sldMk cId="2648517823" sldId="698"/>
            <ac:spMk id="75" creationId="{08108C16-F4C0-44AA-999D-17BD39219B24}"/>
          </ac:spMkLst>
        </pc:spChg>
        <pc:spChg chg="add del">
          <ac:chgData name="Grégory Morel" userId="732ee2fcb39904ba" providerId="LiveId" clId="{5C052DB2-29C9-4891-B711-359DA44E8E8E}" dt="2021-02-19T22:04:16.527" v="14019" actId="26606"/>
          <ac:spMkLst>
            <pc:docMk/>
            <pc:sldMk cId="2648517823" sldId="698"/>
            <ac:spMk id="77" creationId="{CDC29AC1-2821-4FCC-B597-88DAF39C36FE}"/>
          </ac:spMkLst>
        </pc:spChg>
        <pc:spChg chg="add del">
          <ac:chgData name="Grégory Morel" userId="732ee2fcb39904ba" providerId="LiveId" clId="{5C052DB2-29C9-4891-B711-359DA44E8E8E}" dt="2021-02-19T22:04:16.527" v="14019" actId="26606"/>
          <ac:spMkLst>
            <pc:docMk/>
            <pc:sldMk cId="2648517823" sldId="698"/>
            <ac:spMk id="79" creationId="{C8F10CB3-3B5E-4C7A-98CF-B87454DDFA39}"/>
          </ac:spMkLst>
        </pc:spChg>
        <pc:picChg chg="add mod">
          <ac:chgData name="Grégory Morel" userId="732ee2fcb39904ba" providerId="LiveId" clId="{5C052DB2-29C9-4891-B711-359DA44E8E8E}" dt="2021-02-19T22:07:00.035" v="14036" actId="1440"/>
          <ac:picMkLst>
            <pc:docMk/>
            <pc:sldMk cId="2648517823" sldId="698"/>
            <ac:picMk id="3" creationId="{AFDC9A5D-97DF-43EF-8B1D-0F60AFF4EB07}"/>
          </ac:picMkLst>
        </pc:picChg>
        <pc:picChg chg="add mod">
          <ac:chgData name="Grégory Morel" userId="732ee2fcb39904ba" providerId="LiveId" clId="{5C052DB2-29C9-4891-B711-359DA44E8E8E}" dt="2021-02-19T22:07:00.035" v="14036" actId="1440"/>
          <ac:picMkLst>
            <pc:docMk/>
            <pc:sldMk cId="2648517823" sldId="698"/>
            <ac:picMk id="4" creationId="{509371D8-16B5-41E3-9E49-E05A0CE7C356}"/>
          </ac:picMkLst>
        </pc:picChg>
        <pc:picChg chg="add mod ord">
          <ac:chgData name="Grégory Morel" userId="732ee2fcb39904ba" providerId="LiveId" clId="{5C052DB2-29C9-4891-B711-359DA44E8E8E}" dt="2021-02-19T22:07:00.035" v="14036" actId="1440"/>
          <ac:picMkLst>
            <pc:docMk/>
            <pc:sldMk cId="2648517823" sldId="698"/>
            <ac:picMk id="7" creationId="{80129712-2F03-48B9-A1B9-8EBE889B4ACD}"/>
          </ac:picMkLst>
        </pc:picChg>
        <pc:picChg chg="add mod">
          <ac:chgData name="Grégory Morel" userId="732ee2fcb39904ba" providerId="LiveId" clId="{5C052DB2-29C9-4891-B711-359DA44E8E8E}" dt="2021-02-19T22:10:50.083" v="14310" actId="1076"/>
          <ac:picMkLst>
            <pc:docMk/>
            <pc:sldMk cId="2648517823" sldId="698"/>
            <ac:picMk id="9" creationId="{742AA996-7B2A-481C-B2C3-64367B56F7DB}"/>
          </ac:picMkLst>
        </pc:picChg>
        <pc:picChg chg="add mod ord">
          <ac:chgData name="Grégory Morel" userId="732ee2fcb39904ba" providerId="LiveId" clId="{5C052DB2-29C9-4891-B711-359DA44E8E8E}" dt="2021-02-19T22:07:00.035" v="14036" actId="1440"/>
          <ac:picMkLst>
            <pc:docMk/>
            <pc:sldMk cId="2648517823" sldId="698"/>
            <ac:picMk id="22530" creationId="{A0AB073A-EEA4-4B63-931F-4B3F854D15C0}"/>
          </ac:picMkLst>
        </pc:picChg>
      </pc:sldChg>
      <pc:sldChg chg="addSp modSp add ord modAnim modNotesTx">
        <pc:chgData name="Grégory Morel" userId="732ee2fcb39904ba" providerId="LiveId" clId="{5C052DB2-29C9-4891-B711-359DA44E8E8E}" dt="2021-02-19T18:01:31.380" v="13963"/>
        <pc:sldMkLst>
          <pc:docMk/>
          <pc:sldMk cId="1432516164" sldId="699"/>
        </pc:sldMkLst>
        <pc:spChg chg="mod">
          <ac:chgData name="Grégory Morel" userId="732ee2fcb39904ba" providerId="LiveId" clId="{5C052DB2-29C9-4891-B711-359DA44E8E8E}" dt="2021-02-18T13:51:09.602" v="2544" actId="20577"/>
          <ac:spMkLst>
            <pc:docMk/>
            <pc:sldMk cId="1432516164" sldId="699"/>
            <ac:spMk id="6" creationId="{97C65F2C-6604-4C55-83A2-D914691E5D07}"/>
          </ac:spMkLst>
        </pc:spChg>
        <pc:spChg chg="add mod">
          <ac:chgData name="Grégory Morel" userId="732ee2fcb39904ba" providerId="LiveId" clId="{5C052DB2-29C9-4891-B711-359DA44E8E8E}" dt="2021-02-18T13:08:40.931" v="2333" actId="20577"/>
          <ac:spMkLst>
            <pc:docMk/>
            <pc:sldMk cId="1432516164" sldId="699"/>
            <ac:spMk id="7" creationId="{E75CE8BE-B5A7-477F-86B0-F9D37E526709}"/>
          </ac:spMkLst>
        </pc:spChg>
        <pc:spChg chg="add mod">
          <ac:chgData name="Grégory Morel" userId="732ee2fcb39904ba" providerId="LiveId" clId="{5C052DB2-29C9-4891-B711-359DA44E8E8E}" dt="2021-02-18T13:51:26.151" v="2563" actId="20577"/>
          <ac:spMkLst>
            <pc:docMk/>
            <pc:sldMk cId="1432516164" sldId="699"/>
            <ac:spMk id="8" creationId="{6F842B2C-1E09-4159-A878-038EE6B0EDC2}"/>
          </ac:spMkLst>
        </pc:spChg>
        <pc:spChg chg="mod">
          <ac:chgData name="Grégory Morel" userId="732ee2fcb39904ba" providerId="LiveId" clId="{5C052DB2-29C9-4891-B711-359DA44E8E8E}" dt="2021-02-18T13:05:05.962" v="2188" actId="1035"/>
          <ac:spMkLst>
            <pc:docMk/>
            <pc:sldMk cId="1432516164" sldId="699"/>
            <ac:spMk id="10" creationId="{4C42433E-7961-4351-9419-0FCCC57A3837}"/>
          </ac:spMkLst>
        </pc:spChg>
        <pc:spChg chg="mod">
          <ac:chgData name="Grégory Morel" userId="732ee2fcb39904ba" providerId="LiveId" clId="{5C052DB2-29C9-4891-B711-359DA44E8E8E}" dt="2021-02-18T13:51:43.840" v="2564" actId="115"/>
          <ac:spMkLst>
            <pc:docMk/>
            <pc:sldMk cId="1432516164" sldId="699"/>
            <ac:spMk id="12" creationId="{1269D30E-310F-4A28-8A9B-6946227ED7DC}"/>
          </ac:spMkLst>
        </pc:spChg>
      </pc:sldChg>
      <pc:sldChg chg="delSp modSp add delAnim modAnim">
        <pc:chgData name="Grégory Morel" userId="732ee2fcb39904ba" providerId="LiveId" clId="{5C052DB2-29C9-4891-B711-359DA44E8E8E}" dt="2021-02-19T18:01:51.301" v="13964"/>
        <pc:sldMkLst>
          <pc:docMk/>
          <pc:sldMk cId="3318963711" sldId="700"/>
        </pc:sldMkLst>
        <pc:spChg chg="del">
          <ac:chgData name="Grégory Morel" userId="732ee2fcb39904ba" providerId="LiveId" clId="{5C052DB2-29C9-4891-B711-359DA44E8E8E}" dt="2021-02-18T13:52:58.417" v="2566" actId="478"/>
          <ac:spMkLst>
            <pc:docMk/>
            <pc:sldMk cId="3318963711" sldId="700"/>
            <ac:spMk id="3" creationId="{C1E871B4-F2D7-4A18-B27E-8BA641DBE8F7}"/>
          </ac:spMkLst>
        </pc:spChg>
        <pc:spChg chg="del">
          <ac:chgData name="Grégory Morel" userId="732ee2fcb39904ba" providerId="LiveId" clId="{5C052DB2-29C9-4891-B711-359DA44E8E8E}" dt="2021-02-18T13:52:58.417" v="2566" actId="478"/>
          <ac:spMkLst>
            <pc:docMk/>
            <pc:sldMk cId="3318963711" sldId="700"/>
            <ac:spMk id="4" creationId="{C2C2C6BF-C93B-44F7-83E5-F122F53A0919}"/>
          </ac:spMkLst>
        </pc:spChg>
        <pc:spChg chg="mod">
          <ac:chgData name="Grégory Morel" userId="732ee2fcb39904ba" providerId="LiveId" clId="{5C052DB2-29C9-4891-B711-359DA44E8E8E}" dt="2021-02-18T14:06:51.729" v="3136" actId="20577"/>
          <ac:spMkLst>
            <pc:docMk/>
            <pc:sldMk cId="3318963711" sldId="700"/>
            <ac:spMk id="6" creationId="{97C65F2C-6604-4C55-83A2-D914691E5D07}"/>
          </ac:spMkLst>
        </pc:spChg>
        <pc:spChg chg="del">
          <ac:chgData name="Grégory Morel" userId="732ee2fcb39904ba" providerId="LiveId" clId="{5C052DB2-29C9-4891-B711-359DA44E8E8E}" dt="2021-02-18T13:52:58.417" v="2566" actId="478"/>
          <ac:spMkLst>
            <pc:docMk/>
            <pc:sldMk cId="3318963711" sldId="700"/>
            <ac:spMk id="7" creationId="{C52DA949-3CA0-45D2-AC9C-220BEECC63F2}"/>
          </ac:spMkLst>
        </pc:spChg>
        <pc:spChg chg="del">
          <ac:chgData name="Grégory Morel" userId="732ee2fcb39904ba" providerId="LiveId" clId="{5C052DB2-29C9-4891-B711-359DA44E8E8E}" dt="2021-02-18T13:52:58.417" v="2566" actId="478"/>
          <ac:spMkLst>
            <pc:docMk/>
            <pc:sldMk cId="3318963711" sldId="700"/>
            <ac:spMk id="8" creationId="{A3F84570-65C9-4162-BD43-C86C3B2A9247}"/>
          </ac:spMkLst>
        </pc:spChg>
        <pc:spChg chg="del">
          <ac:chgData name="Grégory Morel" userId="732ee2fcb39904ba" providerId="LiveId" clId="{5C052DB2-29C9-4891-B711-359DA44E8E8E}" dt="2021-02-18T13:52:58.417" v="2566" actId="478"/>
          <ac:spMkLst>
            <pc:docMk/>
            <pc:sldMk cId="3318963711" sldId="700"/>
            <ac:spMk id="9" creationId="{5DB8B033-8DF5-408C-A5ED-5784FB7CAC5E}"/>
          </ac:spMkLst>
        </pc:spChg>
        <pc:spChg chg="del">
          <ac:chgData name="Grégory Morel" userId="732ee2fcb39904ba" providerId="LiveId" clId="{5C052DB2-29C9-4891-B711-359DA44E8E8E}" dt="2021-02-18T13:52:58.417" v="2566" actId="478"/>
          <ac:spMkLst>
            <pc:docMk/>
            <pc:sldMk cId="3318963711" sldId="700"/>
            <ac:spMk id="11" creationId="{D17E0092-66E9-49AC-BD5D-C544B2DB2FD3}"/>
          </ac:spMkLst>
        </pc:spChg>
        <pc:spChg chg="del">
          <ac:chgData name="Grégory Morel" userId="732ee2fcb39904ba" providerId="LiveId" clId="{5C052DB2-29C9-4891-B711-359DA44E8E8E}" dt="2021-02-18T13:52:58.417" v="2566" actId="478"/>
          <ac:spMkLst>
            <pc:docMk/>
            <pc:sldMk cId="3318963711" sldId="700"/>
            <ac:spMk id="13" creationId="{64EC3271-75D6-480C-8502-75546BACE5FC}"/>
          </ac:spMkLst>
        </pc:spChg>
        <pc:spChg chg="del">
          <ac:chgData name="Grégory Morel" userId="732ee2fcb39904ba" providerId="LiveId" clId="{5C052DB2-29C9-4891-B711-359DA44E8E8E}" dt="2021-02-18T13:52:58.417" v="2566" actId="478"/>
          <ac:spMkLst>
            <pc:docMk/>
            <pc:sldMk cId="3318963711" sldId="700"/>
            <ac:spMk id="14" creationId="{B51C25DF-ACBD-4D22-8AB7-7488A7FFD3C0}"/>
          </ac:spMkLst>
        </pc:spChg>
        <pc:spChg chg="del">
          <ac:chgData name="Grégory Morel" userId="732ee2fcb39904ba" providerId="LiveId" clId="{5C052DB2-29C9-4891-B711-359DA44E8E8E}" dt="2021-02-18T13:52:58.417" v="2566" actId="478"/>
          <ac:spMkLst>
            <pc:docMk/>
            <pc:sldMk cId="3318963711" sldId="700"/>
            <ac:spMk id="15" creationId="{6F5B83D5-8EC0-43F1-9FCA-133B55D4F346}"/>
          </ac:spMkLst>
        </pc:spChg>
        <pc:spChg chg="del">
          <ac:chgData name="Grégory Morel" userId="732ee2fcb39904ba" providerId="LiveId" clId="{5C052DB2-29C9-4891-B711-359DA44E8E8E}" dt="2021-02-18T13:52:58.417" v="2566" actId="478"/>
          <ac:spMkLst>
            <pc:docMk/>
            <pc:sldMk cId="3318963711" sldId="700"/>
            <ac:spMk id="16" creationId="{7A2C3152-8015-4B1F-9195-D2BB338D7C57}"/>
          </ac:spMkLst>
        </pc:spChg>
        <pc:spChg chg="del">
          <ac:chgData name="Grégory Morel" userId="732ee2fcb39904ba" providerId="LiveId" clId="{5C052DB2-29C9-4891-B711-359DA44E8E8E}" dt="2021-02-18T13:52:58.417" v="2566" actId="478"/>
          <ac:spMkLst>
            <pc:docMk/>
            <pc:sldMk cId="3318963711" sldId="700"/>
            <ac:spMk id="17" creationId="{7D37ACF2-A494-43C3-9041-4E2E537EC987}"/>
          </ac:spMkLst>
        </pc:spChg>
        <pc:spChg chg="del">
          <ac:chgData name="Grégory Morel" userId="732ee2fcb39904ba" providerId="LiveId" clId="{5C052DB2-29C9-4891-B711-359DA44E8E8E}" dt="2021-02-18T13:52:58.417" v="2566" actId="478"/>
          <ac:spMkLst>
            <pc:docMk/>
            <pc:sldMk cId="3318963711" sldId="700"/>
            <ac:spMk id="18" creationId="{F90878BE-8932-41D5-AA20-6A2C5C623A14}"/>
          </ac:spMkLst>
        </pc:spChg>
        <pc:spChg chg="del">
          <ac:chgData name="Grégory Morel" userId="732ee2fcb39904ba" providerId="LiveId" clId="{5C052DB2-29C9-4891-B711-359DA44E8E8E}" dt="2021-02-18T13:52:58.417" v="2566" actId="478"/>
          <ac:spMkLst>
            <pc:docMk/>
            <pc:sldMk cId="3318963711" sldId="700"/>
            <ac:spMk id="20" creationId="{BA1196CD-C421-407B-AA87-C3E8C0ED62C7}"/>
          </ac:spMkLst>
        </pc:spChg>
        <pc:spChg chg="del">
          <ac:chgData name="Grégory Morel" userId="732ee2fcb39904ba" providerId="LiveId" clId="{5C052DB2-29C9-4891-B711-359DA44E8E8E}" dt="2021-02-18T13:52:58.417" v="2566" actId="478"/>
          <ac:spMkLst>
            <pc:docMk/>
            <pc:sldMk cId="3318963711" sldId="700"/>
            <ac:spMk id="21" creationId="{F3BCAC3B-A7C9-4B8A-9AE7-20154E0DEDD5}"/>
          </ac:spMkLst>
        </pc:spChg>
        <pc:spChg chg="del">
          <ac:chgData name="Grégory Morel" userId="732ee2fcb39904ba" providerId="LiveId" clId="{5C052DB2-29C9-4891-B711-359DA44E8E8E}" dt="2021-02-18T13:52:58.417" v="2566" actId="478"/>
          <ac:spMkLst>
            <pc:docMk/>
            <pc:sldMk cId="3318963711" sldId="700"/>
            <ac:spMk id="22" creationId="{FE80BF90-1DB5-41F3-A06E-6D3F7356A92F}"/>
          </ac:spMkLst>
        </pc:spChg>
        <pc:spChg chg="del">
          <ac:chgData name="Grégory Morel" userId="732ee2fcb39904ba" providerId="LiveId" clId="{5C052DB2-29C9-4891-B711-359DA44E8E8E}" dt="2021-02-18T13:52:58.417" v="2566" actId="478"/>
          <ac:spMkLst>
            <pc:docMk/>
            <pc:sldMk cId="3318963711" sldId="700"/>
            <ac:spMk id="24" creationId="{D157D044-3599-4DBA-B816-35B589D79EDE}"/>
          </ac:spMkLst>
        </pc:spChg>
        <pc:spChg chg="del">
          <ac:chgData name="Grégory Morel" userId="732ee2fcb39904ba" providerId="LiveId" clId="{5C052DB2-29C9-4891-B711-359DA44E8E8E}" dt="2021-02-18T13:52:58.417" v="2566" actId="478"/>
          <ac:spMkLst>
            <pc:docMk/>
            <pc:sldMk cId="3318963711" sldId="700"/>
            <ac:spMk id="25" creationId="{167993D8-9AF0-46BE-81C8-1C9F08545E9D}"/>
          </ac:spMkLst>
        </pc:spChg>
        <pc:spChg chg="del">
          <ac:chgData name="Grégory Morel" userId="732ee2fcb39904ba" providerId="LiveId" clId="{5C052DB2-29C9-4891-B711-359DA44E8E8E}" dt="2021-02-18T13:52:58.417" v="2566" actId="478"/>
          <ac:spMkLst>
            <pc:docMk/>
            <pc:sldMk cId="3318963711" sldId="700"/>
            <ac:spMk id="26" creationId="{BB65538B-8523-47CF-BEC3-C44FFAC0800F}"/>
          </ac:spMkLst>
        </pc:spChg>
        <pc:spChg chg="del">
          <ac:chgData name="Grégory Morel" userId="732ee2fcb39904ba" providerId="LiveId" clId="{5C052DB2-29C9-4891-B711-359DA44E8E8E}" dt="2021-02-18T13:53:00.740" v="2567" actId="478"/>
          <ac:spMkLst>
            <pc:docMk/>
            <pc:sldMk cId="3318963711" sldId="700"/>
            <ac:spMk id="27" creationId="{9805C0B0-D717-49C3-A3F9-28193B1DE757}"/>
          </ac:spMkLst>
        </pc:spChg>
        <pc:spChg chg="del">
          <ac:chgData name="Grégory Morel" userId="732ee2fcb39904ba" providerId="LiveId" clId="{5C052DB2-29C9-4891-B711-359DA44E8E8E}" dt="2021-02-18T13:52:58.417" v="2566" actId="478"/>
          <ac:spMkLst>
            <pc:docMk/>
            <pc:sldMk cId="3318963711" sldId="700"/>
            <ac:spMk id="29" creationId="{B509EDA6-BA92-404F-A03E-9FB08045B4F4}"/>
          </ac:spMkLst>
        </pc:spChg>
        <pc:spChg chg="del">
          <ac:chgData name="Grégory Morel" userId="732ee2fcb39904ba" providerId="LiveId" clId="{5C052DB2-29C9-4891-B711-359DA44E8E8E}" dt="2021-02-18T13:52:58.417" v="2566" actId="478"/>
          <ac:spMkLst>
            <pc:docMk/>
            <pc:sldMk cId="3318963711" sldId="700"/>
            <ac:spMk id="30" creationId="{49C7DE4E-4B94-416A-A911-30356EEA4921}"/>
          </ac:spMkLst>
        </pc:spChg>
        <pc:spChg chg="del">
          <ac:chgData name="Grégory Morel" userId="732ee2fcb39904ba" providerId="LiveId" clId="{5C052DB2-29C9-4891-B711-359DA44E8E8E}" dt="2021-02-18T13:52:58.417" v="2566" actId="478"/>
          <ac:spMkLst>
            <pc:docMk/>
            <pc:sldMk cId="3318963711" sldId="700"/>
            <ac:spMk id="31" creationId="{ECB25AFA-45B9-4A34-B3AF-5FB1FF2AE36C}"/>
          </ac:spMkLst>
        </pc:spChg>
        <pc:spChg chg="del">
          <ac:chgData name="Grégory Morel" userId="732ee2fcb39904ba" providerId="LiveId" clId="{5C052DB2-29C9-4891-B711-359DA44E8E8E}" dt="2021-02-18T13:53:00.740" v="2567" actId="478"/>
          <ac:spMkLst>
            <pc:docMk/>
            <pc:sldMk cId="3318963711" sldId="700"/>
            <ac:spMk id="32" creationId="{B962A7D8-D75E-4C5B-8997-5333A63948EE}"/>
          </ac:spMkLst>
        </pc:spChg>
      </pc:sldChg>
      <pc:sldChg chg="modSp add del">
        <pc:chgData name="Grégory Morel" userId="732ee2fcb39904ba" providerId="LiveId" clId="{5C052DB2-29C9-4891-B711-359DA44E8E8E}" dt="2021-02-18T17:20:05.743" v="4843" actId="2696"/>
        <pc:sldMkLst>
          <pc:docMk/>
          <pc:sldMk cId="3490046705" sldId="701"/>
        </pc:sldMkLst>
        <pc:spChg chg="mod">
          <ac:chgData name="Grégory Morel" userId="732ee2fcb39904ba" providerId="LiveId" clId="{5C052DB2-29C9-4891-B711-359DA44E8E8E}" dt="2021-02-18T15:20:32.274" v="3741" actId="20577"/>
          <ac:spMkLst>
            <pc:docMk/>
            <pc:sldMk cId="3490046705" sldId="701"/>
            <ac:spMk id="2" creationId="{00000000-0000-0000-0000-000000000000}"/>
          </ac:spMkLst>
        </pc:spChg>
        <pc:spChg chg="mod">
          <ac:chgData name="Grégory Morel" userId="732ee2fcb39904ba" providerId="LiveId" clId="{5C052DB2-29C9-4891-B711-359DA44E8E8E}" dt="2021-02-18T15:20:36.362" v="3743" actId="20577"/>
          <ac:spMkLst>
            <pc:docMk/>
            <pc:sldMk cId="3490046705" sldId="701"/>
            <ac:spMk id="6" creationId="{97C65F2C-6604-4C55-83A2-D914691E5D07}"/>
          </ac:spMkLst>
        </pc:spChg>
      </pc:sldChg>
      <pc:sldChg chg="addSp delSp modSp add modAnim">
        <pc:chgData name="Grégory Morel" userId="732ee2fcb39904ba" providerId="LiveId" clId="{5C052DB2-29C9-4891-B711-359DA44E8E8E}" dt="2021-02-19T18:03:12.197" v="13972"/>
        <pc:sldMkLst>
          <pc:docMk/>
          <pc:sldMk cId="1949248498" sldId="702"/>
        </pc:sldMkLst>
        <pc:spChg chg="mod">
          <ac:chgData name="Grégory Morel" userId="732ee2fcb39904ba" providerId="LiveId" clId="{5C052DB2-29C9-4891-B711-359DA44E8E8E}" dt="2021-02-18T15:42:39.012" v="4055" actId="20577"/>
          <ac:spMkLst>
            <pc:docMk/>
            <pc:sldMk cId="1949248498" sldId="702"/>
            <ac:spMk id="2" creationId="{00000000-0000-0000-0000-000000000000}"/>
          </ac:spMkLst>
        </pc:spChg>
        <pc:spChg chg="add del">
          <ac:chgData name="Grégory Morel" userId="732ee2fcb39904ba" providerId="LiveId" clId="{5C052DB2-29C9-4891-B711-359DA44E8E8E}" dt="2021-02-18T15:58:38.960" v="4192"/>
          <ac:spMkLst>
            <pc:docMk/>
            <pc:sldMk cId="1949248498" sldId="702"/>
            <ac:spMk id="3" creationId="{DF9AF6EA-E3E1-4B5B-B851-9B74E308D7E1}"/>
          </ac:spMkLst>
        </pc:spChg>
        <pc:spChg chg="add del">
          <ac:chgData name="Grégory Morel" userId="732ee2fcb39904ba" providerId="LiveId" clId="{5C052DB2-29C9-4891-B711-359DA44E8E8E}" dt="2021-02-18T15:59:43.175" v="4208" actId="478"/>
          <ac:spMkLst>
            <pc:docMk/>
            <pc:sldMk cId="1949248498" sldId="702"/>
            <ac:spMk id="4" creationId="{6C673E19-4357-4FDA-B14E-C5349CAEB5BF}"/>
          </ac:spMkLst>
        </pc:spChg>
        <pc:spChg chg="add del mod">
          <ac:chgData name="Grégory Morel" userId="732ee2fcb39904ba" providerId="LiveId" clId="{5C052DB2-29C9-4891-B711-359DA44E8E8E}" dt="2021-02-18T16:01:12.170" v="4224" actId="478"/>
          <ac:spMkLst>
            <pc:docMk/>
            <pc:sldMk cId="1949248498" sldId="702"/>
            <ac:spMk id="5" creationId="{3EA68745-B169-404F-BC9D-B81B188210FF}"/>
          </ac:spMkLst>
        </pc:spChg>
        <pc:spChg chg="mod">
          <ac:chgData name="Grégory Morel" userId="732ee2fcb39904ba" providerId="LiveId" clId="{5C052DB2-29C9-4891-B711-359DA44E8E8E}" dt="2021-02-18T16:29:41.319" v="4371" actId="207"/>
          <ac:spMkLst>
            <pc:docMk/>
            <pc:sldMk cId="1949248498" sldId="702"/>
            <ac:spMk id="6" creationId="{97C65F2C-6604-4C55-83A2-D914691E5D07}"/>
          </ac:spMkLst>
        </pc:spChg>
        <pc:spChg chg="add del mod">
          <ac:chgData name="Grégory Morel" userId="732ee2fcb39904ba" providerId="LiveId" clId="{5C052DB2-29C9-4891-B711-359DA44E8E8E}" dt="2021-02-18T16:09:39.470" v="4269" actId="478"/>
          <ac:spMkLst>
            <pc:docMk/>
            <pc:sldMk cId="1949248498" sldId="702"/>
            <ac:spMk id="7" creationId="{5C4F6230-14C6-48ED-901B-40788C328404}"/>
          </ac:spMkLst>
        </pc:spChg>
        <pc:spChg chg="add del">
          <ac:chgData name="Grégory Morel" userId="732ee2fcb39904ba" providerId="LiveId" clId="{5C052DB2-29C9-4891-B711-359DA44E8E8E}" dt="2021-02-18T16:01:30.169" v="4226"/>
          <ac:spMkLst>
            <pc:docMk/>
            <pc:sldMk cId="1949248498" sldId="702"/>
            <ac:spMk id="8" creationId="{2E5EEAC1-8015-42B5-BF05-EEC1F31757DC}"/>
          </ac:spMkLst>
        </pc:spChg>
        <pc:spChg chg="add mod">
          <ac:chgData name="Grégory Morel" userId="732ee2fcb39904ba" providerId="LiveId" clId="{5C052DB2-29C9-4891-B711-359DA44E8E8E}" dt="2021-02-18T16:28:26.958" v="4293" actId="1076"/>
          <ac:spMkLst>
            <pc:docMk/>
            <pc:sldMk cId="1949248498" sldId="702"/>
            <ac:spMk id="9" creationId="{27ECA708-AB3C-44E3-80C6-C2A551CA3D75}"/>
          </ac:spMkLst>
        </pc:spChg>
        <pc:spChg chg="add mod">
          <ac:chgData name="Grégory Morel" userId="732ee2fcb39904ba" providerId="LiveId" clId="{5C052DB2-29C9-4891-B711-359DA44E8E8E}" dt="2021-02-18T16:27:39.907" v="4292" actId="1076"/>
          <ac:spMkLst>
            <pc:docMk/>
            <pc:sldMk cId="1949248498" sldId="702"/>
            <ac:spMk id="11" creationId="{7FAAC08B-9ED9-4EC2-9448-C91B512DD745}"/>
          </ac:spMkLst>
        </pc:spChg>
      </pc:sldChg>
      <pc:sldChg chg="addSp delSp modSp add delAnim modAnim">
        <pc:chgData name="Grégory Morel" userId="732ee2fcb39904ba" providerId="LiveId" clId="{5C052DB2-29C9-4891-B711-359DA44E8E8E}" dt="2021-02-18T17:02:37.666" v="4693"/>
        <pc:sldMkLst>
          <pc:docMk/>
          <pc:sldMk cId="2016529415" sldId="703"/>
        </pc:sldMkLst>
        <pc:spChg chg="mod">
          <ac:chgData name="Grégory Morel" userId="732ee2fcb39904ba" providerId="LiveId" clId="{5C052DB2-29C9-4891-B711-359DA44E8E8E}" dt="2021-02-18T16:54:12.630" v="4640" actId="20577"/>
          <ac:spMkLst>
            <pc:docMk/>
            <pc:sldMk cId="2016529415" sldId="703"/>
            <ac:spMk id="6" creationId="{97C65F2C-6604-4C55-83A2-D914691E5D07}"/>
          </ac:spMkLst>
        </pc:spChg>
        <pc:spChg chg="add mod">
          <ac:chgData name="Grégory Morel" userId="732ee2fcb39904ba" providerId="LiveId" clId="{5C052DB2-29C9-4891-B711-359DA44E8E8E}" dt="2021-02-18T16:54:33.120" v="4644" actId="207"/>
          <ac:spMkLst>
            <pc:docMk/>
            <pc:sldMk cId="2016529415" sldId="703"/>
            <ac:spMk id="7" creationId="{4F0BB144-4C26-4850-9D6E-61944F0FCA16}"/>
          </ac:spMkLst>
        </pc:spChg>
        <pc:spChg chg="add mod">
          <ac:chgData name="Grégory Morel" userId="732ee2fcb39904ba" providerId="LiveId" clId="{5C052DB2-29C9-4891-B711-359DA44E8E8E}" dt="2021-02-18T16:55:19.600" v="4650" actId="20577"/>
          <ac:spMkLst>
            <pc:docMk/>
            <pc:sldMk cId="2016529415" sldId="703"/>
            <ac:spMk id="8" creationId="{76913DE7-B60C-4B0C-9D25-978AFE4B540A}"/>
          </ac:spMkLst>
        </pc:spChg>
        <pc:spChg chg="del mod">
          <ac:chgData name="Grégory Morel" userId="732ee2fcb39904ba" providerId="LiveId" clId="{5C052DB2-29C9-4891-B711-359DA44E8E8E}" dt="2021-02-18T16:32:46.555" v="4452" actId="478"/>
          <ac:spMkLst>
            <pc:docMk/>
            <pc:sldMk cId="2016529415" sldId="703"/>
            <ac:spMk id="9" creationId="{27ECA708-AB3C-44E3-80C6-C2A551CA3D75}"/>
          </ac:spMkLst>
        </pc:spChg>
        <pc:spChg chg="add mod">
          <ac:chgData name="Grégory Morel" userId="732ee2fcb39904ba" providerId="LiveId" clId="{5C052DB2-29C9-4891-B711-359DA44E8E8E}" dt="2021-02-18T16:55:45.075" v="4656" actId="20577"/>
          <ac:spMkLst>
            <pc:docMk/>
            <pc:sldMk cId="2016529415" sldId="703"/>
            <ac:spMk id="10" creationId="{4EDA48DF-869C-4AE6-A111-DCB04E58E98F}"/>
          </ac:spMkLst>
        </pc:spChg>
        <pc:spChg chg="del">
          <ac:chgData name="Grégory Morel" userId="732ee2fcb39904ba" providerId="LiveId" clId="{5C052DB2-29C9-4891-B711-359DA44E8E8E}" dt="2021-02-18T16:32:31.363" v="4450" actId="478"/>
          <ac:spMkLst>
            <pc:docMk/>
            <pc:sldMk cId="2016529415" sldId="703"/>
            <ac:spMk id="11" creationId="{7FAAC08B-9ED9-4EC2-9448-C91B512DD745}"/>
          </ac:spMkLst>
        </pc:spChg>
        <pc:spChg chg="add mod">
          <ac:chgData name="Grégory Morel" userId="732ee2fcb39904ba" providerId="LiveId" clId="{5C052DB2-29C9-4891-B711-359DA44E8E8E}" dt="2021-02-18T16:55:54.859" v="4658" actId="20577"/>
          <ac:spMkLst>
            <pc:docMk/>
            <pc:sldMk cId="2016529415" sldId="703"/>
            <ac:spMk id="12" creationId="{FFC862B7-8786-47ED-9BB7-68DB207E247D}"/>
          </ac:spMkLst>
        </pc:spChg>
        <pc:spChg chg="add mod">
          <ac:chgData name="Grégory Morel" userId="732ee2fcb39904ba" providerId="LiveId" clId="{5C052DB2-29C9-4891-B711-359DA44E8E8E}" dt="2021-02-18T16:56:02.596" v="4660" actId="20577"/>
          <ac:spMkLst>
            <pc:docMk/>
            <pc:sldMk cId="2016529415" sldId="703"/>
            <ac:spMk id="13" creationId="{483A8C69-2DCA-4D5B-856D-B68A4B11488E}"/>
          </ac:spMkLst>
        </pc:spChg>
        <pc:spChg chg="add mod">
          <ac:chgData name="Grégory Morel" userId="732ee2fcb39904ba" providerId="LiveId" clId="{5C052DB2-29C9-4891-B711-359DA44E8E8E}" dt="2021-02-18T16:57:01.839" v="4668" actId="1076"/>
          <ac:spMkLst>
            <pc:docMk/>
            <pc:sldMk cId="2016529415" sldId="703"/>
            <ac:spMk id="14" creationId="{350C2155-DE72-4543-976A-2075C15E82D4}"/>
          </ac:spMkLst>
        </pc:spChg>
        <pc:spChg chg="add mod">
          <ac:chgData name="Grégory Morel" userId="732ee2fcb39904ba" providerId="LiveId" clId="{5C052DB2-29C9-4891-B711-359DA44E8E8E}" dt="2021-02-18T16:57:01.839" v="4668" actId="1076"/>
          <ac:spMkLst>
            <pc:docMk/>
            <pc:sldMk cId="2016529415" sldId="703"/>
            <ac:spMk id="15" creationId="{B4932C77-CCF6-4CB3-AA53-93BAEADFAA0C}"/>
          </ac:spMkLst>
        </pc:spChg>
        <pc:spChg chg="add mod">
          <ac:chgData name="Grégory Morel" userId="732ee2fcb39904ba" providerId="LiveId" clId="{5C052DB2-29C9-4891-B711-359DA44E8E8E}" dt="2021-02-18T16:57:01.839" v="4668" actId="1076"/>
          <ac:spMkLst>
            <pc:docMk/>
            <pc:sldMk cId="2016529415" sldId="703"/>
            <ac:spMk id="16" creationId="{23CAB9AF-8A7D-4E3D-A8C6-9369747F5390}"/>
          </ac:spMkLst>
        </pc:spChg>
        <pc:spChg chg="add mod">
          <ac:chgData name="Grégory Morel" userId="732ee2fcb39904ba" providerId="LiveId" clId="{5C052DB2-29C9-4891-B711-359DA44E8E8E}" dt="2021-02-18T16:57:01.839" v="4668" actId="1076"/>
          <ac:spMkLst>
            <pc:docMk/>
            <pc:sldMk cId="2016529415" sldId="703"/>
            <ac:spMk id="17" creationId="{86E4A57C-EBCA-4432-9BD5-BD17EAD929C3}"/>
          </ac:spMkLst>
        </pc:spChg>
        <pc:spChg chg="add mod">
          <ac:chgData name="Grégory Morel" userId="732ee2fcb39904ba" providerId="LiveId" clId="{5C052DB2-29C9-4891-B711-359DA44E8E8E}" dt="2021-02-18T16:59:20.836" v="4674" actId="1076"/>
          <ac:spMkLst>
            <pc:docMk/>
            <pc:sldMk cId="2016529415" sldId="703"/>
            <ac:spMk id="18" creationId="{54299329-AFC4-4333-A618-A95B3D51D932}"/>
          </ac:spMkLst>
        </pc:spChg>
        <pc:spChg chg="add mod">
          <ac:chgData name="Grégory Morel" userId="732ee2fcb39904ba" providerId="LiveId" clId="{5C052DB2-29C9-4891-B711-359DA44E8E8E}" dt="2021-02-18T16:59:20.836" v="4674" actId="1076"/>
          <ac:spMkLst>
            <pc:docMk/>
            <pc:sldMk cId="2016529415" sldId="703"/>
            <ac:spMk id="19" creationId="{5AD43435-58BF-416A-82A9-169EEEAD0760}"/>
          </ac:spMkLst>
        </pc:spChg>
        <pc:spChg chg="add mod">
          <ac:chgData name="Grégory Morel" userId="732ee2fcb39904ba" providerId="LiveId" clId="{5C052DB2-29C9-4891-B711-359DA44E8E8E}" dt="2021-02-18T16:59:20.836" v="4674" actId="1076"/>
          <ac:spMkLst>
            <pc:docMk/>
            <pc:sldMk cId="2016529415" sldId="703"/>
            <ac:spMk id="20" creationId="{9628DA82-D973-4A29-9219-3502ABBB7709}"/>
          </ac:spMkLst>
        </pc:spChg>
        <pc:spChg chg="add mod">
          <ac:chgData name="Grégory Morel" userId="732ee2fcb39904ba" providerId="LiveId" clId="{5C052DB2-29C9-4891-B711-359DA44E8E8E}" dt="2021-02-18T16:59:20.836" v="4674" actId="1076"/>
          <ac:spMkLst>
            <pc:docMk/>
            <pc:sldMk cId="2016529415" sldId="703"/>
            <ac:spMk id="21" creationId="{77CA2E01-B8F0-420A-A6F4-82D7C7A182DE}"/>
          </ac:spMkLst>
        </pc:spChg>
        <pc:spChg chg="add mod">
          <ac:chgData name="Grégory Morel" userId="732ee2fcb39904ba" providerId="LiveId" clId="{5C052DB2-29C9-4891-B711-359DA44E8E8E}" dt="2021-02-18T16:59:20.836" v="4674" actId="1076"/>
          <ac:spMkLst>
            <pc:docMk/>
            <pc:sldMk cId="2016529415" sldId="703"/>
            <ac:spMk id="22" creationId="{22413592-E9DB-43F6-865B-45F84EE9E2E8}"/>
          </ac:spMkLst>
        </pc:spChg>
        <pc:spChg chg="add del mod">
          <ac:chgData name="Grégory Morel" userId="732ee2fcb39904ba" providerId="LiveId" clId="{5C052DB2-29C9-4891-B711-359DA44E8E8E}" dt="2021-02-18T17:01:11.439" v="4685" actId="478"/>
          <ac:spMkLst>
            <pc:docMk/>
            <pc:sldMk cId="2016529415" sldId="703"/>
            <ac:spMk id="23" creationId="{07088437-25ED-4081-B209-B388B2B87EA3}"/>
          </ac:spMkLst>
        </pc:spChg>
        <pc:spChg chg="add del mod">
          <ac:chgData name="Grégory Morel" userId="732ee2fcb39904ba" providerId="LiveId" clId="{5C052DB2-29C9-4891-B711-359DA44E8E8E}" dt="2021-02-18T17:01:09.808" v="4684" actId="478"/>
          <ac:spMkLst>
            <pc:docMk/>
            <pc:sldMk cId="2016529415" sldId="703"/>
            <ac:spMk id="24" creationId="{93F0EFA4-1FE3-4334-AF3E-05753AE5AEA6}"/>
          </ac:spMkLst>
        </pc:spChg>
        <pc:spChg chg="add del mod">
          <ac:chgData name="Grégory Morel" userId="732ee2fcb39904ba" providerId="LiveId" clId="{5C052DB2-29C9-4891-B711-359DA44E8E8E}" dt="2021-02-18T17:01:08.707" v="4683" actId="478"/>
          <ac:spMkLst>
            <pc:docMk/>
            <pc:sldMk cId="2016529415" sldId="703"/>
            <ac:spMk id="25" creationId="{0C1A1D85-5C8A-4982-8E1D-8F66A0CDEA38}"/>
          </ac:spMkLst>
        </pc:spChg>
      </pc:sldChg>
      <pc:sldChg chg="modSp add ord modAnim modNotesTx">
        <pc:chgData name="Grégory Morel" userId="732ee2fcb39904ba" providerId="LiveId" clId="{5C052DB2-29C9-4891-B711-359DA44E8E8E}" dt="2021-02-25T16:51:22.093" v="16400" actId="114"/>
        <pc:sldMkLst>
          <pc:docMk/>
          <pc:sldMk cId="3226962149" sldId="704"/>
        </pc:sldMkLst>
        <pc:spChg chg="mod">
          <ac:chgData name="Grégory Morel" userId="732ee2fcb39904ba" providerId="LiveId" clId="{5C052DB2-29C9-4891-B711-359DA44E8E8E}" dt="2021-02-24T08:30:41.065" v="16388" actId="14100"/>
          <ac:spMkLst>
            <pc:docMk/>
            <pc:sldMk cId="3226962149" sldId="704"/>
            <ac:spMk id="2" creationId="{00000000-0000-0000-0000-000000000000}"/>
          </ac:spMkLst>
        </pc:spChg>
        <pc:spChg chg="mod">
          <ac:chgData name="Grégory Morel" userId="732ee2fcb39904ba" providerId="LiveId" clId="{5C052DB2-29C9-4891-B711-359DA44E8E8E}" dt="2021-02-25T16:51:22.093" v="16400" actId="114"/>
          <ac:spMkLst>
            <pc:docMk/>
            <pc:sldMk cId="3226962149" sldId="704"/>
            <ac:spMk id="6" creationId="{97C65F2C-6604-4C55-83A2-D914691E5D07}"/>
          </ac:spMkLst>
        </pc:spChg>
      </pc:sldChg>
      <pc:sldChg chg="modSp add del">
        <pc:chgData name="Grégory Morel" userId="732ee2fcb39904ba" providerId="LiveId" clId="{5C052DB2-29C9-4891-B711-359DA44E8E8E}" dt="2021-02-19T10:58:13.091" v="6942" actId="2696"/>
        <pc:sldMkLst>
          <pc:docMk/>
          <pc:sldMk cId="2532890748" sldId="705"/>
        </pc:sldMkLst>
        <pc:spChg chg="mod">
          <ac:chgData name="Grégory Morel" userId="732ee2fcb39904ba" providerId="LiveId" clId="{5C052DB2-29C9-4891-B711-359DA44E8E8E}" dt="2021-02-18T20:16:34.304" v="5068" actId="20577"/>
          <ac:spMkLst>
            <pc:docMk/>
            <pc:sldMk cId="2532890748" sldId="705"/>
            <ac:spMk id="2" creationId="{00000000-0000-0000-0000-000000000000}"/>
          </ac:spMkLst>
        </pc:spChg>
      </pc:sldChg>
      <pc:sldChg chg="modSp add modNotesTx">
        <pc:chgData name="Grégory Morel" userId="732ee2fcb39904ba" providerId="LiveId" clId="{5C052DB2-29C9-4891-B711-359DA44E8E8E}" dt="2021-02-18T20:20:04.412" v="5094" actId="20577"/>
        <pc:sldMkLst>
          <pc:docMk/>
          <pc:sldMk cId="845535103" sldId="706"/>
        </pc:sldMkLst>
        <pc:spChg chg="mod">
          <ac:chgData name="Grégory Morel" userId="732ee2fcb39904ba" providerId="LiveId" clId="{5C052DB2-29C9-4891-B711-359DA44E8E8E}" dt="2021-02-18T20:20:04.412" v="5094" actId="20577"/>
          <ac:spMkLst>
            <pc:docMk/>
            <pc:sldMk cId="845535103" sldId="706"/>
            <ac:spMk id="83" creationId="{00000000-0000-0000-0000-000000000000}"/>
          </ac:spMkLst>
        </pc:spChg>
      </pc:sldChg>
      <pc:sldChg chg="modSp add">
        <pc:chgData name="Grégory Morel" userId="732ee2fcb39904ba" providerId="LiveId" clId="{5C052DB2-29C9-4891-B711-359DA44E8E8E}" dt="2021-02-18T20:20:17.006" v="5106" actId="20577"/>
        <pc:sldMkLst>
          <pc:docMk/>
          <pc:sldMk cId="1420156055" sldId="707"/>
        </pc:sldMkLst>
        <pc:spChg chg="mod">
          <ac:chgData name="Grégory Morel" userId="732ee2fcb39904ba" providerId="LiveId" clId="{5C052DB2-29C9-4891-B711-359DA44E8E8E}" dt="2021-02-18T20:20:17.006" v="5106" actId="20577"/>
          <ac:spMkLst>
            <pc:docMk/>
            <pc:sldMk cId="1420156055" sldId="707"/>
            <ac:spMk id="83" creationId="{00000000-0000-0000-0000-000000000000}"/>
          </ac:spMkLst>
        </pc:spChg>
      </pc:sldChg>
      <pc:sldChg chg="modSp add modAnim modNotesTx">
        <pc:chgData name="Grégory Morel" userId="732ee2fcb39904ba" providerId="LiveId" clId="{5C052DB2-29C9-4891-B711-359DA44E8E8E}" dt="2021-02-19T22:17:24.091" v="14319"/>
        <pc:sldMkLst>
          <pc:docMk/>
          <pc:sldMk cId="4267315586" sldId="708"/>
        </pc:sldMkLst>
        <pc:spChg chg="mod">
          <ac:chgData name="Grégory Morel" userId="732ee2fcb39904ba" providerId="LiveId" clId="{5C052DB2-29C9-4891-B711-359DA44E8E8E}" dt="2021-02-18T20:20:57.486" v="5127" actId="20577"/>
          <ac:spMkLst>
            <pc:docMk/>
            <pc:sldMk cId="4267315586" sldId="708"/>
            <ac:spMk id="2" creationId="{00000000-0000-0000-0000-000000000000}"/>
          </ac:spMkLst>
        </pc:spChg>
        <pc:spChg chg="mod">
          <ac:chgData name="Grégory Morel" userId="732ee2fcb39904ba" providerId="LiveId" clId="{5C052DB2-29C9-4891-B711-359DA44E8E8E}" dt="2021-02-18T21:34:34.274" v="5683" actId="6549"/>
          <ac:spMkLst>
            <pc:docMk/>
            <pc:sldMk cId="4267315586" sldId="708"/>
            <ac:spMk id="6" creationId="{97C65F2C-6604-4C55-83A2-D914691E5D07}"/>
          </ac:spMkLst>
        </pc:spChg>
      </pc:sldChg>
      <pc:sldChg chg="addSp delSp modSp add delAnim modAnim">
        <pc:chgData name="Grégory Morel" userId="732ee2fcb39904ba" providerId="LiveId" clId="{5C052DB2-29C9-4891-B711-359DA44E8E8E}" dt="2021-02-18T23:35:05.036" v="6193"/>
        <pc:sldMkLst>
          <pc:docMk/>
          <pc:sldMk cId="2197703732" sldId="709"/>
        </pc:sldMkLst>
        <pc:spChg chg="add del mod">
          <ac:chgData name="Grégory Morel" userId="732ee2fcb39904ba" providerId="LiveId" clId="{5C052DB2-29C9-4891-B711-359DA44E8E8E}" dt="2021-02-18T23:11:19.909" v="5884"/>
          <ac:spMkLst>
            <pc:docMk/>
            <pc:sldMk cId="2197703732" sldId="709"/>
            <ac:spMk id="4" creationId="{C7069516-C409-4C99-B4B9-E2B3DD734259}"/>
          </ac:spMkLst>
        </pc:spChg>
        <pc:spChg chg="add mod">
          <ac:chgData name="Grégory Morel" userId="732ee2fcb39904ba" providerId="LiveId" clId="{5C052DB2-29C9-4891-B711-359DA44E8E8E}" dt="2021-02-18T23:26:14.472" v="6110" actId="1076"/>
          <ac:spMkLst>
            <pc:docMk/>
            <pc:sldMk cId="2197703732" sldId="709"/>
            <ac:spMk id="5" creationId="{FC5A63C8-D182-4922-A056-402D637BCF37}"/>
          </ac:spMkLst>
        </pc:spChg>
        <pc:spChg chg="mod">
          <ac:chgData name="Grégory Morel" userId="732ee2fcb39904ba" providerId="LiveId" clId="{5C052DB2-29C9-4891-B711-359DA44E8E8E}" dt="2021-02-18T23:11:06.230" v="5881" actId="20577"/>
          <ac:spMkLst>
            <pc:docMk/>
            <pc:sldMk cId="2197703732" sldId="709"/>
            <ac:spMk id="6" creationId="{97C65F2C-6604-4C55-83A2-D914691E5D07}"/>
          </ac:spMkLst>
        </pc:spChg>
        <pc:spChg chg="add mod">
          <ac:chgData name="Grégory Morel" userId="732ee2fcb39904ba" providerId="LiveId" clId="{5C052DB2-29C9-4891-B711-359DA44E8E8E}" dt="2021-02-18T23:26:27.269" v="6111" actId="1076"/>
          <ac:spMkLst>
            <pc:docMk/>
            <pc:sldMk cId="2197703732" sldId="709"/>
            <ac:spMk id="8" creationId="{C4C65E3F-266C-4CC9-9B97-0B73072B01DB}"/>
          </ac:spMkLst>
        </pc:spChg>
        <pc:spChg chg="add mod">
          <ac:chgData name="Grégory Morel" userId="732ee2fcb39904ba" providerId="LiveId" clId="{5C052DB2-29C9-4891-B711-359DA44E8E8E}" dt="2021-02-18T23:23:26.638" v="6089" actId="1076"/>
          <ac:spMkLst>
            <pc:docMk/>
            <pc:sldMk cId="2197703732" sldId="709"/>
            <ac:spMk id="9" creationId="{35F498AD-2887-4637-9AAD-3F093D7FF424}"/>
          </ac:spMkLst>
        </pc:spChg>
        <pc:spChg chg="add mod">
          <ac:chgData name="Grégory Morel" userId="732ee2fcb39904ba" providerId="LiveId" clId="{5C052DB2-29C9-4891-B711-359DA44E8E8E}" dt="2021-02-18T23:23:49.781" v="6091" actId="1076"/>
          <ac:spMkLst>
            <pc:docMk/>
            <pc:sldMk cId="2197703732" sldId="709"/>
            <ac:spMk id="10" creationId="{35C32EC1-099A-4681-BB18-88DE4FB615D4}"/>
          </ac:spMkLst>
        </pc:spChg>
        <pc:spChg chg="add mod">
          <ac:chgData name="Grégory Morel" userId="732ee2fcb39904ba" providerId="LiveId" clId="{5C052DB2-29C9-4891-B711-359DA44E8E8E}" dt="2021-02-18T23:19:24.974" v="6030" actId="2085"/>
          <ac:spMkLst>
            <pc:docMk/>
            <pc:sldMk cId="2197703732" sldId="709"/>
            <ac:spMk id="11" creationId="{C0D6E3D1-C7E1-455A-BEF5-65C159B60B2D}"/>
          </ac:spMkLst>
        </pc:spChg>
        <pc:spChg chg="add del">
          <ac:chgData name="Grégory Morel" userId="732ee2fcb39904ba" providerId="LiveId" clId="{5C052DB2-29C9-4891-B711-359DA44E8E8E}" dt="2021-02-18T23:13:09.884" v="5929"/>
          <ac:spMkLst>
            <pc:docMk/>
            <pc:sldMk cId="2197703732" sldId="709"/>
            <ac:spMk id="12" creationId="{91F5367C-1364-4C73-86F9-EE5472F799CA}"/>
          </ac:spMkLst>
        </pc:spChg>
        <pc:spChg chg="add mod">
          <ac:chgData name="Grégory Morel" userId="732ee2fcb39904ba" providerId="LiveId" clId="{5C052DB2-29C9-4891-B711-359DA44E8E8E}" dt="2021-02-18T23:19:24.974" v="6030" actId="2085"/>
          <ac:spMkLst>
            <pc:docMk/>
            <pc:sldMk cId="2197703732" sldId="709"/>
            <ac:spMk id="13" creationId="{66908404-19FB-4903-8C78-06CA76BA5A0B}"/>
          </ac:spMkLst>
        </pc:spChg>
        <pc:spChg chg="add mod">
          <ac:chgData name="Grégory Morel" userId="732ee2fcb39904ba" providerId="LiveId" clId="{5C052DB2-29C9-4891-B711-359DA44E8E8E}" dt="2021-02-18T23:27:04.197" v="6112" actId="1076"/>
          <ac:spMkLst>
            <pc:docMk/>
            <pc:sldMk cId="2197703732" sldId="709"/>
            <ac:spMk id="14" creationId="{1F810FC6-5258-486F-B8BA-831EED58DEC2}"/>
          </ac:spMkLst>
        </pc:spChg>
        <pc:spChg chg="add mod">
          <ac:chgData name="Grégory Morel" userId="732ee2fcb39904ba" providerId="LiveId" clId="{5C052DB2-29C9-4891-B711-359DA44E8E8E}" dt="2021-02-18T23:23:49.781" v="6091" actId="1076"/>
          <ac:spMkLst>
            <pc:docMk/>
            <pc:sldMk cId="2197703732" sldId="709"/>
            <ac:spMk id="15" creationId="{63B4AF82-044C-461E-A8FA-89C07136BB57}"/>
          </ac:spMkLst>
        </pc:spChg>
        <pc:spChg chg="add mod">
          <ac:chgData name="Grégory Morel" userId="732ee2fcb39904ba" providerId="LiveId" clId="{5C052DB2-29C9-4891-B711-359DA44E8E8E}" dt="2021-02-18T23:19:51.118" v="6031" actId="207"/>
          <ac:spMkLst>
            <pc:docMk/>
            <pc:sldMk cId="2197703732" sldId="709"/>
            <ac:spMk id="16" creationId="{B6042B21-0AB5-4F00-8D56-72E18753FA03}"/>
          </ac:spMkLst>
        </pc:spChg>
        <pc:spChg chg="add mod">
          <ac:chgData name="Grégory Morel" userId="732ee2fcb39904ba" providerId="LiveId" clId="{5C052DB2-29C9-4891-B711-359DA44E8E8E}" dt="2021-02-18T23:19:51.118" v="6031" actId="207"/>
          <ac:spMkLst>
            <pc:docMk/>
            <pc:sldMk cId="2197703732" sldId="709"/>
            <ac:spMk id="17" creationId="{29D6C814-FB45-41AD-A925-201DB3219F79}"/>
          </ac:spMkLst>
        </pc:spChg>
        <pc:spChg chg="add mod">
          <ac:chgData name="Grégory Morel" userId="732ee2fcb39904ba" providerId="LiveId" clId="{5C052DB2-29C9-4891-B711-359DA44E8E8E}" dt="2021-02-18T23:27:04.197" v="6112" actId="1076"/>
          <ac:spMkLst>
            <pc:docMk/>
            <pc:sldMk cId="2197703732" sldId="709"/>
            <ac:spMk id="18" creationId="{CD40416F-C905-4EDB-AA2D-014E30B5CDB7}"/>
          </ac:spMkLst>
        </pc:spChg>
        <pc:spChg chg="add del mod">
          <ac:chgData name="Grégory Morel" userId="732ee2fcb39904ba" providerId="LiveId" clId="{5C052DB2-29C9-4891-B711-359DA44E8E8E}" dt="2021-02-18T23:17:17.401" v="6006"/>
          <ac:spMkLst>
            <pc:docMk/>
            <pc:sldMk cId="2197703732" sldId="709"/>
            <ac:spMk id="19" creationId="{52D9DB93-2CED-4AED-AAAF-794108AE5185}"/>
          </ac:spMkLst>
        </pc:spChg>
        <pc:spChg chg="add del mod">
          <ac:chgData name="Grégory Morel" userId="732ee2fcb39904ba" providerId="LiveId" clId="{5C052DB2-29C9-4891-B711-359DA44E8E8E}" dt="2021-02-18T23:17:17.401" v="6006"/>
          <ac:spMkLst>
            <pc:docMk/>
            <pc:sldMk cId="2197703732" sldId="709"/>
            <ac:spMk id="20" creationId="{5B18C98B-B3D3-43E1-9841-4457529F69C9}"/>
          </ac:spMkLst>
        </pc:spChg>
        <pc:spChg chg="add del mod">
          <ac:chgData name="Grégory Morel" userId="732ee2fcb39904ba" providerId="LiveId" clId="{5C052DB2-29C9-4891-B711-359DA44E8E8E}" dt="2021-02-18T23:17:17.401" v="6006"/>
          <ac:spMkLst>
            <pc:docMk/>
            <pc:sldMk cId="2197703732" sldId="709"/>
            <ac:spMk id="21" creationId="{D18196C0-F7F3-40C1-9BEF-D26BF6A54C2B}"/>
          </ac:spMkLst>
        </pc:spChg>
        <pc:spChg chg="add del mod">
          <ac:chgData name="Grégory Morel" userId="732ee2fcb39904ba" providerId="LiveId" clId="{5C052DB2-29C9-4891-B711-359DA44E8E8E}" dt="2021-02-18T23:17:17.401" v="6006"/>
          <ac:spMkLst>
            <pc:docMk/>
            <pc:sldMk cId="2197703732" sldId="709"/>
            <ac:spMk id="22" creationId="{15B0D486-0C8E-40BD-9D5A-0B6894CF32AA}"/>
          </ac:spMkLst>
        </pc:spChg>
        <pc:spChg chg="add mod">
          <ac:chgData name="Grégory Morel" userId="732ee2fcb39904ba" providerId="LiveId" clId="{5C052DB2-29C9-4891-B711-359DA44E8E8E}" dt="2021-02-18T23:19:24.974" v="6030" actId="2085"/>
          <ac:spMkLst>
            <pc:docMk/>
            <pc:sldMk cId="2197703732" sldId="709"/>
            <ac:spMk id="23" creationId="{5D6B1CB2-A4D2-439E-928B-A591E32CA20C}"/>
          </ac:spMkLst>
        </pc:spChg>
        <pc:spChg chg="add mod">
          <ac:chgData name="Grégory Morel" userId="732ee2fcb39904ba" providerId="LiveId" clId="{5C052DB2-29C9-4891-B711-359DA44E8E8E}" dt="2021-02-18T23:23:34.214" v="6090" actId="1076"/>
          <ac:spMkLst>
            <pc:docMk/>
            <pc:sldMk cId="2197703732" sldId="709"/>
            <ac:spMk id="24" creationId="{0F7F7614-7C34-4050-94BF-0FBB8040C71A}"/>
          </ac:spMkLst>
        </pc:spChg>
        <pc:spChg chg="add mod">
          <ac:chgData name="Grégory Morel" userId="732ee2fcb39904ba" providerId="LiveId" clId="{5C052DB2-29C9-4891-B711-359DA44E8E8E}" dt="2021-02-18T23:19:24.974" v="6030" actId="2085"/>
          <ac:spMkLst>
            <pc:docMk/>
            <pc:sldMk cId="2197703732" sldId="709"/>
            <ac:spMk id="25" creationId="{8B9785DF-06A5-4DDA-830E-DB0826FACA9E}"/>
          </ac:spMkLst>
        </pc:spChg>
        <pc:spChg chg="add mod">
          <ac:chgData name="Grégory Morel" userId="732ee2fcb39904ba" providerId="LiveId" clId="{5C052DB2-29C9-4891-B711-359DA44E8E8E}" dt="2021-02-18T23:27:38.469" v="6125" actId="1076"/>
          <ac:spMkLst>
            <pc:docMk/>
            <pc:sldMk cId="2197703732" sldId="709"/>
            <ac:spMk id="98" creationId="{15DD590B-1640-45F2-9338-4586F9ED9397}"/>
          </ac:spMkLst>
        </pc:spChg>
        <pc:spChg chg="add mod">
          <ac:chgData name="Grégory Morel" userId="732ee2fcb39904ba" providerId="LiveId" clId="{5C052DB2-29C9-4891-B711-359DA44E8E8E}" dt="2021-02-18T23:27:43.950" v="6127" actId="1076"/>
          <ac:spMkLst>
            <pc:docMk/>
            <pc:sldMk cId="2197703732" sldId="709"/>
            <ac:spMk id="99" creationId="{CC348794-BF1A-49D8-AF3C-8D3C67ADF32A}"/>
          </ac:spMkLst>
        </pc:spChg>
        <pc:spChg chg="add mod">
          <ac:chgData name="Grégory Morel" userId="732ee2fcb39904ba" providerId="LiveId" clId="{5C052DB2-29C9-4891-B711-359DA44E8E8E}" dt="2021-02-18T23:27:50.375" v="6129" actId="1076"/>
          <ac:spMkLst>
            <pc:docMk/>
            <pc:sldMk cId="2197703732" sldId="709"/>
            <ac:spMk id="100" creationId="{CACC34C4-9078-4AA8-B4DF-7D50307223D0}"/>
          </ac:spMkLst>
        </pc:spChg>
        <pc:spChg chg="add mod">
          <ac:chgData name="Grégory Morel" userId="732ee2fcb39904ba" providerId="LiveId" clId="{5C052DB2-29C9-4891-B711-359DA44E8E8E}" dt="2021-02-18T23:28:03.179" v="6137" actId="20577"/>
          <ac:spMkLst>
            <pc:docMk/>
            <pc:sldMk cId="2197703732" sldId="709"/>
            <ac:spMk id="101" creationId="{1AF4BE1B-9AF2-4EAE-944D-8ECDDDD70863}"/>
          </ac:spMkLst>
        </pc:spChg>
        <pc:spChg chg="add del">
          <ac:chgData name="Grégory Morel" userId="732ee2fcb39904ba" providerId="LiveId" clId="{5C052DB2-29C9-4891-B711-359DA44E8E8E}" dt="2021-02-18T23:28:08.664" v="6139"/>
          <ac:spMkLst>
            <pc:docMk/>
            <pc:sldMk cId="2197703732" sldId="709"/>
            <ac:spMk id="102" creationId="{EA58E2BA-8C68-425C-B753-FDE70575AD5A}"/>
          </ac:spMkLst>
        </pc:spChg>
        <pc:spChg chg="add mod">
          <ac:chgData name="Grégory Morel" userId="732ee2fcb39904ba" providerId="LiveId" clId="{5C052DB2-29C9-4891-B711-359DA44E8E8E}" dt="2021-02-18T23:28:29.127" v="6141" actId="1076"/>
          <ac:spMkLst>
            <pc:docMk/>
            <pc:sldMk cId="2197703732" sldId="709"/>
            <ac:spMk id="103" creationId="{12E055FD-CB74-42BD-A78D-65E8455CB3A1}"/>
          </ac:spMkLst>
        </pc:spChg>
        <pc:spChg chg="add mod">
          <ac:chgData name="Grégory Morel" userId="732ee2fcb39904ba" providerId="LiveId" clId="{5C052DB2-29C9-4891-B711-359DA44E8E8E}" dt="2021-02-18T23:29:09.083" v="6147" actId="1076"/>
          <ac:spMkLst>
            <pc:docMk/>
            <pc:sldMk cId="2197703732" sldId="709"/>
            <ac:spMk id="105" creationId="{5B8E9BBC-4CEA-4FE3-8035-5B202ABB1D92}"/>
          </ac:spMkLst>
        </pc:spChg>
        <pc:spChg chg="add mod">
          <ac:chgData name="Grégory Morel" userId="732ee2fcb39904ba" providerId="LiveId" clId="{5C052DB2-29C9-4891-B711-359DA44E8E8E}" dt="2021-02-18T23:29:09.083" v="6147" actId="1076"/>
          <ac:spMkLst>
            <pc:docMk/>
            <pc:sldMk cId="2197703732" sldId="709"/>
            <ac:spMk id="106" creationId="{A505EECD-6CA4-4B37-BF2E-647015790FBD}"/>
          </ac:spMkLst>
        </pc:spChg>
        <pc:spChg chg="add del">
          <ac:chgData name="Grégory Morel" userId="732ee2fcb39904ba" providerId="LiveId" clId="{5C052DB2-29C9-4891-B711-359DA44E8E8E}" dt="2021-02-18T23:29:16.544" v="6149"/>
          <ac:spMkLst>
            <pc:docMk/>
            <pc:sldMk cId="2197703732" sldId="709"/>
            <ac:spMk id="108" creationId="{1ECB53E6-0E9F-48CA-9CFC-2BDADBE6750B}"/>
          </ac:spMkLst>
        </pc:spChg>
        <pc:spChg chg="add del">
          <ac:chgData name="Grégory Morel" userId="732ee2fcb39904ba" providerId="LiveId" clId="{5C052DB2-29C9-4891-B711-359DA44E8E8E}" dt="2021-02-18T23:29:16.544" v="6149"/>
          <ac:spMkLst>
            <pc:docMk/>
            <pc:sldMk cId="2197703732" sldId="709"/>
            <ac:spMk id="109" creationId="{FE2590CE-D0F8-422C-B12B-0BDE54C98D10}"/>
          </ac:spMkLst>
        </pc:spChg>
        <pc:spChg chg="add mod">
          <ac:chgData name="Grégory Morel" userId="732ee2fcb39904ba" providerId="LiveId" clId="{5C052DB2-29C9-4891-B711-359DA44E8E8E}" dt="2021-02-18T23:29:29.985" v="6160" actId="1076"/>
          <ac:spMkLst>
            <pc:docMk/>
            <pc:sldMk cId="2197703732" sldId="709"/>
            <ac:spMk id="110" creationId="{DD2E8AD7-A904-41B2-B87B-B3A13BF762F5}"/>
          </ac:spMkLst>
        </pc:spChg>
        <pc:spChg chg="add mod">
          <ac:chgData name="Grégory Morel" userId="732ee2fcb39904ba" providerId="LiveId" clId="{5C052DB2-29C9-4891-B711-359DA44E8E8E}" dt="2021-02-18T23:29:43.819" v="6162" actId="1076"/>
          <ac:spMkLst>
            <pc:docMk/>
            <pc:sldMk cId="2197703732" sldId="709"/>
            <ac:spMk id="111" creationId="{0EB41781-B898-4450-81BE-C7BC4F44BE9F}"/>
          </ac:spMkLst>
        </pc:spChg>
        <pc:spChg chg="add mod">
          <ac:chgData name="Grégory Morel" userId="732ee2fcb39904ba" providerId="LiveId" clId="{5C052DB2-29C9-4891-B711-359DA44E8E8E}" dt="2021-02-18T23:29:50.686" v="6164" actId="1076"/>
          <ac:spMkLst>
            <pc:docMk/>
            <pc:sldMk cId="2197703732" sldId="709"/>
            <ac:spMk id="112" creationId="{DADE9DE2-3F09-4A6D-8D99-091E55265977}"/>
          </ac:spMkLst>
        </pc:spChg>
        <pc:picChg chg="add del">
          <ac:chgData name="Grégory Morel" userId="732ee2fcb39904ba" providerId="LiveId" clId="{5C052DB2-29C9-4891-B711-359DA44E8E8E}" dt="2021-02-18T22:31:53.041" v="5699"/>
          <ac:picMkLst>
            <pc:docMk/>
            <pc:sldMk cId="2197703732" sldId="709"/>
            <ac:picMk id="3" creationId="{AA167829-6930-431B-AC5D-B72B80FFDBB5}"/>
          </ac:picMkLst>
        </pc:picChg>
        <pc:cxnChg chg="add del mod">
          <ac:chgData name="Grégory Morel" userId="732ee2fcb39904ba" providerId="LiveId" clId="{5C052DB2-29C9-4891-B711-359DA44E8E8E}" dt="2021-02-18T23:20:22.749" v="6033" actId="11529"/>
          <ac:cxnSpMkLst>
            <pc:docMk/>
            <pc:sldMk cId="2197703732" sldId="709"/>
            <ac:cxnSpMk id="26" creationId="{F4F94065-DD8E-407A-9435-37F24AD6CB6B}"/>
          </ac:cxnSpMkLst>
        </pc:cxnChg>
        <pc:cxnChg chg="add mod">
          <ac:chgData name="Grégory Morel" userId="732ee2fcb39904ba" providerId="LiveId" clId="{5C052DB2-29C9-4891-B711-359DA44E8E8E}" dt="2021-02-18T23:26:27.269" v="6111" actId="1076"/>
          <ac:cxnSpMkLst>
            <pc:docMk/>
            <pc:sldMk cId="2197703732" sldId="709"/>
            <ac:cxnSpMk id="28" creationId="{F6554695-9028-47B2-B704-689E63728B38}"/>
          </ac:cxnSpMkLst>
        </pc:cxnChg>
        <pc:cxnChg chg="add mod">
          <ac:chgData name="Grégory Morel" userId="732ee2fcb39904ba" providerId="LiveId" clId="{5C052DB2-29C9-4891-B711-359DA44E8E8E}" dt="2021-02-18T23:26:14.472" v="6110" actId="1076"/>
          <ac:cxnSpMkLst>
            <pc:docMk/>
            <pc:sldMk cId="2197703732" sldId="709"/>
            <ac:cxnSpMk id="30" creationId="{F0311505-FE52-42FD-8C72-FF585BA8CC6B}"/>
          </ac:cxnSpMkLst>
        </pc:cxnChg>
        <pc:cxnChg chg="add mod">
          <ac:chgData name="Grégory Morel" userId="732ee2fcb39904ba" providerId="LiveId" clId="{5C052DB2-29C9-4891-B711-359DA44E8E8E}" dt="2021-02-18T23:26:27.269" v="6111" actId="1076"/>
          <ac:cxnSpMkLst>
            <pc:docMk/>
            <pc:sldMk cId="2197703732" sldId="709"/>
            <ac:cxnSpMk id="33" creationId="{9E7C0A2A-B9F6-4C47-B5B5-26BAB2DE5B1F}"/>
          </ac:cxnSpMkLst>
        </pc:cxnChg>
        <pc:cxnChg chg="add mod">
          <ac:chgData name="Grégory Morel" userId="732ee2fcb39904ba" providerId="LiveId" clId="{5C052DB2-29C9-4891-B711-359DA44E8E8E}" dt="2021-02-18T23:26:27.269" v="6111" actId="1076"/>
          <ac:cxnSpMkLst>
            <pc:docMk/>
            <pc:sldMk cId="2197703732" sldId="709"/>
            <ac:cxnSpMk id="36" creationId="{68439CB1-E061-4F1B-98CA-62ADF47F18CD}"/>
          </ac:cxnSpMkLst>
        </pc:cxnChg>
        <pc:cxnChg chg="add mod">
          <ac:chgData name="Grégory Morel" userId="732ee2fcb39904ba" providerId="LiveId" clId="{5C052DB2-29C9-4891-B711-359DA44E8E8E}" dt="2021-02-18T23:23:49.781" v="6091" actId="1076"/>
          <ac:cxnSpMkLst>
            <pc:docMk/>
            <pc:sldMk cId="2197703732" sldId="709"/>
            <ac:cxnSpMk id="41" creationId="{C633A9FC-AF2B-48BC-8A97-F1E068796BF0}"/>
          </ac:cxnSpMkLst>
        </pc:cxnChg>
        <pc:cxnChg chg="add mod">
          <ac:chgData name="Grégory Morel" userId="732ee2fcb39904ba" providerId="LiveId" clId="{5C052DB2-29C9-4891-B711-359DA44E8E8E}" dt="2021-02-18T23:23:49.781" v="6091" actId="1076"/>
          <ac:cxnSpMkLst>
            <pc:docMk/>
            <pc:sldMk cId="2197703732" sldId="709"/>
            <ac:cxnSpMk id="44" creationId="{C8A21A50-8203-4E7E-A22D-7B575F4B05DC}"/>
          </ac:cxnSpMkLst>
        </pc:cxnChg>
        <pc:cxnChg chg="add mod">
          <ac:chgData name="Grégory Morel" userId="732ee2fcb39904ba" providerId="LiveId" clId="{5C052DB2-29C9-4891-B711-359DA44E8E8E}" dt="2021-02-18T23:22:01.971" v="6059" actId="14100"/>
          <ac:cxnSpMkLst>
            <pc:docMk/>
            <pc:sldMk cId="2197703732" sldId="709"/>
            <ac:cxnSpMk id="47" creationId="{C956CD8B-01C9-4170-966F-1DE2C9C1460C}"/>
          </ac:cxnSpMkLst>
        </pc:cxnChg>
        <pc:cxnChg chg="add mod">
          <ac:chgData name="Grégory Morel" userId="732ee2fcb39904ba" providerId="LiveId" clId="{5C052DB2-29C9-4891-B711-359DA44E8E8E}" dt="2021-02-18T23:22:11.803" v="6063" actId="14100"/>
          <ac:cxnSpMkLst>
            <pc:docMk/>
            <pc:sldMk cId="2197703732" sldId="709"/>
            <ac:cxnSpMk id="50" creationId="{6E4A7D00-5CF5-4724-82F3-2213FD8D5881}"/>
          </ac:cxnSpMkLst>
        </pc:cxnChg>
        <pc:cxnChg chg="add mod">
          <ac:chgData name="Grégory Morel" userId="732ee2fcb39904ba" providerId="LiveId" clId="{5C052DB2-29C9-4891-B711-359DA44E8E8E}" dt="2021-02-18T23:22:20.072" v="6066" actId="14100"/>
          <ac:cxnSpMkLst>
            <pc:docMk/>
            <pc:sldMk cId="2197703732" sldId="709"/>
            <ac:cxnSpMk id="53" creationId="{8B8D4BFC-40ED-49CF-911E-D53937E81B6F}"/>
          </ac:cxnSpMkLst>
        </pc:cxnChg>
        <pc:cxnChg chg="add mod">
          <ac:chgData name="Grégory Morel" userId="732ee2fcb39904ba" providerId="LiveId" clId="{5C052DB2-29C9-4891-B711-359DA44E8E8E}" dt="2021-02-18T23:23:26.638" v="6089" actId="1076"/>
          <ac:cxnSpMkLst>
            <pc:docMk/>
            <pc:sldMk cId="2197703732" sldId="709"/>
            <ac:cxnSpMk id="56" creationId="{B8AD7B58-B1F5-42AA-9587-5CFA9E5C53CD}"/>
          </ac:cxnSpMkLst>
        </pc:cxnChg>
        <pc:cxnChg chg="add mod">
          <ac:chgData name="Grégory Morel" userId="732ee2fcb39904ba" providerId="LiveId" clId="{5C052DB2-29C9-4891-B711-359DA44E8E8E}" dt="2021-02-18T23:27:04.197" v="6112" actId="1076"/>
          <ac:cxnSpMkLst>
            <pc:docMk/>
            <pc:sldMk cId="2197703732" sldId="709"/>
            <ac:cxnSpMk id="59" creationId="{404A1CE0-3110-4CEA-98F1-2B15B8A47890}"/>
          </ac:cxnSpMkLst>
        </pc:cxnChg>
        <pc:cxnChg chg="add mod">
          <ac:chgData name="Grégory Morel" userId="732ee2fcb39904ba" providerId="LiveId" clId="{5C052DB2-29C9-4891-B711-359DA44E8E8E}" dt="2021-02-18T23:28:55.530" v="6146" actId="1076"/>
          <ac:cxnSpMkLst>
            <pc:docMk/>
            <pc:sldMk cId="2197703732" sldId="709"/>
            <ac:cxnSpMk id="62" creationId="{76C5AE23-6FC2-4D7F-B266-6B484475E329}"/>
          </ac:cxnSpMkLst>
        </pc:cxnChg>
        <pc:cxnChg chg="add mod">
          <ac:chgData name="Grégory Morel" userId="732ee2fcb39904ba" providerId="LiveId" clId="{5C052DB2-29C9-4891-B711-359DA44E8E8E}" dt="2021-02-18T23:27:04.197" v="6112" actId="1076"/>
          <ac:cxnSpMkLst>
            <pc:docMk/>
            <pc:sldMk cId="2197703732" sldId="709"/>
            <ac:cxnSpMk id="65" creationId="{35448808-1949-4EC8-9EB2-DF3DC373BDD5}"/>
          </ac:cxnSpMkLst>
        </pc:cxnChg>
        <pc:cxnChg chg="add mod">
          <ac:chgData name="Grégory Morel" userId="732ee2fcb39904ba" providerId="LiveId" clId="{5C052DB2-29C9-4891-B711-359DA44E8E8E}" dt="2021-02-18T23:23:34.214" v="6090" actId="1076"/>
          <ac:cxnSpMkLst>
            <pc:docMk/>
            <pc:sldMk cId="2197703732" sldId="709"/>
            <ac:cxnSpMk id="68" creationId="{02832C89-C9B3-42D0-8C2A-41FA82D7B7B6}"/>
          </ac:cxnSpMkLst>
        </pc:cxnChg>
        <pc:cxnChg chg="add mod">
          <ac:chgData name="Grégory Morel" userId="732ee2fcb39904ba" providerId="LiveId" clId="{5C052DB2-29C9-4891-B711-359DA44E8E8E}" dt="2021-02-18T23:27:04.197" v="6112" actId="1076"/>
          <ac:cxnSpMkLst>
            <pc:docMk/>
            <pc:sldMk cId="2197703732" sldId="709"/>
            <ac:cxnSpMk id="71" creationId="{2A8A8AAC-D1FC-44ED-B3D9-B821772885EA}"/>
          </ac:cxnSpMkLst>
        </pc:cxnChg>
        <pc:cxnChg chg="add mod">
          <ac:chgData name="Grégory Morel" userId="732ee2fcb39904ba" providerId="LiveId" clId="{5C052DB2-29C9-4891-B711-359DA44E8E8E}" dt="2021-02-18T23:23:34.214" v="6090" actId="1076"/>
          <ac:cxnSpMkLst>
            <pc:docMk/>
            <pc:sldMk cId="2197703732" sldId="709"/>
            <ac:cxnSpMk id="74" creationId="{DB1C3338-9A23-472E-ACF2-A725A43E16C5}"/>
          </ac:cxnSpMkLst>
        </pc:cxnChg>
        <pc:cxnChg chg="add del mod">
          <ac:chgData name="Grégory Morel" userId="732ee2fcb39904ba" providerId="LiveId" clId="{5C052DB2-29C9-4891-B711-359DA44E8E8E}" dt="2021-02-18T23:28:46.651" v="6144" actId="478"/>
          <ac:cxnSpMkLst>
            <pc:docMk/>
            <pc:sldMk cId="2197703732" sldId="709"/>
            <ac:cxnSpMk id="104" creationId="{4D4A6E96-60BD-4DA1-B6CF-F7344051246C}"/>
          </ac:cxnSpMkLst>
        </pc:cxnChg>
        <pc:cxnChg chg="add del">
          <ac:chgData name="Grégory Morel" userId="732ee2fcb39904ba" providerId="LiveId" clId="{5C052DB2-29C9-4891-B711-359DA44E8E8E}" dt="2021-02-18T23:29:16.544" v="6149"/>
          <ac:cxnSpMkLst>
            <pc:docMk/>
            <pc:sldMk cId="2197703732" sldId="709"/>
            <ac:cxnSpMk id="107" creationId="{DE5226A5-6E71-4792-BFF0-76781B79CD3A}"/>
          </ac:cxnSpMkLst>
        </pc:cxnChg>
      </pc:sldChg>
      <pc:sldChg chg="addSp delSp modSp add modNotesTx">
        <pc:chgData name="Grégory Morel" userId="732ee2fcb39904ba" providerId="LiveId" clId="{5C052DB2-29C9-4891-B711-359DA44E8E8E}" dt="2021-02-18T23:10:20.821" v="5851" actId="20577"/>
        <pc:sldMkLst>
          <pc:docMk/>
          <pc:sldMk cId="2846265868" sldId="710"/>
        </pc:sldMkLst>
        <pc:spChg chg="add del">
          <ac:chgData name="Grégory Morel" userId="732ee2fcb39904ba" providerId="LiveId" clId="{5C052DB2-29C9-4891-B711-359DA44E8E8E}" dt="2021-02-18T22:31:56.212" v="5701"/>
          <ac:spMkLst>
            <pc:docMk/>
            <pc:sldMk cId="2846265868" sldId="710"/>
            <ac:spMk id="3" creationId="{050D0B0D-9E32-4D7E-BA4D-4960C6B6AA52}"/>
          </ac:spMkLst>
        </pc:spChg>
        <pc:spChg chg="add mod">
          <ac:chgData name="Grégory Morel" userId="732ee2fcb39904ba" providerId="LiveId" clId="{5C052DB2-29C9-4891-B711-359DA44E8E8E}" dt="2021-02-18T22:34:21.866" v="5733" actId="207"/>
          <ac:spMkLst>
            <pc:docMk/>
            <pc:sldMk cId="2846265868" sldId="710"/>
            <ac:spMk id="5" creationId="{223ED4CC-F62C-44A2-BF87-7FCBB745E072}"/>
          </ac:spMkLst>
        </pc:spChg>
        <pc:spChg chg="del">
          <ac:chgData name="Grégory Morel" userId="732ee2fcb39904ba" providerId="LiveId" clId="{5C052DB2-29C9-4891-B711-359DA44E8E8E}" dt="2021-02-18T22:31:43.554" v="5695" actId="478"/>
          <ac:spMkLst>
            <pc:docMk/>
            <pc:sldMk cId="2846265868" sldId="710"/>
            <ac:spMk id="6" creationId="{97C65F2C-6604-4C55-83A2-D914691E5D07}"/>
          </ac:spMkLst>
        </pc:spChg>
        <pc:spChg chg="add del mod">
          <ac:chgData name="Grégory Morel" userId="732ee2fcb39904ba" providerId="LiveId" clId="{5C052DB2-29C9-4891-B711-359DA44E8E8E}" dt="2021-02-18T23:09:37.982" v="5738" actId="478"/>
          <ac:spMkLst>
            <pc:docMk/>
            <pc:sldMk cId="2846265868" sldId="710"/>
            <ac:spMk id="7" creationId="{CA62EF2E-9946-48A8-A4E4-07515EA08A04}"/>
          </ac:spMkLst>
        </pc:spChg>
        <pc:picChg chg="add mod">
          <ac:chgData name="Grégory Morel" userId="732ee2fcb39904ba" providerId="LiveId" clId="{5C052DB2-29C9-4891-B711-359DA44E8E8E}" dt="2021-02-18T23:08:51.497" v="5736" actId="1076"/>
          <ac:picMkLst>
            <pc:docMk/>
            <pc:sldMk cId="2846265868" sldId="710"/>
            <ac:picMk id="4" creationId="{A27BE35D-526D-4C85-9740-65125C7444C0}"/>
          </ac:picMkLst>
        </pc:picChg>
      </pc:sldChg>
      <pc:sldChg chg="modSp add modNotesTx">
        <pc:chgData name="Grégory Morel" userId="732ee2fcb39904ba" providerId="LiveId" clId="{5C052DB2-29C9-4891-B711-359DA44E8E8E}" dt="2021-02-19T11:01:56.844" v="7057" actId="122"/>
        <pc:sldMkLst>
          <pc:docMk/>
          <pc:sldMk cId="2014276004" sldId="711"/>
        </pc:sldMkLst>
        <pc:spChg chg="mod">
          <ac:chgData name="Grégory Morel" userId="732ee2fcb39904ba" providerId="LiveId" clId="{5C052DB2-29C9-4891-B711-359DA44E8E8E}" dt="2021-02-19T11:01:56.844" v="7057" actId="122"/>
          <ac:spMkLst>
            <pc:docMk/>
            <pc:sldMk cId="2014276004" sldId="711"/>
            <ac:spMk id="6" creationId="{97C65F2C-6604-4C55-83A2-D914691E5D07}"/>
          </ac:spMkLst>
        </pc:spChg>
      </pc:sldChg>
      <pc:sldChg chg="add del">
        <pc:chgData name="Grégory Morel" userId="732ee2fcb39904ba" providerId="LiveId" clId="{5C052DB2-29C9-4891-B711-359DA44E8E8E}" dt="2021-02-18T22:31:44.975" v="5697"/>
        <pc:sldMkLst>
          <pc:docMk/>
          <pc:sldMk cId="3900752407" sldId="711"/>
        </pc:sldMkLst>
      </pc:sldChg>
      <pc:sldChg chg="modSp add">
        <pc:chgData name="Grégory Morel" userId="732ee2fcb39904ba" providerId="LiveId" clId="{5C052DB2-29C9-4891-B711-359DA44E8E8E}" dt="2021-02-18T23:55:14.555" v="6914" actId="20577"/>
        <pc:sldMkLst>
          <pc:docMk/>
          <pc:sldMk cId="3144320505" sldId="712"/>
        </pc:sldMkLst>
        <pc:spChg chg="mod">
          <ac:chgData name="Grégory Morel" userId="732ee2fcb39904ba" providerId="LiveId" clId="{5C052DB2-29C9-4891-B711-359DA44E8E8E}" dt="2021-02-18T23:55:14.555" v="6914" actId="20577"/>
          <ac:spMkLst>
            <pc:docMk/>
            <pc:sldMk cId="3144320505" sldId="712"/>
            <ac:spMk id="83" creationId="{00000000-0000-0000-0000-000000000000}"/>
          </ac:spMkLst>
        </pc:spChg>
      </pc:sldChg>
      <pc:sldChg chg="add del">
        <pc:chgData name="Grégory Morel" userId="732ee2fcb39904ba" providerId="LiveId" clId="{5C052DB2-29C9-4891-B711-359DA44E8E8E}" dt="2021-02-19T10:58:46.445" v="6944" actId="2696"/>
        <pc:sldMkLst>
          <pc:docMk/>
          <pc:sldMk cId="2255849597" sldId="713"/>
        </pc:sldMkLst>
      </pc:sldChg>
      <pc:sldChg chg="modSp add modAnim modNotesTx">
        <pc:chgData name="Grégory Morel" userId="732ee2fcb39904ba" providerId="LiveId" clId="{5C052DB2-29C9-4891-B711-359DA44E8E8E}" dt="2021-02-26T05:57:37.291" v="17089" actId="20577"/>
        <pc:sldMkLst>
          <pc:docMk/>
          <pc:sldMk cId="2333929831" sldId="713"/>
        </pc:sldMkLst>
        <pc:spChg chg="mod">
          <ac:chgData name="Grégory Morel" userId="732ee2fcb39904ba" providerId="LiveId" clId="{5C052DB2-29C9-4891-B711-359DA44E8E8E}" dt="2021-02-24T08:29:31.678" v="16338" actId="20577"/>
          <ac:spMkLst>
            <pc:docMk/>
            <pc:sldMk cId="2333929831" sldId="713"/>
            <ac:spMk id="2" creationId="{00000000-0000-0000-0000-000000000000}"/>
          </ac:spMkLst>
        </pc:spChg>
        <pc:spChg chg="mod">
          <ac:chgData name="Grégory Morel" userId="732ee2fcb39904ba" providerId="LiveId" clId="{5C052DB2-29C9-4891-B711-359DA44E8E8E}" dt="2021-02-26T05:57:37.291" v="17089" actId="20577"/>
          <ac:spMkLst>
            <pc:docMk/>
            <pc:sldMk cId="2333929831" sldId="713"/>
            <ac:spMk id="6" creationId="{97C65F2C-6604-4C55-83A2-D914691E5D07}"/>
          </ac:spMkLst>
        </pc:spChg>
      </pc:sldChg>
      <pc:sldChg chg="modSp add modAnim modNotesTx">
        <pc:chgData name="Grégory Morel" userId="732ee2fcb39904ba" providerId="LiveId" clId="{5C052DB2-29C9-4891-B711-359DA44E8E8E}" dt="2021-02-26T05:55:29.617" v="17075"/>
        <pc:sldMkLst>
          <pc:docMk/>
          <pc:sldMk cId="2310551674" sldId="714"/>
        </pc:sldMkLst>
        <pc:spChg chg="mod">
          <ac:chgData name="Grégory Morel" userId="732ee2fcb39904ba" providerId="LiveId" clId="{5C052DB2-29C9-4891-B711-359DA44E8E8E}" dt="2021-02-19T12:10:04.719" v="8269" actId="20577"/>
          <ac:spMkLst>
            <pc:docMk/>
            <pc:sldMk cId="2310551674" sldId="714"/>
            <ac:spMk id="2" creationId="{00000000-0000-0000-0000-000000000000}"/>
          </ac:spMkLst>
        </pc:spChg>
        <pc:spChg chg="mod">
          <ac:chgData name="Grégory Morel" userId="732ee2fcb39904ba" providerId="LiveId" clId="{5C052DB2-29C9-4891-B711-359DA44E8E8E}" dt="2021-02-25T21:42:08.747" v="17018" actId="20577"/>
          <ac:spMkLst>
            <pc:docMk/>
            <pc:sldMk cId="2310551674" sldId="714"/>
            <ac:spMk id="6" creationId="{97C65F2C-6604-4C55-83A2-D914691E5D07}"/>
          </ac:spMkLst>
        </pc:spChg>
      </pc:sldChg>
      <pc:sldChg chg="modSp add modAnim">
        <pc:chgData name="Grégory Morel" userId="732ee2fcb39904ba" providerId="LiveId" clId="{5C052DB2-29C9-4891-B711-359DA44E8E8E}" dt="2021-02-26T05:55:42.603" v="17076"/>
        <pc:sldMkLst>
          <pc:docMk/>
          <pc:sldMk cId="3936349029" sldId="715"/>
        </pc:sldMkLst>
        <pc:spChg chg="mod">
          <ac:chgData name="Grégory Morel" userId="732ee2fcb39904ba" providerId="LiveId" clId="{5C052DB2-29C9-4891-B711-359DA44E8E8E}" dt="2021-02-19T12:10:11.999" v="8284" actId="20577"/>
          <ac:spMkLst>
            <pc:docMk/>
            <pc:sldMk cId="3936349029" sldId="715"/>
            <ac:spMk id="2" creationId="{00000000-0000-0000-0000-000000000000}"/>
          </ac:spMkLst>
        </pc:spChg>
        <pc:spChg chg="mod">
          <ac:chgData name="Grégory Morel" userId="732ee2fcb39904ba" providerId="LiveId" clId="{5C052DB2-29C9-4891-B711-359DA44E8E8E}" dt="2021-02-22T14:25:58.315" v="14689" actId="20577"/>
          <ac:spMkLst>
            <pc:docMk/>
            <pc:sldMk cId="3936349029" sldId="715"/>
            <ac:spMk id="6" creationId="{97C65F2C-6604-4C55-83A2-D914691E5D07}"/>
          </ac:spMkLst>
        </pc:spChg>
      </pc:sldChg>
      <pc:sldChg chg="modSp add modAnim">
        <pc:chgData name="Grégory Morel" userId="732ee2fcb39904ba" providerId="LiveId" clId="{5C052DB2-29C9-4891-B711-359DA44E8E8E}" dt="2021-02-24T08:30:22.061" v="16373"/>
        <pc:sldMkLst>
          <pc:docMk/>
          <pc:sldMk cId="1535476823" sldId="716"/>
        </pc:sldMkLst>
        <pc:spChg chg="mod">
          <ac:chgData name="Grégory Morel" userId="732ee2fcb39904ba" providerId="LiveId" clId="{5C052DB2-29C9-4891-B711-359DA44E8E8E}" dt="2021-02-24T08:30:22.061" v="16373"/>
          <ac:spMkLst>
            <pc:docMk/>
            <pc:sldMk cId="1535476823" sldId="716"/>
            <ac:spMk id="2" creationId="{00000000-0000-0000-0000-000000000000}"/>
          </ac:spMkLst>
        </pc:spChg>
        <pc:spChg chg="mod">
          <ac:chgData name="Grégory Morel" userId="732ee2fcb39904ba" providerId="LiveId" clId="{5C052DB2-29C9-4891-B711-359DA44E8E8E}" dt="2021-02-22T14:29:18.626" v="14711" actId="20577"/>
          <ac:spMkLst>
            <pc:docMk/>
            <pc:sldMk cId="1535476823" sldId="716"/>
            <ac:spMk id="6" creationId="{97C65F2C-6604-4C55-83A2-D914691E5D07}"/>
          </ac:spMkLst>
        </pc:spChg>
      </pc:sldChg>
      <pc:sldChg chg="addSp modSp add modAnim modNotesTx">
        <pc:chgData name="Grégory Morel" userId="732ee2fcb39904ba" providerId="LiveId" clId="{5C052DB2-29C9-4891-B711-359DA44E8E8E}" dt="2021-02-26T06:12:29.169" v="17336" actId="207"/>
        <pc:sldMkLst>
          <pc:docMk/>
          <pc:sldMk cId="1440980880" sldId="717"/>
        </pc:sldMkLst>
        <pc:spChg chg="mod">
          <ac:chgData name="Grégory Morel" userId="732ee2fcb39904ba" providerId="LiveId" clId="{5C052DB2-29C9-4891-B711-359DA44E8E8E}" dt="2021-02-24T08:30:24.717" v="16374"/>
          <ac:spMkLst>
            <pc:docMk/>
            <pc:sldMk cId="1440980880" sldId="717"/>
            <ac:spMk id="2" creationId="{00000000-0000-0000-0000-000000000000}"/>
          </ac:spMkLst>
        </pc:spChg>
        <pc:spChg chg="add">
          <ac:chgData name="Grégory Morel" userId="732ee2fcb39904ba" providerId="LiveId" clId="{5C052DB2-29C9-4891-B711-359DA44E8E8E}" dt="2021-02-19T14:23:39.755" v="10920"/>
          <ac:spMkLst>
            <pc:docMk/>
            <pc:sldMk cId="1440980880" sldId="717"/>
            <ac:spMk id="3" creationId="{FE6909EC-3BFD-4669-9531-AD347AB6BFE5}"/>
          </ac:spMkLst>
        </pc:spChg>
        <pc:spChg chg="add mod">
          <ac:chgData name="Grégory Morel" userId="732ee2fcb39904ba" providerId="LiveId" clId="{5C052DB2-29C9-4891-B711-359DA44E8E8E}" dt="2021-02-26T06:06:30.821" v="17280" actId="20577"/>
          <ac:spMkLst>
            <pc:docMk/>
            <pc:sldMk cId="1440980880" sldId="717"/>
            <ac:spMk id="5" creationId="{93AFF116-6843-47EA-AA59-A8C29260D709}"/>
          </ac:spMkLst>
        </pc:spChg>
        <pc:spChg chg="mod">
          <ac:chgData name="Grégory Morel" userId="732ee2fcb39904ba" providerId="LiveId" clId="{5C052DB2-29C9-4891-B711-359DA44E8E8E}" dt="2021-02-26T06:12:29.169" v="17336" actId="207"/>
          <ac:spMkLst>
            <pc:docMk/>
            <pc:sldMk cId="1440980880" sldId="717"/>
            <ac:spMk id="6" creationId="{97C65F2C-6604-4C55-83A2-D914691E5D07}"/>
          </ac:spMkLst>
        </pc:spChg>
        <pc:picChg chg="add mod">
          <ac:chgData name="Grégory Morel" userId="732ee2fcb39904ba" providerId="LiveId" clId="{5C052DB2-29C9-4891-B711-359DA44E8E8E}" dt="2021-02-19T14:37:54.450" v="11300" actId="1076"/>
          <ac:picMkLst>
            <pc:docMk/>
            <pc:sldMk cId="1440980880" sldId="717"/>
            <ac:picMk id="4" creationId="{B073120B-588E-4902-B9B1-C6D502571B86}"/>
          </ac:picMkLst>
        </pc:picChg>
      </pc:sldChg>
      <pc:sldChg chg="add del">
        <pc:chgData name="Grégory Morel" userId="732ee2fcb39904ba" providerId="LiveId" clId="{5C052DB2-29C9-4891-B711-359DA44E8E8E}" dt="2021-02-19T15:11:11.915" v="11706"/>
        <pc:sldMkLst>
          <pc:docMk/>
          <pc:sldMk cId="332954087" sldId="718"/>
        </pc:sldMkLst>
      </pc:sldChg>
      <pc:sldChg chg="modSp add modAnim">
        <pc:chgData name="Grégory Morel" userId="732ee2fcb39904ba" providerId="LiveId" clId="{5C052DB2-29C9-4891-B711-359DA44E8E8E}" dt="2021-02-24T08:30:28.179" v="16375"/>
        <pc:sldMkLst>
          <pc:docMk/>
          <pc:sldMk cId="659919131" sldId="718"/>
        </pc:sldMkLst>
        <pc:spChg chg="mod">
          <ac:chgData name="Grégory Morel" userId="732ee2fcb39904ba" providerId="LiveId" clId="{5C052DB2-29C9-4891-B711-359DA44E8E8E}" dt="2021-02-24T08:30:28.179" v="16375"/>
          <ac:spMkLst>
            <pc:docMk/>
            <pc:sldMk cId="659919131" sldId="718"/>
            <ac:spMk id="2" creationId="{00000000-0000-0000-0000-000000000000}"/>
          </ac:spMkLst>
        </pc:spChg>
        <pc:spChg chg="mod">
          <ac:chgData name="Grégory Morel" userId="732ee2fcb39904ba" providerId="LiveId" clId="{5C052DB2-29C9-4891-B711-359DA44E8E8E}" dt="2021-02-19T15:18:44.152" v="12149" actId="20577"/>
          <ac:spMkLst>
            <pc:docMk/>
            <pc:sldMk cId="659919131" sldId="718"/>
            <ac:spMk id="6" creationId="{97C65F2C-6604-4C55-83A2-D914691E5D07}"/>
          </ac:spMkLst>
        </pc:spChg>
      </pc:sldChg>
      <pc:sldChg chg="modSp add modAnim modNotesTx">
        <pc:chgData name="Grégory Morel" userId="732ee2fcb39904ba" providerId="LiveId" clId="{5C052DB2-29C9-4891-B711-359DA44E8E8E}" dt="2021-02-25T19:35:49.696" v="16601" actId="14100"/>
        <pc:sldMkLst>
          <pc:docMk/>
          <pc:sldMk cId="4200775822" sldId="719"/>
        </pc:sldMkLst>
        <pc:spChg chg="mod">
          <ac:chgData name="Grégory Morel" userId="732ee2fcb39904ba" providerId="LiveId" clId="{5C052DB2-29C9-4891-B711-359DA44E8E8E}" dt="2021-02-25T19:35:49.696" v="16601" actId="14100"/>
          <ac:spMkLst>
            <pc:docMk/>
            <pc:sldMk cId="4200775822" sldId="719"/>
            <ac:spMk id="2" creationId="{00000000-0000-0000-0000-000000000000}"/>
          </ac:spMkLst>
        </pc:spChg>
        <pc:spChg chg="mod">
          <ac:chgData name="Grégory Morel" userId="732ee2fcb39904ba" providerId="LiveId" clId="{5C052DB2-29C9-4891-B711-359DA44E8E8E}" dt="2021-02-19T17:36:29.504" v="13800" actId="20577"/>
          <ac:spMkLst>
            <pc:docMk/>
            <pc:sldMk cId="4200775822" sldId="719"/>
            <ac:spMk id="6" creationId="{97C65F2C-6604-4C55-83A2-D914691E5D07}"/>
          </ac:spMkLst>
        </pc:spChg>
      </pc:sldChg>
      <pc:sldChg chg="modSp add del">
        <pc:chgData name="Grégory Morel" userId="732ee2fcb39904ba" providerId="LiveId" clId="{5C052DB2-29C9-4891-B711-359DA44E8E8E}" dt="2021-03-04T10:08:30.070" v="17356" actId="2696"/>
        <pc:sldMkLst>
          <pc:docMk/>
          <pc:sldMk cId="4046303471" sldId="720"/>
        </pc:sldMkLst>
        <pc:spChg chg="mod">
          <ac:chgData name="Grégory Morel" userId="732ee2fcb39904ba" providerId="LiveId" clId="{5C052DB2-29C9-4891-B711-359DA44E8E8E}" dt="2021-03-04T10:08:15.334" v="17354" actId="20577"/>
          <ac:spMkLst>
            <pc:docMk/>
            <pc:sldMk cId="4046303471" sldId="720"/>
            <ac:spMk id="83" creationId="{00000000-0000-0000-0000-000000000000}"/>
          </ac:spMkLst>
        </pc:spChg>
      </pc:sldChg>
      <pc:sldChg chg="addSp delSp modSp add addAnim delAnim modAnim modNotesTx">
        <pc:chgData name="Grégory Morel" userId="732ee2fcb39904ba" providerId="LiveId" clId="{5C052DB2-29C9-4891-B711-359DA44E8E8E}" dt="2021-02-25T23:35:46.175" v="17061" actId="20577"/>
        <pc:sldMkLst>
          <pc:docMk/>
          <pc:sldMk cId="430400341" sldId="721"/>
        </pc:sldMkLst>
        <pc:spChg chg="mod">
          <ac:chgData name="Grégory Morel" userId="732ee2fcb39904ba" providerId="LiveId" clId="{5C052DB2-29C9-4891-B711-359DA44E8E8E}" dt="2021-02-24T08:29:07.650" v="16304" actId="14100"/>
          <ac:spMkLst>
            <pc:docMk/>
            <pc:sldMk cId="430400341" sldId="721"/>
            <ac:spMk id="2" creationId="{00000000-0000-0000-0000-000000000000}"/>
          </ac:spMkLst>
        </pc:spChg>
        <pc:spChg chg="add mod">
          <ac:chgData name="Grégory Morel" userId="732ee2fcb39904ba" providerId="LiveId" clId="{5C052DB2-29C9-4891-B711-359DA44E8E8E}" dt="2021-02-25T18:02:37.414" v="16597" actId="20577"/>
          <ac:spMkLst>
            <pc:docMk/>
            <pc:sldMk cId="430400341" sldId="721"/>
            <ac:spMk id="4" creationId="{AB70866E-1543-4C57-8259-C15EFC25E817}"/>
          </ac:spMkLst>
        </pc:spChg>
        <pc:spChg chg="del">
          <ac:chgData name="Grégory Morel" userId="732ee2fcb39904ba" providerId="LiveId" clId="{5C052DB2-29C9-4891-B711-359DA44E8E8E}" dt="2021-02-23T17:17:46.719" v="15007" actId="478"/>
          <ac:spMkLst>
            <pc:docMk/>
            <pc:sldMk cId="430400341" sldId="721"/>
            <ac:spMk id="5" creationId="{FC5A63C8-D182-4922-A056-402D637BCF37}"/>
          </ac:spMkLst>
        </pc:spChg>
        <pc:spChg chg="mod">
          <ac:chgData name="Grégory Morel" userId="732ee2fcb39904ba" providerId="LiveId" clId="{5C052DB2-29C9-4891-B711-359DA44E8E8E}" dt="2021-02-25T23:35:46.175" v="17061" actId="20577"/>
          <ac:spMkLst>
            <pc:docMk/>
            <pc:sldMk cId="430400341" sldId="721"/>
            <ac:spMk id="6" creationId="{97C65F2C-6604-4C55-83A2-D914691E5D07}"/>
          </ac:spMkLst>
        </pc:spChg>
        <pc:spChg chg="del">
          <ac:chgData name="Grégory Morel" userId="732ee2fcb39904ba" providerId="LiveId" clId="{5C052DB2-29C9-4891-B711-359DA44E8E8E}" dt="2021-02-23T17:17:46.719" v="15007" actId="478"/>
          <ac:spMkLst>
            <pc:docMk/>
            <pc:sldMk cId="430400341" sldId="721"/>
            <ac:spMk id="8" creationId="{C4C65E3F-266C-4CC9-9B97-0B73072B01DB}"/>
          </ac:spMkLst>
        </pc:spChg>
        <pc:spChg chg="del">
          <ac:chgData name="Grégory Morel" userId="732ee2fcb39904ba" providerId="LiveId" clId="{5C052DB2-29C9-4891-B711-359DA44E8E8E}" dt="2021-02-23T17:17:46.719" v="15007" actId="478"/>
          <ac:spMkLst>
            <pc:docMk/>
            <pc:sldMk cId="430400341" sldId="721"/>
            <ac:spMk id="9" creationId="{35F498AD-2887-4637-9AAD-3F093D7FF424}"/>
          </ac:spMkLst>
        </pc:spChg>
        <pc:spChg chg="del">
          <ac:chgData name="Grégory Morel" userId="732ee2fcb39904ba" providerId="LiveId" clId="{5C052DB2-29C9-4891-B711-359DA44E8E8E}" dt="2021-02-23T17:17:46.719" v="15007" actId="478"/>
          <ac:spMkLst>
            <pc:docMk/>
            <pc:sldMk cId="430400341" sldId="721"/>
            <ac:spMk id="10" creationId="{35C32EC1-099A-4681-BB18-88DE4FB615D4}"/>
          </ac:spMkLst>
        </pc:spChg>
        <pc:spChg chg="del">
          <ac:chgData name="Grégory Morel" userId="732ee2fcb39904ba" providerId="LiveId" clId="{5C052DB2-29C9-4891-B711-359DA44E8E8E}" dt="2021-02-23T17:17:46.719" v="15007" actId="478"/>
          <ac:spMkLst>
            <pc:docMk/>
            <pc:sldMk cId="430400341" sldId="721"/>
            <ac:spMk id="11" creationId="{C0D6E3D1-C7E1-455A-BEF5-65C159B60B2D}"/>
          </ac:spMkLst>
        </pc:spChg>
        <pc:spChg chg="del">
          <ac:chgData name="Grégory Morel" userId="732ee2fcb39904ba" providerId="LiveId" clId="{5C052DB2-29C9-4891-B711-359DA44E8E8E}" dt="2021-02-23T17:17:46.719" v="15007" actId="478"/>
          <ac:spMkLst>
            <pc:docMk/>
            <pc:sldMk cId="430400341" sldId="721"/>
            <ac:spMk id="13" creationId="{66908404-19FB-4903-8C78-06CA76BA5A0B}"/>
          </ac:spMkLst>
        </pc:spChg>
        <pc:spChg chg="del">
          <ac:chgData name="Grégory Morel" userId="732ee2fcb39904ba" providerId="LiveId" clId="{5C052DB2-29C9-4891-B711-359DA44E8E8E}" dt="2021-02-23T17:17:46.719" v="15007" actId="478"/>
          <ac:spMkLst>
            <pc:docMk/>
            <pc:sldMk cId="430400341" sldId="721"/>
            <ac:spMk id="14" creationId="{1F810FC6-5258-486F-B8BA-831EED58DEC2}"/>
          </ac:spMkLst>
        </pc:spChg>
        <pc:spChg chg="del">
          <ac:chgData name="Grégory Morel" userId="732ee2fcb39904ba" providerId="LiveId" clId="{5C052DB2-29C9-4891-B711-359DA44E8E8E}" dt="2021-02-23T17:17:46.719" v="15007" actId="478"/>
          <ac:spMkLst>
            <pc:docMk/>
            <pc:sldMk cId="430400341" sldId="721"/>
            <ac:spMk id="15" creationId="{63B4AF82-044C-461E-A8FA-89C07136BB57}"/>
          </ac:spMkLst>
        </pc:spChg>
        <pc:spChg chg="del">
          <ac:chgData name="Grégory Morel" userId="732ee2fcb39904ba" providerId="LiveId" clId="{5C052DB2-29C9-4891-B711-359DA44E8E8E}" dt="2021-02-23T17:17:46.719" v="15007" actId="478"/>
          <ac:spMkLst>
            <pc:docMk/>
            <pc:sldMk cId="430400341" sldId="721"/>
            <ac:spMk id="16" creationId="{B6042B21-0AB5-4F00-8D56-72E18753FA03}"/>
          </ac:spMkLst>
        </pc:spChg>
        <pc:spChg chg="del">
          <ac:chgData name="Grégory Morel" userId="732ee2fcb39904ba" providerId="LiveId" clId="{5C052DB2-29C9-4891-B711-359DA44E8E8E}" dt="2021-02-23T17:17:46.719" v="15007" actId="478"/>
          <ac:spMkLst>
            <pc:docMk/>
            <pc:sldMk cId="430400341" sldId="721"/>
            <ac:spMk id="17" creationId="{29D6C814-FB45-41AD-A925-201DB3219F79}"/>
          </ac:spMkLst>
        </pc:spChg>
        <pc:spChg chg="del">
          <ac:chgData name="Grégory Morel" userId="732ee2fcb39904ba" providerId="LiveId" clId="{5C052DB2-29C9-4891-B711-359DA44E8E8E}" dt="2021-02-23T17:17:46.719" v="15007" actId="478"/>
          <ac:spMkLst>
            <pc:docMk/>
            <pc:sldMk cId="430400341" sldId="721"/>
            <ac:spMk id="18" creationId="{CD40416F-C905-4EDB-AA2D-014E30B5CDB7}"/>
          </ac:spMkLst>
        </pc:spChg>
        <pc:spChg chg="del">
          <ac:chgData name="Grégory Morel" userId="732ee2fcb39904ba" providerId="LiveId" clId="{5C052DB2-29C9-4891-B711-359DA44E8E8E}" dt="2021-02-23T17:17:46.719" v="15007" actId="478"/>
          <ac:spMkLst>
            <pc:docMk/>
            <pc:sldMk cId="430400341" sldId="721"/>
            <ac:spMk id="23" creationId="{5D6B1CB2-A4D2-439E-928B-A591E32CA20C}"/>
          </ac:spMkLst>
        </pc:spChg>
        <pc:spChg chg="del">
          <ac:chgData name="Grégory Morel" userId="732ee2fcb39904ba" providerId="LiveId" clId="{5C052DB2-29C9-4891-B711-359DA44E8E8E}" dt="2021-02-23T17:17:46.719" v="15007" actId="478"/>
          <ac:spMkLst>
            <pc:docMk/>
            <pc:sldMk cId="430400341" sldId="721"/>
            <ac:spMk id="24" creationId="{0F7F7614-7C34-4050-94BF-0FBB8040C71A}"/>
          </ac:spMkLst>
        </pc:spChg>
        <pc:spChg chg="del">
          <ac:chgData name="Grégory Morel" userId="732ee2fcb39904ba" providerId="LiveId" clId="{5C052DB2-29C9-4891-B711-359DA44E8E8E}" dt="2021-02-23T17:17:46.719" v="15007" actId="478"/>
          <ac:spMkLst>
            <pc:docMk/>
            <pc:sldMk cId="430400341" sldId="721"/>
            <ac:spMk id="25" creationId="{8B9785DF-06A5-4DDA-830E-DB0826FACA9E}"/>
          </ac:spMkLst>
        </pc:spChg>
        <pc:spChg chg="add del mod">
          <ac:chgData name="Grégory Morel" userId="732ee2fcb39904ba" providerId="LiveId" clId="{5C052DB2-29C9-4891-B711-359DA44E8E8E}" dt="2021-02-23T17:24:19.118" v="15109" actId="478"/>
          <ac:spMkLst>
            <pc:docMk/>
            <pc:sldMk cId="430400341" sldId="721"/>
            <ac:spMk id="48" creationId="{66182AB6-E628-4D79-BBE5-E4DD578FCEBB}"/>
          </ac:spMkLst>
        </pc:spChg>
        <pc:spChg chg="add mod">
          <ac:chgData name="Grégory Morel" userId="732ee2fcb39904ba" providerId="LiveId" clId="{5C052DB2-29C9-4891-B711-359DA44E8E8E}" dt="2021-02-25T18:02:30.089" v="16591" actId="20577"/>
          <ac:spMkLst>
            <pc:docMk/>
            <pc:sldMk cId="430400341" sldId="721"/>
            <ac:spMk id="49" creationId="{A97CA1CF-84B2-4896-BE55-95B54DD1670C}"/>
          </ac:spMkLst>
        </pc:spChg>
        <pc:spChg chg="add mod">
          <ac:chgData name="Grégory Morel" userId="732ee2fcb39904ba" providerId="LiveId" clId="{5C052DB2-29C9-4891-B711-359DA44E8E8E}" dt="2021-02-25T18:01:54.467" v="16565" actId="20577"/>
          <ac:spMkLst>
            <pc:docMk/>
            <pc:sldMk cId="430400341" sldId="721"/>
            <ac:spMk id="51" creationId="{C3D97CA1-F732-4E19-B988-383DAF715016}"/>
          </ac:spMkLst>
        </pc:spChg>
        <pc:spChg chg="add del mod">
          <ac:chgData name="Grégory Morel" userId="732ee2fcb39904ba" providerId="LiveId" clId="{5C052DB2-29C9-4891-B711-359DA44E8E8E}" dt="2021-02-23T17:21:54.847" v="15044" actId="478"/>
          <ac:spMkLst>
            <pc:docMk/>
            <pc:sldMk cId="430400341" sldId="721"/>
            <ac:spMk id="52" creationId="{8DF4F534-0C75-434C-8CD5-0689D3DDE236}"/>
          </ac:spMkLst>
        </pc:spChg>
        <pc:spChg chg="add del mod">
          <ac:chgData name="Grégory Morel" userId="732ee2fcb39904ba" providerId="LiveId" clId="{5C052DB2-29C9-4891-B711-359DA44E8E8E}" dt="2021-02-23T17:21:53.581" v="15043" actId="478"/>
          <ac:spMkLst>
            <pc:docMk/>
            <pc:sldMk cId="430400341" sldId="721"/>
            <ac:spMk id="54" creationId="{6DC07848-4B76-4583-BFBD-7E7C994DCA84}"/>
          </ac:spMkLst>
        </pc:spChg>
        <pc:spChg chg="add mod">
          <ac:chgData name="Grégory Morel" userId="732ee2fcb39904ba" providerId="LiveId" clId="{5C052DB2-29C9-4891-B711-359DA44E8E8E}" dt="2021-02-25T18:01:59.990" v="16569" actId="20577"/>
          <ac:spMkLst>
            <pc:docMk/>
            <pc:sldMk cId="430400341" sldId="721"/>
            <ac:spMk id="61" creationId="{29794D18-EEA1-4220-ABF5-F44E68FDD3EA}"/>
          </ac:spMkLst>
        </pc:spChg>
        <pc:spChg chg="add del mod">
          <ac:chgData name="Grégory Morel" userId="732ee2fcb39904ba" providerId="LiveId" clId="{5C052DB2-29C9-4891-B711-359DA44E8E8E}" dt="2021-02-23T17:24:16.623" v="15108" actId="478"/>
          <ac:spMkLst>
            <pc:docMk/>
            <pc:sldMk cId="430400341" sldId="721"/>
            <ac:spMk id="63" creationId="{BF12AD84-B87A-41BF-A851-5F7BE86C00DC}"/>
          </ac:spMkLst>
        </pc:spChg>
        <pc:spChg chg="add del mod">
          <ac:chgData name="Grégory Morel" userId="732ee2fcb39904ba" providerId="LiveId" clId="{5C052DB2-29C9-4891-B711-359DA44E8E8E}" dt="2021-02-23T17:24:16.623" v="15108" actId="478"/>
          <ac:spMkLst>
            <pc:docMk/>
            <pc:sldMk cId="430400341" sldId="721"/>
            <ac:spMk id="64" creationId="{B6E250FC-D046-416B-95F9-774556C449A8}"/>
          </ac:spMkLst>
        </pc:spChg>
        <pc:spChg chg="add mod">
          <ac:chgData name="Grégory Morel" userId="732ee2fcb39904ba" providerId="LiveId" clId="{5C052DB2-29C9-4891-B711-359DA44E8E8E}" dt="2021-02-25T18:01:35.949" v="16558" actId="20577"/>
          <ac:spMkLst>
            <pc:docMk/>
            <pc:sldMk cId="430400341" sldId="721"/>
            <ac:spMk id="77" creationId="{6187E2C2-BEF7-4118-9E5F-568ADEA0B20C}"/>
          </ac:spMkLst>
        </pc:spChg>
        <pc:spChg chg="add mod">
          <ac:chgData name="Grégory Morel" userId="732ee2fcb39904ba" providerId="LiveId" clId="{5C052DB2-29C9-4891-B711-359DA44E8E8E}" dt="2021-02-25T18:01:36.404" v="16560" actId="20577"/>
          <ac:spMkLst>
            <pc:docMk/>
            <pc:sldMk cId="430400341" sldId="721"/>
            <ac:spMk id="78" creationId="{24D7ED54-3F40-49A9-B6D4-44A13350416B}"/>
          </ac:spMkLst>
        </pc:spChg>
        <pc:spChg chg="add mod">
          <ac:chgData name="Grégory Morel" userId="732ee2fcb39904ba" providerId="LiveId" clId="{5C052DB2-29C9-4891-B711-359DA44E8E8E}" dt="2021-02-25T18:01:34.902" v="16553" actId="20577"/>
          <ac:spMkLst>
            <pc:docMk/>
            <pc:sldMk cId="430400341" sldId="721"/>
            <ac:spMk id="79" creationId="{78B286ED-85AF-498F-B1B0-0D3E2135BF2E}"/>
          </ac:spMkLst>
        </pc:spChg>
        <pc:spChg chg="add mod">
          <ac:chgData name="Grégory Morel" userId="732ee2fcb39904ba" providerId="LiveId" clId="{5C052DB2-29C9-4891-B711-359DA44E8E8E}" dt="2021-02-25T18:01:35.532" v="16556" actId="20577"/>
          <ac:spMkLst>
            <pc:docMk/>
            <pc:sldMk cId="430400341" sldId="721"/>
            <ac:spMk id="80" creationId="{B24E5A82-1C4F-4DE1-91F1-C834EC9705D7}"/>
          </ac:spMkLst>
        </pc:spChg>
        <pc:spChg chg="add del">
          <ac:chgData name="Grégory Morel" userId="732ee2fcb39904ba" providerId="LiveId" clId="{5C052DB2-29C9-4891-B711-359DA44E8E8E}" dt="2021-02-23T17:23:09.073" v="15073"/>
          <ac:spMkLst>
            <pc:docMk/>
            <pc:sldMk cId="430400341" sldId="721"/>
            <ac:spMk id="81" creationId="{000193F0-73B2-4CBC-B2BD-FAB316C02AE3}"/>
          </ac:spMkLst>
        </pc:spChg>
        <pc:spChg chg="add del">
          <ac:chgData name="Grégory Morel" userId="732ee2fcb39904ba" providerId="LiveId" clId="{5C052DB2-29C9-4891-B711-359DA44E8E8E}" dt="2021-02-23T17:23:09.073" v="15073"/>
          <ac:spMkLst>
            <pc:docMk/>
            <pc:sldMk cId="430400341" sldId="721"/>
            <ac:spMk id="82" creationId="{B50D82B6-6F27-4E18-B0DA-940FE8B572A2}"/>
          </ac:spMkLst>
        </pc:spChg>
        <pc:spChg chg="add del mod">
          <ac:chgData name="Grégory Morel" userId="732ee2fcb39904ba" providerId="LiveId" clId="{5C052DB2-29C9-4891-B711-359DA44E8E8E}" dt="2021-02-23T17:24:16.623" v="15108" actId="478"/>
          <ac:spMkLst>
            <pc:docMk/>
            <pc:sldMk cId="430400341" sldId="721"/>
            <ac:spMk id="83" creationId="{55FF38B5-150A-45C3-8CF2-D52DEEBE9F75}"/>
          </ac:spMkLst>
        </pc:spChg>
        <pc:spChg chg="add del mod">
          <ac:chgData name="Grégory Morel" userId="732ee2fcb39904ba" providerId="LiveId" clId="{5C052DB2-29C9-4891-B711-359DA44E8E8E}" dt="2021-02-23T17:24:16.623" v="15108" actId="478"/>
          <ac:spMkLst>
            <pc:docMk/>
            <pc:sldMk cId="430400341" sldId="721"/>
            <ac:spMk id="84" creationId="{BD25DC69-0AB8-45DB-A82B-613B949F8A15}"/>
          </ac:spMkLst>
        </pc:spChg>
        <pc:spChg chg="add del mod">
          <ac:chgData name="Grégory Morel" userId="732ee2fcb39904ba" providerId="LiveId" clId="{5C052DB2-29C9-4891-B711-359DA44E8E8E}" dt="2021-02-23T17:24:16.623" v="15108" actId="478"/>
          <ac:spMkLst>
            <pc:docMk/>
            <pc:sldMk cId="430400341" sldId="721"/>
            <ac:spMk id="85" creationId="{90E72E4F-2342-42ED-9786-7038A8B2EF8C}"/>
          </ac:spMkLst>
        </pc:spChg>
        <pc:spChg chg="add del mod">
          <ac:chgData name="Grégory Morel" userId="732ee2fcb39904ba" providerId="LiveId" clId="{5C052DB2-29C9-4891-B711-359DA44E8E8E}" dt="2021-02-23T17:24:16.623" v="15108" actId="478"/>
          <ac:spMkLst>
            <pc:docMk/>
            <pc:sldMk cId="430400341" sldId="721"/>
            <ac:spMk id="86" creationId="{EFB16570-EC55-433F-B590-A39D19230E78}"/>
          </ac:spMkLst>
        </pc:spChg>
        <pc:spChg chg="add mod">
          <ac:chgData name="Grégory Morel" userId="732ee2fcb39904ba" providerId="LiveId" clId="{5C052DB2-29C9-4891-B711-359DA44E8E8E}" dt="2021-02-23T17:32:11.235" v="15496" actId="1076"/>
          <ac:spMkLst>
            <pc:docMk/>
            <pc:sldMk cId="430400341" sldId="721"/>
            <ac:spMk id="94" creationId="{E1322E22-4F04-4F8D-BE48-3F5820BD7B68}"/>
          </ac:spMkLst>
        </pc:spChg>
        <pc:spChg chg="del">
          <ac:chgData name="Grégory Morel" userId="732ee2fcb39904ba" providerId="LiveId" clId="{5C052DB2-29C9-4891-B711-359DA44E8E8E}" dt="2021-02-23T17:17:46.719" v="15007" actId="478"/>
          <ac:spMkLst>
            <pc:docMk/>
            <pc:sldMk cId="430400341" sldId="721"/>
            <ac:spMk id="98" creationId="{15DD590B-1640-45F2-9338-4586F9ED9397}"/>
          </ac:spMkLst>
        </pc:spChg>
        <pc:spChg chg="del">
          <ac:chgData name="Grégory Morel" userId="732ee2fcb39904ba" providerId="LiveId" clId="{5C052DB2-29C9-4891-B711-359DA44E8E8E}" dt="2021-02-23T17:17:46.719" v="15007" actId="478"/>
          <ac:spMkLst>
            <pc:docMk/>
            <pc:sldMk cId="430400341" sldId="721"/>
            <ac:spMk id="99" creationId="{CC348794-BF1A-49D8-AF3C-8D3C67ADF32A}"/>
          </ac:spMkLst>
        </pc:spChg>
        <pc:spChg chg="del">
          <ac:chgData name="Grégory Morel" userId="732ee2fcb39904ba" providerId="LiveId" clId="{5C052DB2-29C9-4891-B711-359DA44E8E8E}" dt="2021-02-23T17:17:46.719" v="15007" actId="478"/>
          <ac:spMkLst>
            <pc:docMk/>
            <pc:sldMk cId="430400341" sldId="721"/>
            <ac:spMk id="100" creationId="{CACC34C4-9078-4AA8-B4DF-7D50307223D0}"/>
          </ac:spMkLst>
        </pc:spChg>
        <pc:spChg chg="del">
          <ac:chgData name="Grégory Morel" userId="732ee2fcb39904ba" providerId="LiveId" clId="{5C052DB2-29C9-4891-B711-359DA44E8E8E}" dt="2021-02-23T17:17:46.719" v="15007" actId="478"/>
          <ac:spMkLst>
            <pc:docMk/>
            <pc:sldMk cId="430400341" sldId="721"/>
            <ac:spMk id="101" creationId="{1AF4BE1B-9AF2-4EAE-944D-8ECDDDD70863}"/>
          </ac:spMkLst>
        </pc:spChg>
        <pc:spChg chg="del">
          <ac:chgData name="Grégory Morel" userId="732ee2fcb39904ba" providerId="LiveId" clId="{5C052DB2-29C9-4891-B711-359DA44E8E8E}" dt="2021-02-23T17:17:46.719" v="15007" actId="478"/>
          <ac:spMkLst>
            <pc:docMk/>
            <pc:sldMk cId="430400341" sldId="721"/>
            <ac:spMk id="103" creationId="{12E055FD-CB74-42BD-A78D-65E8455CB3A1}"/>
          </ac:spMkLst>
        </pc:spChg>
        <pc:spChg chg="add mod">
          <ac:chgData name="Grégory Morel" userId="732ee2fcb39904ba" providerId="LiveId" clId="{5C052DB2-29C9-4891-B711-359DA44E8E8E}" dt="2021-02-25T18:02:33.297" v="16595" actId="20577"/>
          <ac:spMkLst>
            <pc:docMk/>
            <pc:sldMk cId="430400341" sldId="721"/>
            <ac:spMk id="104" creationId="{DB76CBFB-1A34-4277-97A9-8E2B587AED10}"/>
          </ac:spMkLst>
        </pc:spChg>
        <pc:spChg chg="del">
          <ac:chgData name="Grégory Morel" userId="732ee2fcb39904ba" providerId="LiveId" clId="{5C052DB2-29C9-4891-B711-359DA44E8E8E}" dt="2021-02-23T17:17:46.719" v="15007" actId="478"/>
          <ac:spMkLst>
            <pc:docMk/>
            <pc:sldMk cId="430400341" sldId="721"/>
            <ac:spMk id="105" creationId="{5B8E9BBC-4CEA-4FE3-8035-5B202ABB1D92}"/>
          </ac:spMkLst>
        </pc:spChg>
        <pc:spChg chg="del">
          <ac:chgData name="Grégory Morel" userId="732ee2fcb39904ba" providerId="LiveId" clId="{5C052DB2-29C9-4891-B711-359DA44E8E8E}" dt="2021-02-23T17:17:46.719" v="15007" actId="478"/>
          <ac:spMkLst>
            <pc:docMk/>
            <pc:sldMk cId="430400341" sldId="721"/>
            <ac:spMk id="106" creationId="{A505EECD-6CA4-4B37-BF2E-647015790FBD}"/>
          </ac:spMkLst>
        </pc:spChg>
        <pc:spChg chg="add mod">
          <ac:chgData name="Grégory Morel" userId="732ee2fcb39904ba" providerId="LiveId" clId="{5C052DB2-29C9-4891-B711-359DA44E8E8E}" dt="2021-02-25T18:02:03.718" v="16573" actId="20577"/>
          <ac:spMkLst>
            <pc:docMk/>
            <pc:sldMk cId="430400341" sldId="721"/>
            <ac:spMk id="107" creationId="{1D679212-5B71-40E6-981E-CA5A1AE76F9E}"/>
          </ac:spMkLst>
        </pc:spChg>
        <pc:spChg chg="add mod">
          <ac:chgData name="Grégory Morel" userId="732ee2fcb39904ba" providerId="LiveId" clId="{5C052DB2-29C9-4891-B711-359DA44E8E8E}" dt="2021-02-25T18:02:10.805" v="16577" actId="20577"/>
          <ac:spMkLst>
            <pc:docMk/>
            <pc:sldMk cId="430400341" sldId="721"/>
            <ac:spMk id="108" creationId="{867E9B8B-C0F1-4EDB-A1CC-8FD127C3E228}"/>
          </ac:spMkLst>
        </pc:spChg>
        <pc:spChg chg="del">
          <ac:chgData name="Grégory Morel" userId="732ee2fcb39904ba" providerId="LiveId" clId="{5C052DB2-29C9-4891-B711-359DA44E8E8E}" dt="2021-02-23T17:17:46.719" v="15007" actId="478"/>
          <ac:spMkLst>
            <pc:docMk/>
            <pc:sldMk cId="430400341" sldId="721"/>
            <ac:spMk id="110" creationId="{DD2E8AD7-A904-41B2-B87B-B3A13BF762F5}"/>
          </ac:spMkLst>
        </pc:spChg>
        <pc:spChg chg="del">
          <ac:chgData name="Grégory Morel" userId="732ee2fcb39904ba" providerId="LiveId" clId="{5C052DB2-29C9-4891-B711-359DA44E8E8E}" dt="2021-02-23T17:17:46.719" v="15007" actId="478"/>
          <ac:spMkLst>
            <pc:docMk/>
            <pc:sldMk cId="430400341" sldId="721"/>
            <ac:spMk id="111" creationId="{0EB41781-B898-4450-81BE-C7BC4F44BE9F}"/>
          </ac:spMkLst>
        </pc:spChg>
        <pc:spChg chg="del">
          <ac:chgData name="Grégory Morel" userId="732ee2fcb39904ba" providerId="LiveId" clId="{5C052DB2-29C9-4891-B711-359DA44E8E8E}" dt="2021-02-23T17:17:46.719" v="15007" actId="478"/>
          <ac:spMkLst>
            <pc:docMk/>
            <pc:sldMk cId="430400341" sldId="721"/>
            <ac:spMk id="112" creationId="{DADE9DE2-3F09-4A6D-8D99-091E55265977}"/>
          </ac:spMkLst>
        </pc:spChg>
        <pc:spChg chg="add mod">
          <ac:chgData name="Grégory Morel" userId="732ee2fcb39904ba" providerId="LiveId" clId="{5C052DB2-29C9-4891-B711-359DA44E8E8E}" dt="2021-02-25T18:01:34.132" v="16549" actId="20577"/>
          <ac:spMkLst>
            <pc:docMk/>
            <pc:sldMk cId="430400341" sldId="721"/>
            <ac:spMk id="114" creationId="{4DF7B43C-69FF-4F10-BE23-CADAEEFA7A6D}"/>
          </ac:spMkLst>
        </pc:spChg>
        <pc:spChg chg="add mod">
          <ac:chgData name="Grégory Morel" userId="732ee2fcb39904ba" providerId="LiveId" clId="{5C052DB2-29C9-4891-B711-359DA44E8E8E}" dt="2021-02-25T18:01:34.529" v="16551" actId="20577"/>
          <ac:spMkLst>
            <pc:docMk/>
            <pc:sldMk cId="430400341" sldId="721"/>
            <ac:spMk id="115" creationId="{9FD8135C-A3E5-4300-B23B-E73F18AED890}"/>
          </ac:spMkLst>
        </pc:spChg>
        <pc:spChg chg="add mod">
          <ac:chgData name="Grégory Morel" userId="732ee2fcb39904ba" providerId="LiveId" clId="{5C052DB2-29C9-4891-B711-359DA44E8E8E}" dt="2021-02-25T18:01:32.935" v="16543" actId="20577"/>
          <ac:spMkLst>
            <pc:docMk/>
            <pc:sldMk cId="430400341" sldId="721"/>
            <ac:spMk id="116" creationId="{AF6F2EB3-C614-4642-9CFB-836E7E204016}"/>
          </ac:spMkLst>
        </pc:spChg>
        <pc:spChg chg="add mod">
          <ac:chgData name="Grégory Morel" userId="732ee2fcb39904ba" providerId="LiveId" clId="{5C052DB2-29C9-4891-B711-359DA44E8E8E}" dt="2021-02-25T18:01:33.701" v="16547" actId="20577"/>
          <ac:spMkLst>
            <pc:docMk/>
            <pc:sldMk cId="430400341" sldId="721"/>
            <ac:spMk id="117" creationId="{93FCFA37-FF4D-47D5-811E-C45754D8A51B}"/>
          </ac:spMkLst>
        </pc:spChg>
        <pc:spChg chg="add mod">
          <ac:chgData name="Grégory Morel" userId="732ee2fcb39904ba" providerId="LiveId" clId="{5C052DB2-29C9-4891-B711-359DA44E8E8E}" dt="2021-02-23T17:32:33.236" v="15499" actId="1076"/>
          <ac:spMkLst>
            <pc:docMk/>
            <pc:sldMk cId="430400341" sldId="721"/>
            <ac:spMk id="122" creationId="{B99CB9B4-5554-4592-8303-CD49C05181F5}"/>
          </ac:spMkLst>
        </pc:spChg>
        <pc:spChg chg="add mod">
          <ac:chgData name="Grégory Morel" userId="732ee2fcb39904ba" providerId="LiveId" clId="{5C052DB2-29C9-4891-B711-359DA44E8E8E}" dt="2021-02-23T17:32:58.091" v="15501" actId="1076"/>
          <ac:spMkLst>
            <pc:docMk/>
            <pc:sldMk cId="430400341" sldId="721"/>
            <ac:spMk id="123" creationId="{88F356DC-DE55-4AA3-BE6E-C97449762BDE}"/>
          </ac:spMkLst>
        </pc:spChg>
        <pc:spChg chg="add mod">
          <ac:chgData name="Grégory Morel" userId="732ee2fcb39904ba" providerId="LiveId" clId="{5C052DB2-29C9-4891-B711-359DA44E8E8E}" dt="2021-02-23T17:32:58.091" v="15501" actId="1076"/>
          <ac:spMkLst>
            <pc:docMk/>
            <pc:sldMk cId="430400341" sldId="721"/>
            <ac:spMk id="124" creationId="{72F4138D-A1B8-4B33-BC61-A7C03A146A36}"/>
          </ac:spMkLst>
        </pc:spChg>
        <pc:spChg chg="add mod">
          <ac:chgData name="Grégory Morel" userId="732ee2fcb39904ba" providerId="LiveId" clId="{5C052DB2-29C9-4891-B711-359DA44E8E8E}" dt="2021-02-23T17:33:08.964" v="15503" actId="1076"/>
          <ac:spMkLst>
            <pc:docMk/>
            <pc:sldMk cId="430400341" sldId="721"/>
            <ac:spMk id="125" creationId="{38B751CC-2F80-41B3-9BBA-9ACE5D694E04}"/>
          </ac:spMkLst>
        </pc:spChg>
        <pc:spChg chg="add mod">
          <ac:chgData name="Grégory Morel" userId="732ee2fcb39904ba" providerId="LiveId" clId="{5C052DB2-29C9-4891-B711-359DA44E8E8E}" dt="2021-02-23T17:33:08.964" v="15503" actId="1076"/>
          <ac:spMkLst>
            <pc:docMk/>
            <pc:sldMk cId="430400341" sldId="721"/>
            <ac:spMk id="126" creationId="{FCE6573C-BAB7-41E8-B460-752F0250ED00}"/>
          </ac:spMkLst>
        </pc:spChg>
        <pc:spChg chg="add mod">
          <ac:chgData name="Grégory Morel" userId="732ee2fcb39904ba" providerId="LiveId" clId="{5C052DB2-29C9-4891-B711-359DA44E8E8E}" dt="2021-02-23T17:33:08.964" v="15503" actId="1076"/>
          <ac:spMkLst>
            <pc:docMk/>
            <pc:sldMk cId="430400341" sldId="721"/>
            <ac:spMk id="127" creationId="{E8EA9051-827F-4893-A002-74A2C62DA24A}"/>
          </ac:spMkLst>
        </pc:spChg>
        <pc:spChg chg="add mod">
          <ac:chgData name="Grégory Morel" userId="732ee2fcb39904ba" providerId="LiveId" clId="{5C052DB2-29C9-4891-B711-359DA44E8E8E}" dt="2021-02-23T17:33:08.964" v="15503" actId="1076"/>
          <ac:spMkLst>
            <pc:docMk/>
            <pc:sldMk cId="430400341" sldId="721"/>
            <ac:spMk id="128" creationId="{D5265082-6D6F-4146-8D23-C18825059F8D}"/>
          </ac:spMkLst>
        </pc:spChg>
        <pc:spChg chg="add del mod">
          <ac:chgData name="Grégory Morel" userId="732ee2fcb39904ba" providerId="LiveId" clId="{5C052DB2-29C9-4891-B711-359DA44E8E8E}" dt="2021-02-23T17:35:21.358" v="15516" actId="478"/>
          <ac:spMkLst>
            <pc:docMk/>
            <pc:sldMk cId="430400341" sldId="721"/>
            <ac:spMk id="132" creationId="{8D55558D-25E7-45FF-A489-C8B25F488CEC}"/>
          </ac:spMkLst>
        </pc:spChg>
        <pc:spChg chg="add mod">
          <ac:chgData name="Grégory Morel" userId="732ee2fcb39904ba" providerId="LiveId" clId="{5C052DB2-29C9-4891-B711-359DA44E8E8E}" dt="2021-02-25T20:36:16.221" v="16752" actId="553"/>
          <ac:spMkLst>
            <pc:docMk/>
            <pc:sldMk cId="430400341" sldId="721"/>
            <ac:spMk id="140" creationId="{61A7B66B-6E77-4EEA-B84A-67D0C8EF183D}"/>
          </ac:spMkLst>
        </pc:spChg>
        <pc:spChg chg="add del mod">
          <ac:chgData name="Grégory Morel" userId="732ee2fcb39904ba" providerId="LiveId" clId="{5C052DB2-29C9-4891-B711-359DA44E8E8E}" dt="2021-02-25T20:36:16.221" v="16752" actId="553"/>
          <ac:spMkLst>
            <pc:docMk/>
            <pc:sldMk cId="430400341" sldId="721"/>
            <ac:spMk id="141" creationId="{B1E52B57-FA2B-451B-8FCF-D9F0FF57BAA8}"/>
          </ac:spMkLst>
        </pc:spChg>
        <pc:spChg chg="add mod">
          <ac:chgData name="Grégory Morel" userId="732ee2fcb39904ba" providerId="LiveId" clId="{5C052DB2-29C9-4891-B711-359DA44E8E8E}" dt="2021-02-25T20:36:16.221" v="16752" actId="553"/>
          <ac:spMkLst>
            <pc:docMk/>
            <pc:sldMk cId="430400341" sldId="721"/>
            <ac:spMk id="142" creationId="{5AEDA12C-D372-4AB4-9136-40E95F7F8C48}"/>
          </ac:spMkLst>
        </pc:spChg>
        <pc:spChg chg="add mod">
          <ac:chgData name="Grégory Morel" userId="732ee2fcb39904ba" providerId="LiveId" clId="{5C052DB2-29C9-4891-B711-359DA44E8E8E}" dt="2021-02-25T20:36:16.221" v="16752" actId="553"/>
          <ac:spMkLst>
            <pc:docMk/>
            <pc:sldMk cId="430400341" sldId="721"/>
            <ac:spMk id="143" creationId="{00354A7C-103A-4C81-B485-38B408156096}"/>
          </ac:spMkLst>
        </pc:spChg>
        <pc:spChg chg="add mod">
          <ac:chgData name="Grégory Morel" userId="732ee2fcb39904ba" providerId="LiveId" clId="{5C052DB2-29C9-4891-B711-359DA44E8E8E}" dt="2021-02-23T17:38:17.461" v="15565" actId="1076"/>
          <ac:spMkLst>
            <pc:docMk/>
            <pc:sldMk cId="430400341" sldId="721"/>
            <ac:spMk id="144" creationId="{B803F1A7-B4D1-4593-BBE7-B55C7DA74484}"/>
          </ac:spMkLst>
        </pc:spChg>
        <pc:spChg chg="add mod">
          <ac:chgData name="Grégory Morel" userId="732ee2fcb39904ba" providerId="LiveId" clId="{5C052DB2-29C9-4891-B711-359DA44E8E8E}" dt="2021-02-23T17:40:30.333" v="15599" actId="207"/>
          <ac:spMkLst>
            <pc:docMk/>
            <pc:sldMk cId="430400341" sldId="721"/>
            <ac:spMk id="150" creationId="{485F9070-B9A4-4615-AB7E-B6254E4F8356}"/>
          </ac:spMkLst>
        </pc:spChg>
        <pc:spChg chg="add mod">
          <ac:chgData name="Grégory Morel" userId="732ee2fcb39904ba" providerId="LiveId" clId="{5C052DB2-29C9-4891-B711-359DA44E8E8E}" dt="2021-02-23T17:41:22.268" v="15646" actId="1076"/>
          <ac:spMkLst>
            <pc:docMk/>
            <pc:sldMk cId="430400341" sldId="721"/>
            <ac:spMk id="151" creationId="{409A9DE4-B8E8-44C5-ABE3-29B2255068EA}"/>
          </ac:spMkLst>
        </pc:spChg>
        <pc:graphicFrameChg chg="add del mod">
          <ac:chgData name="Grégory Morel" userId="732ee2fcb39904ba" providerId="LiveId" clId="{5C052DB2-29C9-4891-B711-359DA44E8E8E}" dt="2021-02-23T17:18:06.902" v="15009" actId="1032"/>
          <ac:graphicFrameMkLst>
            <pc:docMk/>
            <pc:sldMk cId="430400341" sldId="721"/>
            <ac:graphicFrameMk id="3" creationId="{EFBE6ED6-55D4-47C9-BF52-41665A2DD0DA}"/>
          </ac:graphicFrameMkLst>
        </pc:graphicFrameChg>
        <pc:cxnChg chg="add mod">
          <ac:chgData name="Grégory Morel" userId="732ee2fcb39904ba" providerId="LiveId" clId="{5C052DB2-29C9-4891-B711-359DA44E8E8E}" dt="2021-02-25T18:02:37.414" v="16597" actId="20577"/>
          <ac:cxnSpMkLst>
            <pc:docMk/>
            <pc:sldMk cId="430400341" sldId="721"/>
            <ac:cxnSpMk id="12" creationId="{F56AF593-9166-4E75-8C9F-87343469E15D}"/>
          </ac:cxnSpMkLst>
        </pc:cxnChg>
        <pc:cxnChg chg="del mod">
          <ac:chgData name="Grégory Morel" userId="732ee2fcb39904ba" providerId="LiveId" clId="{5C052DB2-29C9-4891-B711-359DA44E8E8E}" dt="2021-02-23T17:17:46.719" v="15007" actId="478"/>
          <ac:cxnSpMkLst>
            <pc:docMk/>
            <pc:sldMk cId="430400341" sldId="721"/>
            <ac:cxnSpMk id="28" creationId="{F6554695-9028-47B2-B704-689E63728B38}"/>
          </ac:cxnSpMkLst>
        </pc:cxnChg>
        <pc:cxnChg chg="del mod">
          <ac:chgData name="Grégory Morel" userId="732ee2fcb39904ba" providerId="LiveId" clId="{5C052DB2-29C9-4891-B711-359DA44E8E8E}" dt="2021-02-23T17:17:46.719" v="15007" actId="478"/>
          <ac:cxnSpMkLst>
            <pc:docMk/>
            <pc:sldMk cId="430400341" sldId="721"/>
            <ac:cxnSpMk id="30" creationId="{F0311505-FE52-42FD-8C72-FF585BA8CC6B}"/>
          </ac:cxnSpMkLst>
        </pc:cxnChg>
        <pc:cxnChg chg="del mod">
          <ac:chgData name="Grégory Morel" userId="732ee2fcb39904ba" providerId="LiveId" clId="{5C052DB2-29C9-4891-B711-359DA44E8E8E}" dt="2021-02-23T17:17:46.719" v="15007" actId="478"/>
          <ac:cxnSpMkLst>
            <pc:docMk/>
            <pc:sldMk cId="430400341" sldId="721"/>
            <ac:cxnSpMk id="33" creationId="{9E7C0A2A-B9F6-4C47-B5B5-26BAB2DE5B1F}"/>
          </ac:cxnSpMkLst>
        </pc:cxnChg>
        <pc:cxnChg chg="del mod">
          <ac:chgData name="Grégory Morel" userId="732ee2fcb39904ba" providerId="LiveId" clId="{5C052DB2-29C9-4891-B711-359DA44E8E8E}" dt="2021-02-23T17:17:46.719" v="15007" actId="478"/>
          <ac:cxnSpMkLst>
            <pc:docMk/>
            <pc:sldMk cId="430400341" sldId="721"/>
            <ac:cxnSpMk id="36" creationId="{68439CB1-E061-4F1B-98CA-62ADF47F18CD}"/>
          </ac:cxnSpMkLst>
        </pc:cxnChg>
        <pc:cxnChg chg="del mod">
          <ac:chgData name="Grégory Morel" userId="732ee2fcb39904ba" providerId="LiveId" clId="{5C052DB2-29C9-4891-B711-359DA44E8E8E}" dt="2021-02-23T17:17:46.719" v="15007" actId="478"/>
          <ac:cxnSpMkLst>
            <pc:docMk/>
            <pc:sldMk cId="430400341" sldId="721"/>
            <ac:cxnSpMk id="41" creationId="{C633A9FC-AF2B-48BC-8A97-F1E068796BF0}"/>
          </ac:cxnSpMkLst>
        </pc:cxnChg>
        <pc:cxnChg chg="del mod">
          <ac:chgData name="Grégory Morel" userId="732ee2fcb39904ba" providerId="LiveId" clId="{5C052DB2-29C9-4891-B711-359DA44E8E8E}" dt="2021-02-23T17:17:46.719" v="15007" actId="478"/>
          <ac:cxnSpMkLst>
            <pc:docMk/>
            <pc:sldMk cId="430400341" sldId="721"/>
            <ac:cxnSpMk id="44" creationId="{C8A21A50-8203-4E7E-A22D-7B575F4B05DC}"/>
          </ac:cxnSpMkLst>
        </pc:cxnChg>
        <pc:cxnChg chg="del mod">
          <ac:chgData name="Grégory Morel" userId="732ee2fcb39904ba" providerId="LiveId" clId="{5C052DB2-29C9-4891-B711-359DA44E8E8E}" dt="2021-02-23T17:17:46.719" v="15007" actId="478"/>
          <ac:cxnSpMkLst>
            <pc:docMk/>
            <pc:sldMk cId="430400341" sldId="721"/>
            <ac:cxnSpMk id="47" creationId="{C956CD8B-01C9-4170-966F-1DE2C9C1460C}"/>
          </ac:cxnSpMkLst>
        </pc:cxnChg>
        <pc:cxnChg chg="del mod">
          <ac:chgData name="Grégory Morel" userId="732ee2fcb39904ba" providerId="LiveId" clId="{5C052DB2-29C9-4891-B711-359DA44E8E8E}" dt="2021-02-23T17:17:46.719" v="15007" actId="478"/>
          <ac:cxnSpMkLst>
            <pc:docMk/>
            <pc:sldMk cId="430400341" sldId="721"/>
            <ac:cxnSpMk id="50" creationId="{6E4A7D00-5CF5-4724-82F3-2213FD8D5881}"/>
          </ac:cxnSpMkLst>
        </pc:cxnChg>
        <pc:cxnChg chg="del mod">
          <ac:chgData name="Grégory Morel" userId="732ee2fcb39904ba" providerId="LiveId" clId="{5C052DB2-29C9-4891-B711-359DA44E8E8E}" dt="2021-02-23T17:17:46.719" v="15007" actId="478"/>
          <ac:cxnSpMkLst>
            <pc:docMk/>
            <pc:sldMk cId="430400341" sldId="721"/>
            <ac:cxnSpMk id="53" creationId="{8B8D4BFC-40ED-49CF-911E-D53937E81B6F}"/>
          </ac:cxnSpMkLst>
        </pc:cxnChg>
        <pc:cxnChg chg="add mod">
          <ac:chgData name="Grégory Morel" userId="732ee2fcb39904ba" providerId="LiveId" clId="{5C052DB2-29C9-4891-B711-359DA44E8E8E}" dt="2021-02-25T18:02:37.414" v="16597" actId="20577"/>
          <ac:cxnSpMkLst>
            <pc:docMk/>
            <pc:sldMk cId="430400341" sldId="721"/>
            <ac:cxnSpMk id="55" creationId="{EE05EFFB-927F-4535-8DAF-287D0438FD40}"/>
          </ac:cxnSpMkLst>
        </pc:cxnChg>
        <pc:cxnChg chg="del mod">
          <ac:chgData name="Grégory Morel" userId="732ee2fcb39904ba" providerId="LiveId" clId="{5C052DB2-29C9-4891-B711-359DA44E8E8E}" dt="2021-02-23T17:17:46.719" v="15007" actId="478"/>
          <ac:cxnSpMkLst>
            <pc:docMk/>
            <pc:sldMk cId="430400341" sldId="721"/>
            <ac:cxnSpMk id="56" creationId="{B8AD7B58-B1F5-42AA-9587-5CFA9E5C53CD}"/>
          </ac:cxnSpMkLst>
        </pc:cxnChg>
        <pc:cxnChg chg="del mod">
          <ac:chgData name="Grégory Morel" userId="732ee2fcb39904ba" providerId="LiveId" clId="{5C052DB2-29C9-4891-B711-359DA44E8E8E}" dt="2021-02-23T17:17:46.719" v="15007" actId="478"/>
          <ac:cxnSpMkLst>
            <pc:docMk/>
            <pc:sldMk cId="430400341" sldId="721"/>
            <ac:cxnSpMk id="59" creationId="{404A1CE0-3110-4CEA-98F1-2B15B8A47890}"/>
          </ac:cxnSpMkLst>
        </pc:cxnChg>
        <pc:cxnChg chg="del mod">
          <ac:chgData name="Grégory Morel" userId="732ee2fcb39904ba" providerId="LiveId" clId="{5C052DB2-29C9-4891-B711-359DA44E8E8E}" dt="2021-02-23T17:17:46.719" v="15007" actId="478"/>
          <ac:cxnSpMkLst>
            <pc:docMk/>
            <pc:sldMk cId="430400341" sldId="721"/>
            <ac:cxnSpMk id="62" creationId="{76C5AE23-6FC2-4D7F-B266-6B484475E329}"/>
          </ac:cxnSpMkLst>
        </pc:cxnChg>
        <pc:cxnChg chg="del mod">
          <ac:chgData name="Grégory Morel" userId="732ee2fcb39904ba" providerId="LiveId" clId="{5C052DB2-29C9-4891-B711-359DA44E8E8E}" dt="2021-02-23T17:17:46.719" v="15007" actId="478"/>
          <ac:cxnSpMkLst>
            <pc:docMk/>
            <pc:sldMk cId="430400341" sldId="721"/>
            <ac:cxnSpMk id="65" creationId="{35448808-1949-4EC8-9EB2-DF3DC373BDD5}"/>
          </ac:cxnSpMkLst>
        </pc:cxnChg>
        <pc:cxnChg chg="add mod">
          <ac:chgData name="Grégory Morel" userId="732ee2fcb39904ba" providerId="LiveId" clId="{5C052DB2-29C9-4891-B711-359DA44E8E8E}" dt="2021-02-25T18:02:30.089" v="16591" actId="20577"/>
          <ac:cxnSpMkLst>
            <pc:docMk/>
            <pc:sldMk cId="430400341" sldId="721"/>
            <ac:cxnSpMk id="66" creationId="{BB8C4A2A-7354-4D37-BDF9-6466FD5C9245}"/>
          </ac:cxnSpMkLst>
        </pc:cxnChg>
        <pc:cxnChg chg="add mod">
          <ac:chgData name="Grégory Morel" userId="732ee2fcb39904ba" providerId="LiveId" clId="{5C052DB2-29C9-4891-B711-359DA44E8E8E}" dt="2021-02-25T18:02:30.089" v="16591" actId="20577"/>
          <ac:cxnSpMkLst>
            <pc:docMk/>
            <pc:sldMk cId="430400341" sldId="721"/>
            <ac:cxnSpMk id="67" creationId="{5737A497-BD14-4CE0-83BA-A16D5A495AEF}"/>
          </ac:cxnSpMkLst>
        </pc:cxnChg>
        <pc:cxnChg chg="del mod">
          <ac:chgData name="Grégory Morel" userId="732ee2fcb39904ba" providerId="LiveId" clId="{5C052DB2-29C9-4891-B711-359DA44E8E8E}" dt="2021-02-23T17:17:46.719" v="15007" actId="478"/>
          <ac:cxnSpMkLst>
            <pc:docMk/>
            <pc:sldMk cId="430400341" sldId="721"/>
            <ac:cxnSpMk id="68" creationId="{02832C89-C9B3-42D0-8C2A-41FA82D7B7B6}"/>
          </ac:cxnSpMkLst>
        </pc:cxnChg>
        <pc:cxnChg chg="add del mod">
          <ac:chgData name="Grégory Morel" userId="732ee2fcb39904ba" providerId="LiveId" clId="{5C052DB2-29C9-4891-B711-359DA44E8E8E}" dt="2021-02-23T17:24:16.623" v="15108" actId="478"/>
          <ac:cxnSpMkLst>
            <pc:docMk/>
            <pc:sldMk cId="430400341" sldId="721"/>
            <ac:cxnSpMk id="69" creationId="{D9CB824E-7548-4A1D-9FB4-B6175D67D60F}"/>
          </ac:cxnSpMkLst>
        </pc:cxnChg>
        <pc:cxnChg chg="add del mod">
          <ac:chgData name="Grégory Morel" userId="732ee2fcb39904ba" providerId="LiveId" clId="{5C052DB2-29C9-4891-B711-359DA44E8E8E}" dt="2021-02-23T17:24:16.623" v="15108" actId="478"/>
          <ac:cxnSpMkLst>
            <pc:docMk/>
            <pc:sldMk cId="430400341" sldId="721"/>
            <ac:cxnSpMk id="70" creationId="{07BEE0A0-E30F-4CB1-867B-5A4E0045522D}"/>
          </ac:cxnSpMkLst>
        </pc:cxnChg>
        <pc:cxnChg chg="del mod">
          <ac:chgData name="Grégory Morel" userId="732ee2fcb39904ba" providerId="LiveId" clId="{5C052DB2-29C9-4891-B711-359DA44E8E8E}" dt="2021-02-23T17:17:46.719" v="15007" actId="478"/>
          <ac:cxnSpMkLst>
            <pc:docMk/>
            <pc:sldMk cId="430400341" sldId="721"/>
            <ac:cxnSpMk id="71" creationId="{2A8A8AAC-D1FC-44ED-B3D9-B821772885EA}"/>
          </ac:cxnSpMkLst>
        </pc:cxnChg>
        <pc:cxnChg chg="del mod">
          <ac:chgData name="Grégory Morel" userId="732ee2fcb39904ba" providerId="LiveId" clId="{5C052DB2-29C9-4891-B711-359DA44E8E8E}" dt="2021-02-23T17:17:46.719" v="15007" actId="478"/>
          <ac:cxnSpMkLst>
            <pc:docMk/>
            <pc:sldMk cId="430400341" sldId="721"/>
            <ac:cxnSpMk id="74" creationId="{DB1C3338-9A23-472E-ACF2-A725A43E16C5}"/>
          </ac:cxnSpMkLst>
        </pc:cxnChg>
        <pc:cxnChg chg="add mod">
          <ac:chgData name="Grégory Morel" userId="732ee2fcb39904ba" providerId="LiveId" clId="{5C052DB2-29C9-4891-B711-359DA44E8E8E}" dt="2021-02-25T18:01:54.467" v="16565" actId="20577"/>
          <ac:cxnSpMkLst>
            <pc:docMk/>
            <pc:sldMk cId="430400341" sldId="721"/>
            <ac:cxnSpMk id="87" creationId="{2ADE20F3-6B7B-459B-8138-12787890CEC0}"/>
          </ac:cxnSpMkLst>
        </pc:cxnChg>
        <pc:cxnChg chg="add mod">
          <ac:chgData name="Grégory Morel" userId="732ee2fcb39904ba" providerId="LiveId" clId="{5C052DB2-29C9-4891-B711-359DA44E8E8E}" dt="2021-02-25T18:01:54.467" v="16565" actId="20577"/>
          <ac:cxnSpMkLst>
            <pc:docMk/>
            <pc:sldMk cId="430400341" sldId="721"/>
            <ac:cxnSpMk id="90" creationId="{16C60C80-A931-41A6-ACD8-1C328BF18E3B}"/>
          </ac:cxnSpMkLst>
        </pc:cxnChg>
        <pc:cxnChg chg="add mod">
          <ac:chgData name="Grégory Morel" userId="732ee2fcb39904ba" providerId="LiveId" clId="{5C052DB2-29C9-4891-B711-359DA44E8E8E}" dt="2021-02-25T18:01:59.990" v="16569" actId="20577"/>
          <ac:cxnSpMkLst>
            <pc:docMk/>
            <pc:sldMk cId="430400341" sldId="721"/>
            <ac:cxnSpMk id="93" creationId="{918FEF42-2D5D-434D-AA8D-5F254E9EF58C}"/>
          </ac:cxnSpMkLst>
        </pc:cxnChg>
        <pc:cxnChg chg="add mod">
          <ac:chgData name="Grégory Morel" userId="732ee2fcb39904ba" providerId="LiveId" clId="{5C052DB2-29C9-4891-B711-359DA44E8E8E}" dt="2021-02-25T18:01:59.990" v="16569" actId="20577"/>
          <ac:cxnSpMkLst>
            <pc:docMk/>
            <pc:sldMk cId="430400341" sldId="721"/>
            <ac:cxnSpMk id="96" creationId="{0E0BA93B-DC22-4AEA-BFD1-05B36651605E}"/>
          </ac:cxnSpMkLst>
        </pc:cxnChg>
        <pc:cxnChg chg="add del mod">
          <ac:chgData name="Grégory Morel" userId="732ee2fcb39904ba" providerId="LiveId" clId="{5C052DB2-29C9-4891-B711-359DA44E8E8E}" dt="2021-02-23T17:34:17.349" v="15505" actId="11529"/>
          <ac:cxnSpMkLst>
            <pc:docMk/>
            <pc:sldMk cId="430400341" sldId="721"/>
            <ac:cxnSpMk id="97" creationId="{45B8F221-795D-4918-9260-4F3BC1E46C73}"/>
          </ac:cxnSpMkLst>
        </pc:cxnChg>
        <pc:cxnChg chg="add del mod">
          <ac:chgData name="Grégory Morel" userId="732ee2fcb39904ba" providerId="LiveId" clId="{5C052DB2-29C9-4891-B711-359DA44E8E8E}" dt="2021-02-23T17:24:16.623" v="15108" actId="478"/>
          <ac:cxnSpMkLst>
            <pc:docMk/>
            <pc:sldMk cId="430400341" sldId="721"/>
            <ac:cxnSpMk id="102" creationId="{819C4D90-78D3-4DD4-978F-EE72F6C04F32}"/>
          </ac:cxnSpMkLst>
        </pc:cxnChg>
        <pc:cxnChg chg="add mod">
          <ac:chgData name="Grégory Morel" userId="732ee2fcb39904ba" providerId="LiveId" clId="{5C052DB2-29C9-4891-B711-359DA44E8E8E}" dt="2021-02-25T18:02:33.297" v="16595" actId="20577"/>
          <ac:cxnSpMkLst>
            <pc:docMk/>
            <pc:sldMk cId="430400341" sldId="721"/>
            <ac:cxnSpMk id="109" creationId="{4CCBFBC0-1653-4A4D-9C3B-3D86E1EA14CD}"/>
          </ac:cxnSpMkLst>
        </pc:cxnChg>
        <pc:cxnChg chg="add mod">
          <ac:chgData name="Grégory Morel" userId="732ee2fcb39904ba" providerId="LiveId" clId="{5C052DB2-29C9-4891-B711-359DA44E8E8E}" dt="2021-02-25T18:02:33.297" v="16595" actId="20577"/>
          <ac:cxnSpMkLst>
            <pc:docMk/>
            <pc:sldMk cId="430400341" sldId="721"/>
            <ac:cxnSpMk id="113" creationId="{DBD32202-D2D4-48DD-BB7E-9AD189FBB66E}"/>
          </ac:cxnSpMkLst>
        </pc:cxnChg>
        <pc:cxnChg chg="add mod">
          <ac:chgData name="Grégory Morel" userId="732ee2fcb39904ba" providerId="LiveId" clId="{5C052DB2-29C9-4891-B711-359DA44E8E8E}" dt="2021-02-25T18:02:03.718" v="16573" actId="20577"/>
          <ac:cxnSpMkLst>
            <pc:docMk/>
            <pc:sldMk cId="430400341" sldId="721"/>
            <ac:cxnSpMk id="118" creationId="{6D9D3776-F321-4949-A50D-803B4DFE2348}"/>
          </ac:cxnSpMkLst>
        </pc:cxnChg>
        <pc:cxnChg chg="add mod">
          <ac:chgData name="Grégory Morel" userId="732ee2fcb39904ba" providerId="LiveId" clId="{5C052DB2-29C9-4891-B711-359DA44E8E8E}" dt="2021-02-25T18:02:03.718" v="16573" actId="20577"/>
          <ac:cxnSpMkLst>
            <pc:docMk/>
            <pc:sldMk cId="430400341" sldId="721"/>
            <ac:cxnSpMk id="119" creationId="{B4E434FA-88E7-4DED-A8E7-77EEC2E5A5E4}"/>
          </ac:cxnSpMkLst>
        </pc:cxnChg>
        <pc:cxnChg chg="add mod">
          <ac:chgData name="Grégory Morel" userId="732ee2fcb39904ba" providerId="LiveId" clId="{5C052DB2-29C9-4891-B711-359DA44E8E8E}" dt="2021-02-25T18:02:10.805" v="16577" actId="20577"/>
          <ac:cxnSpMkLst>
            <pc:docMk/>
            <pc:sldMk cId="430400341" sldId="721"/>
            <ac:cxnSpMk id="120" creationId="{93EF9396-45AE-4ACD-8260-F8FF3BDB1E5C}"/>
          </ac:cxnSpMkLst>
        </pc:cxnChg>
        <pc:cxnChg chg="add mod">
          <ac:chgData name="Grégory Morel" userId="732ee2fcb39904ba" providerId="LiveId" clId="{5C052DB2-29C9-4891-B711-359DA44E8E8E}" dt="2021-02-25T18:02:10.805" v="16577" actId="20577"/>
          <ac:cxnSpMkLst>
            <pc:docMk/>
            <pc:sldMk cId="430400341" sldId="721"/>
            <ac:cxnSpMk id="121" creationId="{0A5C4051-B6AA-44DB-98F3-E529CDE172A9}"/>
          </ac:cxnSpMkLst>
        </pc:cxnChg>
        <pc:cxnChg chg="add del mod">
          <ac:chgData name="Grégory Morel" userId="732ee2fcb39904ba" providerId="LiveId" clId="{5C052DB2-29C9-4891-B711-359DA44E8E8E}" dt="2021-02-23T17:34:45.757" v="15510" actId="478"/>
          <ac:cxnSpMkLst>
            <pc:docMk/>
            <pc:sldMk cId="430400341" sldId="721"/>
            <ac:cxnSpMk id="130" creationId="{0FC85274-CF57-4490-88ED-48F76227652D}"/>
          </ac:cxnSpMkLst>
        </pc:cxnChg>
        <pc:cxnChg chg="add mod">
          <ac:chgData name="Grégory Morel" userId="732ee2fcb39904ba" providerId="LiveId" clId="{5C052DB2-29C9-4891-B711-359DA44E8E8E}" dt="2021-02-23T17:36:08.359" v="15524" actId="693"/>
          <ac:cxnSpMkLst>
            <pc:docMk/>
            <pc:sldMk cId="430400341" sldId="721"/>
            <ac:cxnSpMk id="134" creationId="{8B142D08-17ED-4162-A9AB-D1CAED364115}"/>
          </ac:cxnSpMkLst>
        </pc:cxnChg>
        <pc:cxnChg chg="add mod">
          <ac:chgData name="Grégory Morel" userId="732ee2fcb39904ba" providerId="LiveId" clId="{5C052DB2-29C9-4891-B711-359DA44E8E8E}" dt="2021-02-23T17:36:16.705" v="15526" actId="1076"/>
          <ac:cxnSpMkLst>
            <pc:docMk/>
            <pc:sldMk cId="430400341" sldId="721"/>
            <ac:cxnSpMk id="138" creationId="{58A87106-8802-4711-B6D4-875D2B9AD272}"/>
          </ac:cxnSpMkLst>
        </pc:cxnChg>
        <pc:cxnChg chg="add mod">
          <ac:chgData name="Grégory Morel" userId="732ee2fcb39904ba" providerId="LiveId" clId="{5C052DB2-29C9-4891-B711-359DA44E8E8E}" dt="2021-02-23T17:36:26.069" v="15528" actId="1076"/>
          <ac:cxnSpMkLst>
            <pc:docMk/>
            <pc:sldMk cId="430400341" sldId="721"/>
            <ac:cxnSpMk id="139" creationId="{9CA339B8-CF11-42E3-9825-1668EFBA320C}"/>
          </ac:cxnSpMkLst>
        </pc:cxnChg>
        <pc:cxnChg chg="add del mod">
          <ac:chgData name="Grégory Morel" userId="732ee2fcb39904ba" providerId="LiveId" clId="{5C052DB2-29C9-4891-B711-359DA44E8E8E}" dt="2021-02-23T17:38:42.348" v="15570" actId="478"/>
          <ac:cxnSpMkLst>
            <pc:docMk/>
            <pc:sldMk cId="430400341" sldId="721"/>
            <ac:cxnSpMk id="146" creationId="{95A7C86A-65C5-482E-95C0-F51C492139E0}"/>
          </ac:cxnSpMkLst>
        </pc:cxnChg>
        <pc:cxnChg chg="add mod">
          <ac:chgData name="Grégory Morel" userId="732ee2fcb39904ba" providerId="LiveId" clId="{5C052DB2-29C9-4891-B711-359DA44E8E8E}" dt="2021-02-23T17:39:31.185" v="15576" actId="1076"/>
          <ac:cxnSpMkLst>
            <pc:docMk/>
            <pc:sldMk cId="430400341" sldId="721"/>
            <ac:cxnSpMk id="148" creationId="{82635A83-907F-4615-89FB-CBA8CB580234}"/>
          </ac:cxnSpMkLst>
        </pc:cxnChg>
      </pc:sldChg>
      <pc:sldChg chg="addSp delSp modSp add modAnim">
        <pc:chgData name="Grégory Morel" userId="732ee2fcb39904ba" providerId="LiveId" clId="{5C052DB2-29C9-4891-B711-359DA44E8E8E}" dt="2021-02-25T23:36:01.756" v="17071" actId="20577"/>
        <pc:sldMkLst>
          <pc:docMk/>
          <pc:sldMk cId="937607694" sldId="722"/>
        </pc:sldMkLst>
        <pc:spChg chg="mod">
          <ac:chgData name="Grégory Morel" userId="732ee2fcb39904ba" providerId="LiveId" clId="{5C052DB2-29C9-4891-B711-359DA44E8E8E}" dt="2021-02-24T08:29:13.985" v="16318" actId="20577"/>
          <ac:spMkLst>
            <pc:docMk/>
            <pc:sldMk cId="937607694" sldId="722"/>
            <ac:spMk id="2" creationId="{00000000-0000-0000-0000-000000000000}"/>
          </ac:spMkLst>
        </pc:spChg>
        <pc:spChg chg="add del">
          <ac:chgData name="Grégory Morel" userId="732ee2fcb39904ba" providerId="LiveId" clId="{5C052DB2-29C9-4891-B711-359DA44E8E8E}" dt="2021-02-23T17:46:31.121" v="15714"/>
          <ac:spMkLst>
            <pc:docMk/>
            <pc:sldMk cId="937607694" sldId="722"/>
            <ac:spMk id="5" creationId="{F3F31DC1-F52D-4A39-B9E3-6DDD3C9EE033}"/>
          </ac:spMkLst>
        </pc:spChg>
        <pc:spChg chg="del mod">
          <ac:chgData name="Grégory Morel" userId="732ee2fcb39904ba" providerId="LiveId" clId="{5C052DB2-29C9-4891-B711-359DA44E8E8E}" dt="2021-02-23T17:46:32.647" v="15715" actId="478"/>
          <ac:spMkLst>
            <pc:docMk/>
            <pc:sldMk cId="937607694" sldId="722"/>
            <ac:spMk id="6" creationId="{97C65F2C-6604-4C55-83A2-D914691E5D07}"/>
          </ac:spMkLst>
        </pc:spChg>
        <pc:spChg chg="add mod">
          <ac:chgData name="Grégory Morel" userId="732ee2fcb39904ba" providerId="LiveId" clId="{5C052DB2-29C9-4891-B711-359DA44E8E8E}" dt="2021-02-25T23:36:01.756" v="17071" actId="20577"/>
          <ac:spMkLst>
            <pc:docMk/>
            <pc:sldMk cId="937607694" sldId="722"/>
            <ac:spMk id="7" creationId="{767AE16A-E807-4C23-951A-84488D55C556}"/>
          </ac:spMkLst>
        </pc:spChg>
      </pc:sldChg>
      <pc:sldChg chg="modSp add ord modTransition modAnim modNotesTx">
        <pc:chgData name="Grégory Morel" userId="732ee2fcb39904ba" providerId="LiveId" clId="{5C052DB2-29C9-4891-B711-359DA44E8E8E}" dt="2021-02-25T23:35:21.013" v="17051" actId="20577"/>
        <pc:sldMkLst>
          <pc:docMk/>
          <pc:sldMk cId="1725369421" sldId="723"/>
        </pc:sldMkLst>
        <pc:spChg chg="mod">
          <ac:chgData name="Grégory Morel" userId="732ee2fcb39904ba" providerId="LiveId" clId="{5C052DB2-29C9-4891-B711-359DA44E8E8E}" dt="2021-02-25T20:13:25.423" v="16619" actId="20577"/>
          <ac:spMkLst>
            <pc:docMk/>
            <pc:sldMk cId="1725369421" sldId="723"/>
            <ac:spMk id="4" creationId="{AB70866E-1543-4C57-8259-C15EFC25E817}"/>
          </ac:spMkLst>
        </pc:spChg>
        <pc:spChg chg="mod">
          <ac:chgData name="Grégory Morel" userId="732ee2fcb39904ba" providerId="LiveId" clId="{5C052DB2-29C9-4891-B711-359DA44E8E8E}" dt="2021-02-25T23:35:21.013" v="17051" actId="20577"/>
          <ac:spMkLst>
            <pc:docMk/>
            <pc:sldMk cId="1725369421" sldId="723"/>
            <ac:spMk id="6" creationId="{97C65F2C-6604-4C55-83A2-D914691E5D07}"/>
          </ac:spMkLst>
        </pc:spChg>
        <pc:spChg chg="mod">
          <ac:chgData name="Grégory Morel" userId="732ee2fcb39904ba" providerId="LiveId" clId="{5C052DB2-29C9-4891-B711-359DA44E8E8E}" dt="2021-02-25T20:13:29.320" v="16623" actId="20577"/>
          <ac:spMkLst>
            <pc:docMk/>
            <pc:sldMk cId="1725369421" sldId="723"/>
            <ac:spMk id="49" creationId="{A97CA1CF-84B2-4896-BE55-95B54DD1670C}"/>
          </ac:spMkLst>
        </pc:spChg>
        <pc:spChg chg="mod">
          <ac:chgData name="Grégory Morel" userId="732ee2fcb39904ba" providerId="LiveId" clId="{5C052DB2-29C9-4891-B711-359DA44E8E8E}" dt="2021-02-25T20:13:37.271" v="16628" actId="20577"/>
          <ac:spMkLst>
            <pc:docMk/>
            <pc:sldMk cId="1725369421" sldId="723"/>
            <ac:spMk id="51" creationId="{C3D97CA1-F732-4E19-B988-383DAF715016}"/>
          </ac:spMkLst>
        </pc:spChg>
        <pc:spChg chg="mod">
          <ac:chgData name="Grégory Morel" userId="732ee2fcb39904ba" providerId="LiveId" clId="{5C052DB2-29C9-4891-B711-359DA44E8E8E}" dt="2021-02-25T20:13:40.273" v="16629" actId="20577"/>
          <ac:spMkLst>
            <pc:docMk/>
            <pc:sldMk cId="1725369421" sldId="723"/>
            <ac:spMk id="61" creationId="{29794D18-EEA1-4220-ABF5-F44E68FDD3EA}"/>
          </ac:spMkLst>
        </pc:spChg>
        <pc:spChg chg="mod">
          <ac:chgData name="Grégory Morel" userId="732ee2fcb39904ba" providerId="LiveId" clId="{5C052DB2-29C9-4891-B711-359DA44E8E8E}" dt="2021-02-25T20:13:52.151" v="16633" actId="20577"/>
          <ac:spMkLst>
            <pc:docMk/>
            <pc:sldMk cId="1725369421" sldId="723"/>
            <ac:spMk id="77" creationId="{6187E2C2-BEF7-4118-9E5F-568ADEA0B20C}"/>
          </ac:spMkLst>
        </pc:spChg>
        <pc:spChg chg="mod">
          <ac:chgData name="Grégory Morel" userId="732ee2fcb39904ba" providerId="LiveId" clId="{5C052DB2-29C9-4891-B711-359DA44E8E8E}" dt="2021-02-25T20:13:50.504" v="16632" actId="20577"/>
          <ac:spMkLst>
            <pc:docMk/>
            <pc:sldMk cId="1725369421" sldId="723"/>
            <ac:spMk id="78" creationId="{24D7ED54-3F40-49A9-B6D4-44A13350416B}"/>
          </ac:spMkLst>
        </pc:spChg>
        <pc:spChg chg="mod">
          <ac:chgData name="Grégory Morel" userId="732ee2fcb39904ba" providerId="LiveId" clId="{5C052DB2-29C9-4891-B711-359DA44E8E8E}" dt="2021-02-25T20:13:55.146" v="16635" actId="20577"/>
          <ac:spMkLst>
            <pc:docMk/>
            <pc:sldMk cId="1725369421" sldId="723"/>
            <ac:spMk id="79" creationId="{78B286ED-85AF-498F-B1B0-0D3E2135BF2E}"/>
          </ac:spMkLst>
        </pc:spChg>
        <pc:spChg chg="mod">
          <ac:chgData name="Grégory Morel" userId="732ee2fcb39904ba" providerId="LiveId" clId="{5C052DB2-29C9-4891-B711-359DA44E8E8E}" dt="2021-02-25T20:13:53.512" v="16634" actId="20577"/>
          <ac:spMkLst>
            <pc:docMk/>
            <pc:sldMk cId="1725369421" sldId="723"/>
            <ac:spMk id="80" creationId="{B24E5A82-1C4F-4DE1-91F1-C834EC9705D7}"/>
          </ac:spMkLst>
        </pc:spChg>
        <pc:spChg chg="mod">
          <ac:chgData name="Grégory Morel" userId="732ee2fcb39904ba" providerId="LiveId" clId="{5C052DB2-29C9-4891-B711-359DA44E8E8E}" dt="2021-02-25T20:13:32.473" v="16624" actId="20577"/>
          <ac:spMkLst>
            <pc:docMk/>
            <pc:sldMk cId="1725369421" sldId="723"/>
            <ac:spMk id="104" creationId="{DB76CBFB-1A34-4277-97A9-8E2B587AED10}"/>
          </ac:spMkLst>
        </pc:spChg>
        <pc:spChg chg="mod">
          <ac:chgData name="Grégory Morel" userId="732ee2fcb39904ba" providerId="LiveId" clId="{5C052DB2-29C9-4891-B711-359DA44E8E8E}" dt="2021-02-25T20:13:45.884" v="16630" actId="20577"/>
          <ac:spMkLst>
            <pc:docMk/>
            <pc:sldMk cId="1725369421" sldId="723"/>
            <ac:spMk id="107" creationId="{1D679212-5B71-40E6-981E-CA5A1AE76F9E}"/>
          </ac:spMkLst>
        </pc:spChg>
        <pc:spChg chg="mod">
          <ac:chgData name="Grégory Morel" userId="732ee2fcb39904ba" providerId="LiveId" clId="{5C052DB2-29C9-4891-B711-359DA44E8E8E}" dt="2021-02-25T20:13:48.356" v="16631" actId="20577"/>
          <ac:spMkLst>
            <pc:docMk/>
            <pc:sldMk cId="1725369421" sldId="723"/>
            <ac:spMk id="108" creationId="{867E9B8B-C0F1-4EDB-A1CC-8FD127C3E228}"/>
          </ac:spMkLst>
        </pc:spChg>
        <pc:spChg chg="mod">
          <ac:chgData name="Grégory Morel" userId="732ee2fcb39904ba" providerId="LiveId" clId="{5C052DB2-29C9-4891-B711-359DA44E8E8E}" dt="2021-02-25T20:13:58.330" v="16637" actId="20577"/>
          <ac:spMkLst>
            <pc:docMk/>
            <pc:sldMk cId="1725369421" sldId="723"/>
            <ac:spMk id="114" creationId="{4DF7B43C-69FF-4F10-BE23-CADAEEFA7A6D}"/>
          </ac:spMkLst>
        </pc:spChg>
        <pc:spChg chg="mod">
          <ac:chgData name="Grégory Morel" userId="732ee2fcb39904ba" providerId="LiveId" clId="{5C052DB2-29C9-4891-B711-359DA44E8E8E}" dt="2021-02-25T20:13:56.617" v="16636" actId="20577"/>
          <ac:spMkLst>
            <pc:docMk/>
            <pc:sldMk cId="1725369421" sldId="723"/>
            <ac:spMk id="115" creationId="{9FD8135C-A3E5-4300-B23B-E73F18AED890}"/>
          </ac:spMkLst>
        </pc:spChg>
        <pc:spChg chg="mod">
          <ac:chgData name="Grégory Morel" userId="732ee2fcb39904ba" providerId="LiveId" clId="{5C052DB2-29C9-4891-B711-359DA44E8E8E}" dt="2021-02-25T20:14:01.626" v="16639" actId="20577"/>
          <ac:spMkLst>
            <pc:docMk/>
            <pc:sldMk cId="1725369421" sldId="723"/>
            <ac:spMk id="116" creationId="{AF6F2EB3-C614-4642-9CFB-836E7E204016}"/>
          </ac:spMkLst>
        </pc:spChg>
        <pc:spChg chg="mod">
          <ac:chgData name="Grégory Morel" userId="732ee2fcb39904ba" providerId="LiveId" clId="{5C052DB2-29C9-4891-B711-359DA44E8E8E}" dt="2021-02-25T20:13:59.873" v="16638" actId="20577"/>
          <ac:spMkLst>
            <pc:docMk/>
            <pc:sldMk cId="1725369421" sldId="723"/>
            <ac:spMk id="117" creationId="{93FCFA37-FF4D-47D5-811E-C45754D8A51B}"/>
          </ac:spMkLst>
        </pc:spChg>
        <pc:spChg chg="mod">
          <ac:chgData name="Grégory Morel" userId="732ee2fcb39904ba" providerId="LiveId" clId="{5C052DB2-29C9-4891-B711-359DA44E8E8E}" dt="2021-02-25T20:36:46.212" v="16756" actId="553"/>
          <ac:spMkLst>
            <pc:docMk/>
            <pc:sldMk cId="1725369421" sldId="723"/>
            <ac:spMk id="140" creationId="{61A7B66B-6E77-4EEA-B84A-67D0C8EF183D}"/>
          </ac:spMkLst>
        </pc:spChg>
        <pc:spChg chg="mod">
          <ac:chgData name="Grégory Morel" userId="732ee2fcb39904ba" providerId="LiveId" clId="{5C052DB2-29C9-4891-B711-359DA44E8E8E}" dt="2021-02-25T20:36:46.212" v="16756" actId="553"/>
          <ac:spMkLst>
            <pc:docMk/>
            <pc:sldMk cId="1725369421" sldId="723"/>
            <ac:spMk id="141" creationId="{B1E52B57-FA2B-451B-8FCF-D9F0FF57BAA8}"/>
          </ac:spMkLst>
        </pc:spChg>
        <pc:spChg chg="mod">
          <ac:chgData name="Grégory Morel" userId="732ee2fcb39904ba" providerId="LiveId" clId="{5C052DB2-29C9-4891-B711-359DA44E8E8E}" dt="2021-02-25T20:36:46.212" v="16756" actId="553"/>
          <ac:spMkLst>
            <pc:docMk/>
            <pc:sldMk cId="1725369421" sldId="723"/>
            <ac:spMk id="142" creationId="{5AEDA12C-D372-4AB4-9136-40E95F7F8C48}"/>
          </ac:spMkLst>
        </pc:spChg>
        <pc:spChg chg="mod">
          <ac:chgData name="Grégory Morel" userId="732ee2fcb39904ba" providerId="LiveId" clId="{5C052DB2-29C9-4891-B711-359DA44E8E8E}" dt="2021-02-25T20:36:46.212" v="16756" actId="553"/>
          <ac:spMkLst>
            <pc:docMk/>
            <pc:sldMk cId="1725369421" sldId="723"/>
            <ac:spMk id="143" creationId="{00354A7C-103A-4C81-B485-38B408156096}"/>
          </ac:spMkLst>
        </pc:spChg>
        <pc:spChg chg="mod">
          <ac:chgData name="Grégory Morel" userId="732ee2fcb39904ba" providerId="LiveId" clId="{5C052DB2-29C9-4891-B711-359DA44E8E8E}" dt="2021-02-25T20:33:04.282" v="16734" actId="12788"/>
          <ac:spMkLst>
            <pc:docMk/>
            <pc:sldMk cId="1725369421" sldId="723"/>
            <ac:spMk id="151" creationId="{409A9DE4-B8E8-44C5-ABE3-29B2255068EA}"/>
          </ac:spMkLst>
        </pc:spChg>
        <pc:cxnChg chg="mod">
          <ac:chgData name="Grégory Morel" userId="732ee2fcb39904ba" providerId="LiveId" clId="{5C052DB2-29C9-4891-B711-359DA44E8E8E}" dt="2021-02-25T20:13:29.320" v="16623" actId="20577"/>
          <ac:cxnSpMkLst>
            <pc:docMk/>
            <pc:sldMk cId="1725369421" sldId="723"/>
            <ac:cxnSpMk id="12" creationId="{F56AF593-9166-4E75-8C9F-87343469E15D}"/>
          </ac:cxnSpMkLst>
        </pc:cxnChg>
        <pc:cxnChg chg="mod">
          <ac:chgData name="Grégory Morel" userId="732ee2fcb39904ba" providerId="LiveId" clId="{5C052DB2-29C9-4891-B711-359DA44E8E8E}" dt="2021-02-25T20:13:32.473" v="16624" actId="20577"/>
          <ac:cxnSpMkLst>
            <pc:docMk/>
            <pc:sldMk cId="1725369421" sldId="723"/>
            <ac:cxnSpMk id="55" creationId="{EE05EFFB-927F-4535-8DAF-287D0438FD40}"/>
          </ac:cxnSpMkLst>
        </pc:cxnChg>
        <pc:cxnChg chg="mod">
          <ac:chgData name="Grégory Morel" userId="732ee2fcb39904ba" providerId="LiveId" clId="{5C052DB2-29C9-4891-B711-359DA44E8E8E}" dt="2021-02-25T20:13:37.271" v="16628" actId="20577"/>
          <ac:cxnSpMkLst>
            <pc:docMk/>
            <pc:sldMk cId="1725369421" sldId="723"/>
            <ac:cxnSpMk id="66" creationId="{BB8C4A2A-7354-4D37-BDF9-6466FD5C9245}"/>
          </ac:cxnSpMkLst>
        </pc:cxnChg>
        <pc:cxnChg chg="mod">
          <ac:chgData name="Grégory Morel" userId="732ee2fcb39904ba" providerId="LiveId" clId="{5C052DB2-29C9-4891-B711-359DA44E8E8E}" dt="2021-02-25T20:13:40.273" v="16629" actId="20577"/>
          <ac:cxnSpMkLst>
            <pc:docMk/>
            <pc:sldMk cId="1725369421" sldId="723"/>
            <ac:cxnSpMk id="67" creationId="{5737A497-BD14-4CE0-83BA-A16D5A495AEF}"/>
          </ac:cxnSpMkLst>
        </pc:cxnChg>
        <pc:cxnChg chg="mod">
          <ac:chgData name="Grégory Morel" userId="732ee2fcb39904ba" providerId="LiveId" clId="{5C052DB2-29C9-4891-B711-359DA44E8E8E}" dt="2021-02-25T20:13:50.504" v="16632" actId="20577"/>
          <ac:cxnSpMkLst>
            <pc:docMk/>
            <pc:sldMk cId="1725369421" sldId="723"/>
            <ac:cxnSpMk id="87" creationId="{2ADE20F3-6B7B-459B-8138-12787890CEC0}"/>
          </ac:cxnSpMkLst>
        </pc:cxnChg>
        <pc:cxnChg chg="mod">
          <ac:chgData name="Grégory Morel" userId="732ee2fcb39904ba" providerId="LiveId" clId="{5C052DB2-29C9-4891-B711-359DA44E8E8E}" dt="2021-02-25T20:13:52.151" v="16633" actId="20577"/>
          <ac:cxnSpMkLst>
            <pc:docMk/>
            <pc:sldMk cId="1725369421" sldId="723"/>
            <ac:cxnSpMk id="90" creationId="{16C60C80-A931-41A6-ACD8-1C328BF18E3B}"/>
          </ac:cxnSpMkLst>
        </pc:cxnChg>
        <pc:cxnChg chg="mod">
          <ac:chgData name="Grégory Morel" userId="732ee2fcb39904ba" providerId="LiveId" clId="{5C052DB2-29C9-4891-B711-359DA44E8E8E}" dt="2021-02-25T20:13:53.512" v="16634" actId="20577"/>
          <ac:cxnSpMkLst>
            <pc:docMk/>
            <pc:sldMk cId="1725369421" sldId="723"/>
            <ac:cxnSpMk id="93" creationId="{918FEF42-2D5D-434D-AA8D-5F254E9EF58C}"/>
          </ac:cxnSpMkLst>
        </pc:cxnChg>
        <pc:cxnChg chg="mod">
          <ac:chgData name="Grégory Morel" userId="732ee2fcb39904ba" providerId="LiveId" clId="{5C052DB2-29C9-4891-B711-359DA44E8E8E}" dt="2021-02-25T20:13:55.146" v="16635" actId="20577"/>
          <ac:cxnSpMkLst>
            <pc:docMk/>
            <pc:sldMk cId="1725369421" sldId="723"/>
            <ac:cxnSpMk id="96" creationId="{0E0BA93B-DC22-4AEA-BFD1-05B36651605E}"/>
          </ac:cxnSpMkLst>
        </pc:cxnChg>
        <pc:cxnChg chg="mod">
          <ac:chgData name="Grégory Morel" userId="732ee2fcb39904ba" providerId="LiveId" clId="{5C052DB2-29C9-4891-B711-359DA44E8E8E}" dt="2021-02-25T20:13:45.884" v="16630" actId="20577"/>
          <ac:cxnSpMkLst>
            <pc:docMk/>
            <pc:sldMk cId="1725369421" sldId="723"/>
            <ac:cxnSpMk id="109" creationId="{4CCBFBC0-1653-4A4D-9C3B-3D86E1EA14CD}"/>
          </ac:cxnSpMkLst>
        </pc:cxnChg>
        <pc:cxnChg chg="mod">
          <ac:chgData name="Grégory Morel" userId="732ee2fcb39904ba" providerId="LiveId" clId="{5C052DB2-29C9-4891-B711-359DA44E8E8E}" dt="2021-02-25T20:13:48.356" v="16631" actId="20577"/>
          <ac:cxnSpMkLst>
            <pc:docMk/>
            <pc:sldMk cId="1725369421" sldId="723"/>
            <ac:cxnSpMk id="113" creationId="{DBD32202-D2D4-48DD-BB7E-9AD189FBB66E}"/>
          </ac:cxnSpMkLst>
        </pc:cxnChg>
        <pc:cxnChg chg="mod">
          <ac:chgData name="Grégory Morel" userId="732ee2fcb39904ba" providerId="LiveId" clId="{5C052DB2-29C9-4891-B711-359DA44E8E8E}" dt="2021-02-25T20:13:56.617" v="16636" actId="20577"/>
          <ac:cxnSpMkLst>
            <pc:docMk/>
            <pc:sldMk cId="1725369421" sldId="723"/>
            <ac:cxnSpMk id="118" creationId="{6D9D3776-F321-4949-A50D-803B4DFE2348}"/>
          </ac:cxnSpMkLst>
        </pc:cxnChg>
        <pc:cxnChg chg="mod">
          <ac:chgData name="Grégory Morel" userId="732ee2fcb39904ba" providerId="LiveId" clId="{5C052DB2-29C9-4891-B711-359DA44E8E8E}" dt="2021-02-25T20:13:58.330" v="16637" actId="20577"/>
          <ac:cxnSpMkLst>
            <pc:docMk/>
            <pc:sldMk cId="1725369421" sldId="723"/>
            <ac:cxnSpMk id="119" creationId="{B4E434FA-88E7-4DED-A8E7-77EEC2E5A5E4}"/>
          </ac:cxnSpMkLst>
        </pc:cxnChg>
        <pc:cxnChg chg="mod">
          <ac:chgData name="Grégory Morel" userId="732ee2fcb39904ba" providerId="LiveId" clId="{5C052DB2-29C9-4891-B711-359DA44E8E8E}" dt="2021-02-25T20:13:59.873" v="16638" actId="20577"/>
          <ac:cxnSpMkLst>
            <pc:docMk/>
            <pc:sldMk cId="1725369421" sldId="723"/>
            <ac:cxnSpMk id="120" creationId="{93EF9396-45AE-4ACD-8260-F8FF3BDB1E5C}"/>
          </ac:cxnSpMkLst>
        </pc:cxnChg>
        <pc:cxnChg chg="mod">
          <ac:chgData name="Grégory Morel" userId="732ee2fcb39904ba" providerId="LiveId" clId="{5C052DB2-29C9-4891-B711-359DA44E8E8E}" dt="2021-02-25T20:14:01.626" v="16639" actId="20577"/>
          <ac:cxnSpMkLst>
            <pc:docMk/>
            <pc:sldMk cId="1725369421" sldId="723"/>
            <ac:cxnSpMk id="121" creationId="{0A5C4051-B6AA-44DB-98F3-E529CDE172A9}"/>
          </ac:cxnSpMkLst>
        </pc:cxnChg>
      </pc:sldChg>
      <pc:sldChg chg="modSp add modTransition modAnim modNotesTx">
        <pc:chgData name="Grégory Morel" userId="732ee2fcb39904ba" providerId="LiveId" clId="{5C052DB2-29C9-4891-B711-359DA44E8E8E}" dt="2021-02-25T20:58:05.645" v="16776" actId="20577"/>
        <pc:sldMkLst>
          <pc:docMk/>
          <pc:sldMk cId="154630796" sldId="724"/>
        </pc:sldMkLst>
        <pc:spChg chg="mod">
          <ac:chgData name="Grégory Morel" userId="732ee2fcb39904ba" providerId="LiveId" clId="{5C052DB2-29C9-4891-B711-359DA44E8E8E}" dt="2021-02-25T20:41:39.133" v="16760" actId="313"/>
          <ac:spMkLst>
            <pc:docMk/>
            <pc:sldMk cId="154630796" sldId="724"/>
            <ac:spMk id="4" creationId="{AB70866E-1543-4C57-8259-C15EFC25E817}"/>
          </ac:spMkLst>
        </pc:spChg>
        <pc:spChg chg="mod">
          <ac:chgData name="Grégory Morel" userId="732ee2fcb39904ba" providerId="LiveId" clId="{5C052DB2-29C9-4891-B711-359DA44E8E8E}" dt="2021-02-25T20:35:35.362" v="16746" actId="20577"/>
          <ac:spMkLst>
            <pc:docMk/>
            <pc:sldMk cId="154630796" sldId="724"/>
            <ac:spMk id="6" creationId="{97C65F2C-6604-4C55-83A2-D914691E5D07}"/>
          </ac:spMkLst>
        </pc:spChg>
        <pc:spChg chg="mod">
          <ac:chgData name="Grégory Morel" userId="732ee2fcb39904ba" providerId="LiveId" clId="{5C052DB2-29C9-4891-B711-359DA44E8E8E}" dt="2021-02-25T20:41:39.635" v="16761" actId="313"/>
          <ac:spMkLst>
            <pc:docMk/>
            <pc:sldMk cId="154630796" sldId="724"/>
            <ac:spMk id="49" creationId="{A97CA1CF-84B2-4896-BE55-95B54DD1670C}"/>
          </ac:spMkLst>
        </pc:spChg>
        <pc:spChg chg="mod">
          <ac:chgData name="Grégory Morel" userId="732ee2fcb39904ba" providerId="LiveId" clId="{5C052DB2-29C9-4891-B711-359DA44E8E8E}" dt="2021-02-25T20:41:40.043" v="16762" actId="313"/>
          <ac:spMkLst>
            <pc:docMk/>
            <pc:sldMk cId="154630796" sldId="724"/>
            <ac:spMk id="51" creationId="{C3D97CA1-F732-4E19-B988-383DAF715016}"/>
          </ac:spMkLst>
        </pc:spChg>
        <pc:spChg chg="mod">
          <ac:chgData name="Grégory Morel" userId="732ee2fcb39904ba" providerId="LiveId" clId="{5C052DB2-29C9-4891-B711-359DA44E8E8E}" dt="2021-02-25T20:41:40.504" v="16763" actId="313"/>
          <ac:spMkLst>
            <pc:docMk/>
            <pc:sldMk cId="154630796" sldId="724"/>
            <ac:spMk id="61" creationId="{29794D18-EEA1-4220-ABF5-F44E68FDD3EA}"/>
          </ac:spMkLst>
        </pc:spChg>
        <pc:spChg chg="mod">
          <ac:chgData name="Grégory Morel" userId="732ee2fcb39904ba" providerId="LiveId" clId="{5C052DB2-29C9-4891-B711-359DA44E8E8E}" dt="2021-02-25T20:41:41.371" v="16764" actId="313"/>
          <ac:spMkLst>
            <pc:docMk/>
            <pc:sldMk cId="154630796" sldId="724"/>
            <ac:spMk id="77" creationId="{6187E2C2-BEF7-4118-9E5F-568ADEA0B20C}"/>
          </ac:spMkLst>
        </pc:spChg>
        <pc:spChg chg="mod">
          <ac:chgData name="Grégory Morel" userId="732ee2fcb39904ba" providerId="LiveId" clId="{5C052DB2-29C9-4891-B711-359DA44E8E8E}" dt="2021-02-25T20:41:41.840" v="16765" actId="313"/>
          <ac:spMkLst>
            <pc:docMk/>
            <pc:sldMk cId="154630796" sldId="724"/>
            <ac:spMk id="78" creationId="{24D7ED54-3F40-49A9-B6D4-44A13350416B}"/>
          </ac:spMkLst>
        </pc:spChg>
        <pc:spChg chg="mod">
          <ac:chgData name="Grégory Morel" userId="732ee2fcb39904ba" providerId="LiveId" clId="{5C052DB2-29C9-4891-B711-359DA44E8E8E}" dt="2021-02-25T20:41:42.374" v="16766" actId="313"/>
          <ac:spMkLst>
            <pc:docMk/>
            <pc:sldMk cId="154630796" sldId="724"/>
            <ac:spMk id="79" creationId="{78B286ED-85AF-498F-B1B0-0D3E2135BF2E}"/>
          </ac:spMkLst>
        </pc:spChg>
        <pc:spChg chg="mod">
          <ac:chgData name="Grégory Morel" userId="732ee2fcb39904ba" providerId="LiveId" clId="{5C052DB2-29C9-4891-B711-359DA44E8E8E}" dt="2021-02-25T20:41:42.810" v="16767" actId="313"/>
          <ac:spMkLst>
            <pc:docMk/>
            <pc:sldMk cId="154630796" sldId="724"/>
            <ac:spMk id="80" creationId="{B24E5A82-1C4F-4DE1-91F1-C834EC9705D7}"/>
          </ac:spMkLst>
        </pc:spChg>
        <pc:spChg chg="mod">
          <ac:chgData name="Grégory Morel" userId="732ee2fcb39904ba" providerId="LiveId" clId="{5C052DB2-29C9-4891-B711-359DA44E8E8E}" dt="2021-02-25T20:41:43.261" v="16768" actId="313"/>
          <ac:spMkLst>
            <pc:docMk/>
            <pc:sldMk cId="154630796" sldId="724"/>
            <ac:spMk id="104" creationId="{DB76CBFB-1A34-4277-97A9-8E2B587AED10}"/>
          </ac:spMkLst>
        </pc:spChg>
        <pc:spChg chg="mod">
          <ac:chgData name="Grégory Morel" userId="732ee2fcb39904ba" providerId="LiveId" clId="{5C052DB2-29C9-4891-B711-359DA44E8E8E}" dt="2021-02-25T20:41:43.769" v="16769" actId="313"/>
          <ac:spMkLst>
            <pc:docMk/>
            <pc:sldMk cId="154630796" sldId="724"/>
            <ac:spMk id="107" creationId="{1D679212-5B71-40E6-981E-CA5A1AE76F9E}"/>
          </ac:spMkLst>
        </pc:spChg>
        <pc:spChg chg="mod">
          <ac:chgData name="Grégory Morel" userId="732ee2fcb39904ba" providerId="LiveId" clId="{5C052DB2-29C9-4891-B711-359DA44E8E8E}" dt="2021-02-25T20:41:44.223" v="16770" actId="313"/>
          <ac:spMkLst>
            <pc:docMk/>
            <pc:sldMk cId="154630796" sldId="724"/>
            <ac:spMk id="108" creationId="{867E9B8B-C0F1-4EDB-A1CC-8FD127C3E228}"/>
          </ac:spMkLst>
        </pc:spChg>
        <pc:spChg chg="mod">
          <ac:chgData name="Grégory Morel" userId="732ee2fcb39904ba" providerId="LiveId" clId="{5C052DB2-29C9-4891-B711-359DA44E8E8E}" dt="2021-02-25T20:41:44.667" v="16771" actId="313"/>
          <ac:spMkLst>
            <pc:docMk/>
            <pc:sldMk cId="154630796" sldId="724"/>
            <ac:spMk id="114" creationId="{4DF7B43C-69FF-4F10-BE23-CADAEEFA7A6D}"/>
          </ac:spMkLst>
        </pc:spChg>
        <pc:spChg chg="mod">
          <ac:chgData name="Grégory Morel" userId="732ee2fcb39904ba" providerId="LiveId" clId="{5C052DB2-29C9-4891-B711-359DA44E8E8E}" dt="2021-02-25T20:41:45.127" v="16772" actId="313"/>
          <ac:spMkLst>
            <pc:docMk/>
            <pc:sldMk cId="154630796" sldId="724"/>
            <ac:spMk id="115" creationId="{9FD8135C-A3E5-4300-B23B-E73F18AED890}"/>
          </ac:spMkLst>
        </pc:spChg>
        <pc:spChg chg="mod">
          <ac:chgData name="Grégory Morel" userId="732ee2fcb39904ba" providerId="LiveId" clId="{5C052DB2-29C9-4891-B711-359DA44E8E8E}" dt="2021-02-25T20:41:45.616" v="16773" actId="313"/>
          <ac:spMkLst>
            <pc:docMk/>
            <pc:sldMk cId="154630796" sldId="724"/>
            <ac:spMk id="116" creationId="{AF6F2EB3-C614-4642-9CFB-836E7E204016}"/>
          </ac:spMkLst>
        </pc:spChg>
        <pc:spChg chg="mod">
          <ac:chgData name="Grégory Morel" userId="732ee2fcb39904ba" providerId="LiveId" clId="{5C052DB2-29C9-4891-B711-359DA44E8E8E}" dt="2021-02-25T20:41:46.067" v="16774" actId="313"/>
          <ac:spMkLst>
            <pc:docMk/>
            <pc:sldMk cId="154630796" sldId="724"/>
            <ac:spMk id="117" creationId="{93FCFA37-FF4D-47D5-811E-C45754D8A51B}"/>
          </ac:spMkLst>
        </pc:spChg>
        <pc:spChg chg="mod">
          <ac:chgData name="Grégory Morel" userId="732ee2fcb39904ba" providerId="LiveId" clId="{5C052DB2-29C9-4891-B711-359DA44E8E8E}" dt="2021-02-25T20:36:29.717" v="16755" actId="553"/>
          <ac:spMkLst>
            <pc:docMk/>
            <pc:sldMk cId="154630796" sldId="724"/>
            <ac:spMk id="140" creationId="{61A7B66B-6E77-4EEA-B84A-67D0C8EF183D}"/>
          </ac:spMkLst>
        </pc:spChg>
        <pc:spChg chg="mod">
          <ac:chgData name="Grégory Morel" userId="732ee2fcb39904ba" providerId="LiveId" clId="{5C052DB2-29C9-4891-B711-359DA44E8E8E}" dt="2021-02-25T20:36:29.717" v="16755" actId="553"/>
          <ac:spMkLst>
            <pc:docMk/>
            <pc:sldMk cId="154630796" sldId="724"/>
            <ac:spMk id="141" creationId="{B1E52B57-FA2B-451B-8FCF-D9F0FF57BAA8}"/>
          </ac:spMkLst>
        </pc:spChg>
        <pc:spChg chg="mod">
          <ac:chgData name="Grégory Morel" userId="732ee2fcb39904ba" providerId="LiveId" clId="{5C052DB2-29C9-4891-B711-359DA44E8E8E}" dt="2021-02-25T20:36:29.717" v="16755" actId="553"/>
          <ac:spMkLst>
            <pc:docMk/>
            <pc:sldMk cId="154630796" sldId="724"/>
            <ac:spMk id="142" creationId="{5AEDA12C-D372-4AB4-9136-40E95F7F8C48}"/>
          </ac:spMkLst>
        </pc:spChg>
        <pc:spChg chg="mod">
          <ac:chgData name="Grégory Morel" userId="732ee2fcb39904ba" providerId="LiveId" clId="{5C052DB2-29C9-4891-B711-359DA44E8E8E}" dt="2021-02-25T20:36:29.717" v="16755" actId="553"/>
          <ac:spMkLst>
            <pc:docMk/>
            <pc:sldMk cId="154630796" sldId="724"/>
            <ac:spMk id="143" creationId="{00354A7C-103A-4C81-B485-38B408156096}"/>
          </ac:spMkLst>
        </pc:spChg>
        <pc:spChg chg="mod">
          <ac:chgData name="Grégory Morel" userId="732ee2fcb39904ba" providerId="LiveId" clId="{5C052DB2-29C9-4891-B711-359DA44E8E8E}" dt="2021-02-25T20:35:14.605" v="16736" actId="20577"/>
          <ac:spMkLst>
            <pc:docMk/>
            <pc:sldMk cId="154630796" sldId="724"/>
            <ac:spMk id="150" creationId="{485F9070-B9A4-4615-AB7E-B6254E4F8356}"/>
          </ac:spMkLst>
        </pc:spChg>
        <pc:spChg chg="mod">
          <ac:chgData name="Grégory Morel" userId="732ee2fcb39904ba" providerId="LiveId" clId="{5C052DB2-29C9-4891-B711-359DA44E8E8E}" dt="2021-02-25T20:35:29.628" v="16738" actId="1076"/>
          <ac:spMkLst>
            <pc:docMk/>
            <pc:sldMk cId="154630796" sldId="724"/>
            <ac:spMk id="151" creationId="{409A9DE4-B8E8-44C5-ABE3-29B2255068EA}"/>
          </ac:spMkLst>
        </pc:spChg>
        <pc:cxnChg chg="mod">
          <ac:chgData name="Grégory Morel" userId="732ee2fcb39904ba" providerId="LiveId" clId="{5C052DB2-29C9-4891-B711-359DA44E8E8E}" dt="2021-02-25T20:41:39.635" v="16761" actId="313"/>
          <ac:cxnSpMkLst>
            <pc:docMk/>
            <pc:sldMk cId="154630796" sldId="724"/>
            <ac:cxnSpMk id="12" creationId="{F56AF593-9166-4E75-8C9F-87343469E15D}"/>
          </ac:cxnSpMkLst>
        </pc:cxnChg>
        <pc:cxnChg chg="mod">
          <ac:chgData name="Grégory Morel" userId="732ee2fcb39904ba" providerId="LiveId" clId="{5C052DB2-29C9-4891-B711-359DA44E8E8E}" dt="2021-02-25T20:41:43.261" v="16768" actId="313"/>
          <ac:cxnSpMkLst>
            <pc:docMk/>
            <pc:sldMk cId="154630796" sldId="724"/>
            <ac:cxnSpMk id="55" creationId="{EE05EFFB-927F-4535-8DAF-287D0438FD40}"/>
          </ac:cxnSpMkLst>
        </pc:cxnChg>
        <pc:cxnChg chg="mod">
          <ac:chgData name="Grégory Morel" userId="732ee2fcb39904ba" providerId="LiveId" clId="{5C052DB2-29C9-4891-B711-359DA44E8E8E}" dt="2021-02-25T20:41:40.043" v="16762" actId="313"/>
          <ac:cxnSpMkLst>
            <pc:docMk/>
            <pc:sldMk cId="154630796" sldId="724"/>
            <ac:cxnSpMk id="66" creationId="{BB8C4A2A-7354-4D37-BDF9-6466FD5C9245}"/>
          </ac:cxnSpMkLst>
        </pc:cxnChg>
        <pc:cxnChg chg="mod">
          <ac:chgData name="Grégory Morel" userId="732ee2fcb39904ba" providerId="LiveId" clId="{5C052DB2-29C9-4891-B711-359DA44E8E8E}" dt="2021-02-25T20:41:40.504" v="16763" actId="313"/>
          <ac:cxnSpMkLst>
            <pc:docMk/>
            <pc:sldMk cId="154630796" sldId="724"/>
            <ac:cxnSpMk id="67" creationId="{5737A497-BD14-4CE0-83BA-A16D5A495AEF}"/>
          </ac:cxnSpMkLst>
        </pc:cxnChg>
        <pc:cxnChg chg="mod">
          <ac:chgData name="Grégory Morel" userId="732ee2fcb39904ba" providerId="LiveId" clId="{5C052DB2-29C9-4891-B711-359DA44E8E8E}" dt="2021-02-25T20:41:41.840" v="16765" actId="313"/>
          <ac:cxnSpMkLst>
            <pc:docMk/>
            <pc:sldMk cId="154630796" sldId="724"/>
            <ac:cxnSpMk id="87" creationId="{2ADE20F3-6B7B-459B-8138-12787890CEC0}"/>
          </ac:cxnSpMkLst>
        </pc:cxnChg>
        <pc:cxnChg chg="mod">
          <ac:chgData name="Grégory Morel" userId="732ee2fcb39904ba" providerId="LiveId" clId="{5C052DB2-29C9-4891-B711-359DA44E8E8E}" dt="2021-02-25T20:41:41.371" v="16764" actId="313"/>
          <ac:cxnSpMkLst>
            <pc:docMk/>
            <pc:sldMk cId="154630796" sldId="724"/>
            <ac:cxnSpMk id="90" creationId="{16C60C80-A931-41A6-ACD8-1C328BF18E3B}"/>
          </ac:cxnSpMkLst>
        </pc:cxnChg>
        <pc:cxnChg chg="mod">
          <ac:chgData name="Grégory Morel" userId="732ee2fcb39904ba" providerId="LiveId" clId="{5C052DB2-29C9-4891-B711-359DA44E8E8E}" dt="2021-02-25T20:41:42.810" v="16767" actId="313"/>
          <ac:cxnSpMkLst>
            <pc:docMk/>
            <pc:sldMk cId="154630796" sldId="724"/>
            <ac:cxnSpMk id="93" creationId="{918FEF42-2D5D-434D-AA8D-5F254E9EF58C}"/>
          </ac:cxnSpMkLst>
        </pc:cxnChg>
        <pc:cxnChg chg="mod">
          <ac:chgData name="Grégory Morel" userId="732ee2fcb39904ba" providerId="LiveId" clId="{5C052DB2-29C9-4891-B711-359DA44E8E8E}" dt="2021-02-25T20:41:42.374" v="16766" actId="313"/>
          <ac:cxnSpMkLst>
            <pc:docMk/>
            <pc:sldMk cId="154630796" sldId="724"/>
            <ac:cxnSpMk id="96" creationId="{0E0BA93B-DC22-4AEA-BFD1-05B36651605E}"/>
          </ac:cxnSpMkLst>
        </pc:cxnChg>
        <pc:cxnChg chg="mod">
          <ac:chgData name="Grégory Morel" userId="732ee2fcb39904ba" providerId="LiveId" clId="{5C052DB2-29C9-4891-B711-359DA44E8E8E}" dt="2021-02-25T20:41:43.769" v="16769" actId="313"/>
          <ac:cxnSpMkLst>
            <pc:docMk/>
            <pc:sldMk cId="154630796" sldId="724"/>
            <ac:cxnSpMk id="109" creationId="{4CCBFBC0-1653-4A4D-9C3B-3D86E1EA14CD}"/>
          </ac:cxnSpMkLst>
        </pc:cxnChg>
        <pc:cxnChg chg="mod">
          <ac:chgData name="Grégory Morel" userId="732ee2fcb39904ba" providerId="LiveId" clId="{5C052DB2-29C9-4891-B711-359DA44E8E8E}" dt="2021-02-25T20:41:44.223" v="16770" actId="313"/>
          <ac:cxnSpMkLst>
            <pc:docMk/>
            <pc:sldMk cId="154630796" sldId="724"/>
            <ac:cxnSpMk id="113" creationId="{DBD32202-D2D4-48DD-BB7E-9AD189FBB66E}"/>
          </ac:cxnSpMkLst>
        </pc:cxnChg>
        <pc:cxnChg chg="mod">
          <ac:chgData name="Grégory Morel" userId="732ee2fcb39904ba" providerId="LiveId" clId="{5C052DB2-29C9-4891-B711-359DA44E8E8E}" dt="2021-02-25T20:41:45.127" v="16772" actId="313"/>
          <ac:cxnSpMkLst>
            <pc:docMk/>
            <pc:sldMk cId="154630796" sldId="724"/>
            <ac:cxnSpMk id="118" creationId="{6D9D3776-F321-4949-A50D-803B4DFE2348}"/>
          </ac:cxnSpMkLst>
        </pc:cxnChg>
        <pc:cxnChg chg="mod">
          <ac:chgData name="Grégory Morel" userId="732ee2fcb39904ba" providerId="LiveId" clId="{5C052DB2-29C9-4891-B711-359DA44E8E8E}" dt="2021-02-25T20:41:44.667" v="16771" actId="313"/>
          <ac:cxnSpMkLst>
            <pc:docMk/>
            <pc:sldMk cId="154630796" sldId="724"/>
            <ac:cxnSpMk id="119" creationId="{B4E434FA-88E7-4DED-A8E7-77EEC2E5A5E4}"/>
          </ac:cxnSpMkLst>
        </pc:cxnChg>
        <pc:cxnChg chg="mod">
          <ac:chgData name="Grégory Morel" userId="732ee2fcb39904ba" providerId="LiveId" clId="{5C052DB2-29C9-4891-B711-359DA44E8E8E}" dt="2021-02-25T20:41:46.067" v="16774" actId="313"/>
          <ac:cxnSpMkLst>
            <pc:docMk/>
            <pc:sldMk cId="154630796" sldId="724"/>
            <ac:cxnSpMk id="120" creationId="{93EF9396-45AE-4ACD-8260-F8FF3BDB1E5C}"/>
          </ac:cxnSpMkLst>
        </pc:cxnChg>
        <pc:cxnChg chg="mod">
          <ac:chgData name="Grégory Morel" userId="732ee2fcb39904ba" providerId="LiveId" clId="{5C052DB2-29C9-4891-B711-359DA44E8E8E}" dt="2021-02-25T20:41:45.616" v="16773" actId="313"/>
          <ac:cxnSpMkLst>
            <pc:docMk/>
            <pc:sldMk cId="154630796" sldId="724"/>
            <ac:cxnSpMk id="121" creationId="{0A5C4051-B6AA-44DB-98F3-E529CDE172A9}"/>
          </ac:cxnSpMkLst>
        </pc:cxnChg>
      </pc:sldChg>
      <pc:sldChg chg="addSp modSp add modAnim">
        <pc:chgData name="Grégory Morel" userId="732ee2fcb39904ba" providerId="LiveId" clId="{5C052DB2-29C9-4891-B711-359DA44E8E8E}" dt="2021-03-05T00:44:22" v="21295" actId="122"/>
        <pc:sldMkLst>
          <pc:docMk/>
          <pc:sldMk cId="3891310504" sldId="725"/>
        </pc:sldMkLst>
        <pc:spChg chg="mod">
          <ac:chgData name="Grégory Morel" userId="732ee2fcb39904ba" providerId="LiveId" clId="{5C052DB2-29C9-4891-B711-359DA44E8E8E}" dt="2021-03-05T00:29:32.718" v="20486" actId="20577"/>
          <ac:spMkLst>
            <pc:docMk/>
            <pc:sldMk cId="3891310504" sldId="725"/>
            <ac:spMk id="2" creationId="{00000000-0000-0000-0000-000000000000}"/>
          </ac:spMkLst>
        </pc:spChg>
        <pc:spChg chg="mod">
          <ac:chgData name="Grégory Morel" userId="732ee2fcb39904ba" providerId="LiveId" clId="{5C052DB2-29C9-4891-B711-359DA44E8E8E}" dt="2021-03-05T00:44:22" v="21295" actId="122"/>
          <ac:spMkLst>
            <pc:docMk/>
            <pc:sldMk cId="3891310504" sldId="725"/>
            <ac:spMk id="6" creationId="{97C65F2C-6604-4C55-83A2-D914691E5D07}"/>
          </ac:spMkLst>
        </pc:spChg>
        <pc:graphicFrameChg chg="add mod modGraphic">
          <ac:chgData name="Grégory Morel" userId="732ee2fcb39904ba" providerId="LiveId" clId="{5C052DB2-29C9-4891-B711-359DA44E8E8E}" dt="2021-03-05T00:43:37.366" v="21233" actId="1076"/>
          <ac:graphicFrameMkLst>
            <pc:docMk/>
            <pc:sldMk cId="3891310504" sldId="725"/>
            <ac:graphicFrameMk id="3" creationId="{A0F0E952-C08E-4CAB-9ECA-B0EC71C92E92}"/>
          </ac:graphicFrameMkLst>
        </pc:graphicFrameChg>
        <pc:graphicFrameChg chg="add mod modGraphic">
          <ac:chgData name="Grégory Morel" userId="732ee2fcb39904ba" providerId="LiveId" clId="{5C052DB2-29C9-4891-B711-359DA44E8E8E}" dt="2021-03-05T00:43:41.081" v="21234" actId="1076"/>
          <ac:graphicFrameMkLst>
            <pc:docMk/>
            <pc:sldMk cId="3891310504" sldId="725"/>
            <ac:graphicFrameMk id="8" creationId="{DE8C977F-870A-4984-9F65-90A045F34256}"/>
          </ac:graphicFrameMkLst>
        </pc:graphicFrameChg>
        <pc:graphicFrameChg chg="add mod modGraphic">
          <ac:chgData name="Grégory Morel" userId="732ee2fcb39904ba" providerId="LiveId" clId="{5C052DB2-29C9-4891-B711-359DA44E8E8E}" dt="2021-03-05T00:43:46.120" v="21235" actId="1076"/>
          <ac:graphicFrameMkLst>
            <pc:docMk/>
            <pc:sldMk cId="3891310504" sldId="725"/>
            <ac:graphicFrameMk id="9" creationId="{8E758D21-D3FA-4D94-8330-D3A9EECA3CE8}"/>
          </ac:graphicFrameMkLst>
        </pc:graphicFrameChg>
      </pc:sldChg>
      <pc:sldChg chg="addSp delSp modSp add modAnim">
        <pc:chgData name="Grégory Morel" userId="732ee2fcb39904ba" providerId="LiveId" clId="{5C052DB2-29C9-4891-B711-359DA44E8E8E}" dt="2021-03-04T23:46:07.356" v="18581" actId="1076"/>
        <pc:sldMkLst>
          <pc:docMk/>
          <pc:sldMk cId="2625958867" sldId="726"/>
        </pc:sldMkLst>
        <pc:spChg chg="mod">
          <ac:chgData name="Grégory Morel" userId="732ee2fcb39904ba" providerId="LiveId" clId="{5C052DB2-29C9-4891-B711-359DA44E8E8E}" dt="2021-03-04T23:40:37.736" v="18410" actId="20577"/>
          <ac:spMkLst>
            <pc:docMk/>
            <pc:sldMk cId="2625958867" sldId="726"/>
            <ac:spMk id="2" creationId="{00000000-0000-0000-0000-000000000000}"/>
          </ac:spMkLst>
        </pc:spChg>
        <pc:spChg chg="add mod">
          <ac:chgData name="Grégory Morel" userId="732ee2fcb39904ba" providerId="LiveId" clId="{5C052DB2-29C9-4891-B711-359DA44E8E8E}" dt="2021-03-04T23:46:07.356" v="18581" actId="1076"/>
          <ac:spMkLst>
            <pc:docMk/>
            <pc:sldMk cId="2625958867" sldId="726"/>
            <ac:spMk id="30" creationId="{4C50D42A-1B7A-4214-BE19-86F4EDBF94FF}"/>
          </ac:spMkLst>
        </pc:spChg>
        <pc:grpChg chg="del">
          <ac:chgData name="Grégory Morel" userId="732ee2fcb39904ba" providerId="LiveId" clId="{5C052DB2-29C9-4891-B711-359DA44E8E8E}" dt="2021-03-04T16:41:36.119" v="17612" actId="478"/>
          <ac:grpSpMkLst>
            <pc:docMk/>
            <pc:sldMk cId="2625958867" sldId="726"/>
            <ac:grpSpMk id="15" creationId="{2FE711E6-DC22-4A8C-B3F6-D4114555FD06}"/>
          </ac:grpSpMkLst>
        </pc:grpChg>
        <pc:grpChg chg="del">
          <ac:chgData name="Grégory Morel" userId="732ee2fcb39904ba" providerId="LiveId" clId="{5C052DB2-29C9-4891-B711-359DA44E8E8E}" dt="2021-03-04T16:41:36.119" v="17612" actId="478"/>
          <ac:grpSpMkLst>
            <pc:docMk/>
            <pc:sldMk cId="2625958867" sldId="726"/>
            <ac:grpSpMk id="29" creationId="{703BC614-F362-43CC-BC96-D54B0A423CC2}"/>
          </ac:grpSpMkLst>
        </pc:grpChg>
        <pc:picChg chg="add mod">
          <ac:chgData name="Grégory Morel" userId="732ee2fcb39904ba" providerId="LiveId" clId="{5C052DB2-29C9-4891-B711-359DA44E8E8E}" dt="2021-03-04T23:42:17.933" v="18414" actId="1076"/>
          <ac:picMkLst>
            <pc:docMk/>
            <pc:sldMk cId="2625958867" sldId="726"/>
            <ac:picMk id="3" creationId="{AA71DA65-9F07-4BD2-8358-ABC843D4FB17}"/>
          </ac:picMkLst>
        </pc:picChg>
      </pc:sldChg>
      <pc:sldChg chg="addSp delSp modSp add ord modAnim">
        <pc:chgData name="Grégory Morel" userId="732ee2fcb39904ba" providerId="LiveId" clId="{5C052DB2-29C9-4891-B711-359DA44E8E8E}" dt="2021-03-04T23:50:19.202" v="18593"/>
        <pc:sldMkLst>
          <pc:docMk/>
          <pc:sldMk cId="2510279741" sldId="727"/>
        </pc:sldMkLst>
        <pc:spChg chg="mod">
          <ac:chgData name="Grégory Morel" userId="732ee2fcb39904ba" providerId="LiveId" clId="{5C052DB2-29C9-4891-B711-359DA44E8E8E}" dt="2021-03-04T16:45:20.478" v="17637" actId="20577"/>
          <ac:spMkLst>
            <pc:docMk/>
            <pc:sldMk cId="2510279741" sldId="727"/>
            <ac:spMk id="2" creationId="{00000000-0000-0000-0000-000000000000}"/>
          </ac:spMkLst>
        </pc:spChg>
        <pc:spChg chg="add mod">
          <ac:chgData name="Grégory Morel" userId="732ee2fcb39904ba" providerId="LiveId" clId="{5C052DB2-29C9-4891-B711-359DA44E8E8E}" dt="2021-03-04T23:39:46.138" v="18390" actId="207"/>
          <ac:spMkLst>
            <pc:docMk/>
            <pc:sldMk cId="2510279741" sldId="727"/>
            <ac:spMk id="30" creationId="{ECA8ABCA-F9B4-4284-B277-9019EA0420FA}"/>
          </ac:spMkLst>
        </pc:spChg>
        <pc:grpChg chg="add del">
          <ac:chgData name="Grégory Morel" userId="732ee2fcb39904ba" providerId="LiveId" clId="{5C052DB2-29C9-4891-B711-359DA44E8E8E}" dt="2021-03-04T16:43:22.522" v="17621" actId="478"/>
          <ac:grpSpMkLst>
            <pc:docMk/>
            <pc:sldMk cId="2510279741" sldId="727"/>
            <ac:grpSpMk id="15" creationId="{2FE711E6-DC22-4A8C-B3F6-D4114555FD06}"/>
          </ac:grpSpMkLst>
        </pc:grpChg>
        <pc:grpChg chg="add del">
          <ac:chgData name="Grégory Morel" userId="732ee2fcb39904ba" providerId="LiveId" clId="{5C052DB2-29C9-4891-B711-359DA44E8E8E}" dt="2021-03-04T16:43:22.522" v="17621" actId="478"/>
          <ac:grpSpMkLst>
            <pc:docMk/>
            <pc:sldMk cId="2510279741" sldId="727"/>
            <ac:grpSpMk id="29" creationId="{703BC614-F362-43CC-BC96-D54B0A423CC2}"/>
          </ac:grpSpMkLst>
        </pc:grpChg>
        <pc:picChg chg="add mod">
          <ac:chgData name="Grégory Morel" userId="732ee2fcb39904ba" providerId="LiveId" clId="{5C052DB2-29C9-4891-B711-359DA44E8E8E}" dt="2021-03-04T23:40:48.234" v="18412" actId="1076"/>
          <ac:picMkLst>
            <pc:docMk/>
            <pc:sldMk cId="2510279741" sldId="727"/>
            <ac:picMk id="3" creationId="{91DEE6DD-BF54-4D8A-89B2-D613AC8B1D1F}"/>
          </ac:picMkLst>
        </pc:picChg>
      </pc:sldChg>
      <pc:sldChg chg="addSp delSp modSp add delAnim modAnim">
        <pc:chgData name="Grégory Morel" userId="732ee2fcb39904ba" providerId="LiveId" clId="{5C052DB2-29C9-4891-B711-359DA44E8E8E}" dt="2021-03-04T23:55:00.850" v="18765" actId="313"/>
        <pc:sldMkLst>
          <pc:docMk/>
          <pc:sldMk cId="2649159577" sldId="728"/>
        </pc:sldMkLst>
        <pc:spChg chg="mod">
          <ac:chgData name="Grégory Morel" userId="732ee2fcb39904ba" providerId="LiveId" clId="{5C052DB2-29C9-4891-B711-359DA44E8E8E}" dt="2021-03-04T23:52:58.775" v="18620" actId="20577"/>
          <ac:spMkLst>
            <pc:docMk/>
            <pc:sldMk cId="2649159577" sldId="728"/>
            <ac:spMk id="2" creationId="{00000000-0000-0000-0000-000000000000}"/>
          </ac:spMkLst>
        </pc:spChg>
        <pc:spChg chg="add mod">
          <ac:chgData name="Grégory Morel" userId="732ee2fcb39904ba" providerId="LiveId" clId="{5C052DB2-29C9-4891-B711-359DA44E8E8E}" dt="2021-03-04T23:55:00.850" v="18765" actId="313"/>
          <ac:spMkLst>
            <pc:docMk/>
            <pc:sldMk cId="2649159577" sldId="728"/>
            <ac:spMk id="7" creationId="{EEB2A045-59DE-40D5-9FFD-4D394886CCB8}"/>
          </ac:spMkLst>
        </pc:spChg>
        <pc:picChg chg="add mod">
          <ac:chgData name="Grégory Morel" userId="732ee2fcb39904ba" providerId="LiveId" clId="{5C052DB2-29C9-4891-B711-359DA44E8E8E}" dt="2021-03-04T23:52:07.646" v="18598" actId="1076"/>
          <ac:picMkLst>
            <pc:docMk/>
            <pc:sldMk cId="2649159577" sldId="728"/>
            <ac:picMk id="3" creationId="{14F351E1-24E0-4E05-AD41-29CFEC995A88}"/>
          </ac:picMkLst>
        </pc:picChg>
        <pc:picChg chg="add del">
          <ac:chgData name="Grégory Morel" userId="732ee2fcb39904ba" providerId="LiveId" clId="{5C052DB2-29C9-4891-B711-359DA44E8E8E}" dt="2021-03-04T23:50:02.341" v="18592" actId="478"/>
          <ac:picMkLst>
            <pc:docMk/>
            <pc:sldMk cId="2649159577" sldId="728"/>
            <ac:picMk id="5" creationId="{268CBAA9-C15B-472A-8F86-A0BB4880D2E9}"/>
          </ac:picMkLst>
        </pc:picChg>
      </pc:sldChg>
      <pc:sldChg chg="addSp delSp modSp add del delAnim modAnim">
        <pc:chgData name="Grégory Morel" userId="732ee2fcb39904ba" providerId="LiveId" clId="{5C052DB2-29C9-4891-B711-359DA44E8E8E}" dt="2021-03-05T00:28:36.347" v="20441" actId="207"/>
        <pc:sldMkLst>
          <pc:docMk/>
          <pc:sldMk cId="1181789113" sldId="729"/>
        </pc:sldMkLst>
        <pc:spChg chg="mod">
          <ac:chgData name="Grégory Morel" userId="732ee2fcb39904ba" providerId="LiveId" clId="{5C052DB2-29C9-4891-B711-359DA44E8E8E}" dt="2021-03-05T00:16:16.096" v="19987" actId="20577"/>
          <ac:spMkLst>
            <pc:docMk/>
            <pc:sldMk cId="1181789113" sldId="729"/>
            <ac:spMk id="2" creationId="{00000000-0000-0000-0000-000000000000}"/>
          </ac:spMkLst>
        </pc:spChg>
        <pc:spChg chg="del">
          <ac:chgData name="Grégory Morel" userId="732ee2fcb39904ba" providerId="LiveId" clId="{5C052DB2-29C9-4891-B711-359DA44E8E8E}" dt="2021-03-05T00:22:55.246" v="20218" actId="478"/>
          <ac:spMkLst>
            <pc:docMk/>
            <pc:sldMk cId="1181789113" sldId="729"/>
            <ac:spMk id="4" creationId="{149AF05F-5BA4-4ED1-99BE-CBE80D049794}"/>
          </ac:spMkLst>
        </pc:spChg>
        <pc:spChg chg="del">
          <ac:chgData name="Grégory Morel" userId="732ee2fcb39904ba" providerId="LiveId" clId="{5C052DB2-29C9-4891-B711-359DA44E8E8E}" dt="2021-03-05T00:15:57.766" v="19978" actId="478"/>
          <ac:spMkLst>
            <pc:docMk/>
            <pc:sldMk cId="1181789113" sldId="729"/>
            <ac:spMk id="6" creationId="{97C65F2C-6604-4C55-83A2-D914691E5D07}"/>
          </ac:spMkLst>
        </pc:spChg>
        <pc:spChg chg="add del mod">
          <ac:chgData name="Grégory Morel" userId="732ee2fcb39904ba" providerId="LiveId" clId="{5C052DB2-29C9-4891-B711-359DA44E8E8E}" dt="2021-03-05T00:22:49.817" v="20217" actId="478"/>
          <ac:spMkLst>
            <pc:docMk/>
            <pc:sldMk cId="1181789113" sldId="729"/>
            <ac:spMk id="7" creationId="{4CF328D0-2B59-4F3D-8769-2B25BED73380}"/>
          </ac:spMkLst>
        </pc:spChg>
        <pc:spChg chg="add mod">
          <ac:chgData name="Grégory Morel" userId="732ee2fcb39904ba" providerId="LiveId" clId="{5C052DB2-29C9-4891-B711-359DA44E8E8E}" dt="2021-03-05T00:28:36.347" v="20441" actId="207"/>
          <ac:spMkLst>
            <pc:docMk/>
            <pc:sldMk cId="1181789113" sldId="729"/>
            <ac:spMk id="10" creationId="{CDC04E4E-1AAA-4531-9D4B-0F6E351E8F57}"/>
          </ac:spMkLst>
        </pc:spChg>
        <pc:graphicFrameChg chg="add mod modGraphic">
          <ac:chgData name="Grégory Morel" userId="732ee2fcb39904ba" providerId="LiveId" clId="{5C052DB2-29C9-4891-B711-359DA44E8E8E}" dt="2021-03-05T00:28:07.408" v="20436" actId="1076"/>
          <ac:graphicFrameMkLst>
            <pc:docMk/>
            <pc:sldMk cId="1181789113" sldId="729"/>
            <ac:graphicFrameMk id="5" creationId="{796F4AEB-5C82-4AFD-812F-A420FB0DD441}"/>
          </ac:graphicFrameMkLst>
        </pc:graphicFrameChg>
        <pc:picChg chg="del">
          <ac:chgData name="Grégory Morel" userId="732ee2fcb39904ba" providerId="LiveId" clId="{5C052DB2-29C9-4891-B711-359DA44E8E8E}" dt="2021-03-05T00:15:50.710" v="19975" actId="478"/>
          <ac:picMkLst>
            <pc:docMk/>
            <pc:sldMk cId="1181789113" sldId="729"/>
            <ac:picMk id="3" creationId="{951CA6D7-20BB-4BB5-982A-5CF54B2B0E51}"/>
          </ac:picMkLst>
        </pc:picChg>
      </pc:sldChg>
      <pc:sldMasterChg chg="modSldLayout">
        <pc:chgData name="Grégory Morel" userId="732ee2fcb39904ba" providerId="LiveId" clId="{5C052DB2-29C9-4891-B711-359DA44E8E8E}" dt="2021-02-20T21:39:58.793" v="14674" actId="207"/>
        <pc:sldMasterMkLst>
          <pc:docMk/>
          <pc:sldMasterMk cId="1351809501" sldId="2147483654"/>
        </pc:sldMasterMkLst>
        <pc:sldLayoutChg chg="modSp">
          <pc:chgData name="Grégory Morel" userId="732ee2fcb39904ba" providerId="LiveId" clId="{5C052DB2-29C9-4891-B711-359DA44E8E8E}" dt="2021-02-20T21:39:58.793" v="14674" actId="207"/>
          <pc:sldLayoutMkLst>
            <pc:docMk/>
            <pc:sldMasterMk cId="1351809501" sldId="2147483654"/>
            <pc:sldLayoutMk cId="899506862" sldId="2147483666"/>
          </pc:sldLayoutMkLst>
          <pc:spChg chg="mod">
            <ac:chgData name="Grégory Morel" userId="732ee2fcb39904ba" providerId="LiveId" clId="{5C052DB2-29C9-4891-B711-359DA44E8E8E}" dt="2021-02-20T21:39:58.793" v="14674" actId="207"/>
            <ac:spMkLst>
              <pc:docMk/>
              <pc:sldMasterMk cId="1351809501" sldId="2147483654"/>
              <pc:sldLayoutMk cId="899506862" sldId="2147483666"/>
              <ac:spMk id="7" creationId="{00000000-0000-0000-0000-000000000000}"/>
            </ac:spMkLst>
          </pc:spChg>
        </pc:sldLayoutChg>
      </pc:sldMasterChg>
    </pc:docChg>
  </pc:docChgLst>
  <pc:docChgLst>
    <pc:chgData name="Grégory Morel" userId="732ee2fcb39904ba" providerId="LiveId" clId="{0E17F6DB-2CC3-4C4D-9205-83DAB7B0B544}"/>
    <pc:docChg chg="undo custSel addSld delSld modSld modSection">
      <pc:chgData name="Grégory Morel" userId="732ee2fcb39904ba" providerId="LiveId" clId="{0E17F6DB-2CC3-4C4D-9205-83DAB7B0B544}" dt="2021-06-11T08:51:07.419" v="1177" actId="1076"/>
      <pc:docMkLst>
        <pc:docMk/>
      </pc:docMkLst>
      <pc:sldChg chg="modNotesTx">
        <pc:chgData name="Grégory Morel" userId="732ee2fcb39904ba" providerId="LiveId" clId="{0E17F6DB-2CC3-4C4D-9205-83DAB7B0B544}" dt="2021-05-29T20:57:46.532" v="0" actId="20577"/>
        <pc:sldMkLst>
          <pc:docMk/>
          <pc:sldMk cId="1303389772" sldId="595"/>
        </pc:sldMkLst>
      </pc:sldChg>
      <pc:sldChg chg="modSp add modNotesTx">
        <pc:chgData name="Grégory Morel" userId="732ee2fcb39904ba" providerId="LiveId" clId="{0E17F6DB-2CC3-4C4D-9205-83DAB7B0B544}" dt="2021-05-29T23:30:31.479" v="1097" actId="1035"/>
        <pc:sldMkLst>
          <pc:docMk/>
          <pc:sldMk cId="1830079016" sldId="692"/>
        </pc:sldMkLst>
        <pc:spChg chg="mod">
          <ac:chgData name="Grégory Morel" userId="732ee2fcb39904ba" providerId="LiveId" clId="{0E17F6DB-2CC3-4C4D-9205-83DAB7B0B544}" dt="2021-05-29T23:08:23.847" v="35" actId="20577"/>
          <ac:spMkLst>
            <pc:docMk/>
            <pc:sldMk cId="1830079016" sldId="692"/>
            <ac:spMk id="2" creationId="{00000000-0000-0000-0000-000000000000}"/>
          </ac:spMkLst>
        </pc:spChg>
        <pc:spChg chg="mod">
          <ac:chgData name="Grégory Morel" userId="732ee2fcb39904ba" providerId="LiveId" clId="{0E17F6DB-2CC3-4C4D-9205-83DAB7B0B544}" dt="2021-05-29T23:30:31.479" v="1097" actId="1035"/>
          <ac:spMkLst>
            <pc:docMk/>
            <pc:sldMk cId="1830079016" sldId="692"/>
            <ac:spMk id="6" creationId="{97C65F2C-6604-4C55-83A2-D914691E5D07}"/>
          </ac:spMkLst>
        </pc:spChg>
      </pc:sldChg>
      <pc:sldChg chg="addSp modSp add">
        <pc:chgData name="Grégory Morel" userId="732ee2fcb39904ba" providerId="LiveId" clId="{0E17F6DB-2CC3-4C4D-9205-83DAB7B0B544}" dt="2021-05-29T23:28:54.688" v="1033" actId="1076"/>
        <pc:sldMkLst>
          <pc:docMk/>
          <pc:sldMk cId="736449602" sldId="693"/>
        </pc:sldMkLst>
        <pc:spChg chg="mod">
          <ac:chgData name="Grégory Morel" userId="732ee2fcb39904ba" providerId="LiveId" clId="{0E17F6DB-2CC3-4C4D-9205-83DAB7B0B544}" dt="2021-05-29T23:23:40.268" v="748" actId="6549"/>
          <ac:spMkLst>
            <pc:docMk/>
            <pc:sldMk cId="736449602" sldId="693"/>
            <ac:spMk id="6" creationId="{97C65F2C-6604-4C55-83A2-D914691E5D07}"/>
          </ac:spMkLst>
        </pc:spChg>
        <pc:spChg chg="add mod">
          <ac:chgData name="Grégory Morel" userId="732ee2fcb39904ba" providerId="LiveId" clId="{0E17F6DB-2CC3-4C4D-9205-83DAB7B0B544}" dt="2021-05-29T23:27:51.067" v="1024" actId="1076"/>
          <ac:spMkLst>
            <pc:docMk/>
            <pc:sldMk cId="736449602" sldId="693"/>
            <ac:spMk id="7" creationId="{70E109F5-59CE-4ED2-A905-B36D1233A2B6}"/>
          </ac:spMkLst>
        </pc:spChg>
        <pc:spChg chg="add mod">
          <ac:chgData name="Grégory Morel" userId="732ee2fcb39904ba" providerId="LiveId" clId="{0E17F6DB-2CC3-4C4D-9205-83DAB7B0B544}" dt="2021-05-29T23:26:32.282" v="869" actId="164"/>
          <ac:spMkLst>
            <pc:docMk/>
            <pc:sldMk cId="736449602" sldId="693"/>
            <ac:spMk id="8" creationId="{A017198E-55D5-4780-991A-CB124395B3A0}"/>
          </ac:spMkLst>
        </pc:spChg>
        <pc:spChg chg="add mod">
          <ac:chgData name="Grégory Morel" userId="732ee2fcb39904ba" providerId="LiveId" clId="{0E17F6DB-2CC3-4C4D-9205-83DAB7B0B544}" dt="2021-05-29T23:26:22.105" v="867" actId="164"/>
          <ac:spMkLst>
            <pc:docMk/>
            <pc:sldMk cId="736449602" sldId="693"/>
            <ac:spMk id="10" creationId="{65A97853-2440-4BA4-B904-23BB079EC694}"/>
          </ac:spMkLst>
        </pc:spChg>
        <pc:spChg chg="add mod">
          <ac:chgData name="Grégory Morel" userId="732ee2fcb39904ba" providerId="LiveId" clId="{0E17F6DB-2CC3-4C4D-9205-83DAB7B0B544}" dt="2021-05-29T23:28:09.924" v="1029" actId="404"/>
          <ac:spMkLst>
            <pc:docMk/>
            <pc:sldMk cId="736449602" sldId="693"/>
            <ac:spMk id="13" creationId="{10BEDE7B-53B7-4103-9027-D15E0EBE8EA5}"/>
          </ac:spMkLst>
        </pc:spChg>
        <pc:grpChg chg="add mod">
          <ac:chgData name="Grégory Morel" userId="732ee2fcb39904ba" providerId="LiveId" clId="{0E17F6DB-2CC3-4C4D-9205-83DAB7B0B544}" dt="2021-05-29T23:28:44.419" v="1032" actId="408"/>
          <ac:grpSpMkLst>
            <pc:docMk/>
            <pc:sldMk cId="736449602" sldId="693"/>
            <ac:grpSpMk id="9" creationId="{D9814853-02F8-4ED2-92D3-D9033C3C076B}"/>
          </ac:grpSpMkLst>
        </pc:grpChg>
        <pc:grpChg chg="add mod">
          <ac:chgData name="Grégory Morel" userId="732ee2fcb39904ba" providerId="LiveId" clId="{0E17F6DB-2CC3-4C4D-9205-83DAB7B0B544}" dt="2021-05-29T23:28:54.688" v="1033" actId="1076"/>
          <ac:grpSpMkLst>
            <pc:docMk/>
            <pc:sldMk cId="736449602" sldId="693"/>
            <ac:grpSpMk id="11" creationId="{7EFE6A7E-C0BD-4B24-B86C-EA098B21262E}"/>
          </ac:grpSpMkLst>
        </pc:grpChg>
        <pc:picChg chg="add mod">
          <ac:chgData name="Grégory Morel" userId="732ee2fcb39904ba" providerId="LiveId" clId="{0E17F6DB-2CC3-4C4D-9205-83DAB7B0B544}" dt="2021-05-29T23:28:20.730" v="1031" actId="1076"/>
          <ac:picMkLst>
            <pc:docMk/>
            <pc:sldMk cId="736449602" sldId="693"/>
            <ac:picMk id="3" creationId="{088B5AEA-5A1E-4E66-A6F5-ABEC014B0735}"/>
          </ac:picMkLst>
        </pc:picChg>
        <pc:picChg chg="add mod">
          <ac:chgData name="Grégory Morel" userId="732ee2fcb39904ba" providerId="LiveId" clId="{0E17F6DB-2CC3-4C4D-9205-83DAB7B0B544}" dt="2021-05-29T23:26:32.282" v="869" actId="164"/>
          <ac:picMkLst>
            <pc:docMk/>
            <pc:sldMk cId="736449602" sldId="693"/>
            <ac:picMk id="4" creationId="{916E99F8-E98D-424A-8098-C14DAAB53F41}"/>
          </ac:picMkLst>
        </pc:picChg>
        <pc:picChg chg="add mod">
          <ac:chgData name="Grégory Morel" userId="732ee2fcb39904ba" providerId="LiveId" clId="{0E17F6DB-2CC3-4C4D-9205-83DAB7B0B544}" dt="2021-05-29T23:26:22.105" v="867" actId="164"/>
          <ac:picMkLst>
            <pc:docMk/>
            <pc:sldMk cId="736449602" sldId="693"/>
            <ac:picMk id="5" creationId="{7C008AB6-9A33-4AC9-B001-5CD868E699B2}"/>
          </ac:picMkLst>
        </pc:picChg>
      </pc:sldChg>
      <pc:sldChg chg="addSp delSp modSp add">
        <pc:chgData name="Grégory Morel" userId="732ee2fcb39904ba" providerId="LiveId" clId="{0E17F6DB-2CC3-4C4D-9205-83DAB7B0B544}" dt="2021-05-29T23:36:11.462" v="1168" actId="1076"/>
        <pc:sldMkLst>
          <pc:docMk/>
          <pc:sldMk cId="4076206535" sldId="694"/>
        </pc:sldMkLst>
        <pc:spChg chg="mod">
          <ac:chgData name="Grégory Morel" userId="732ee2fcb39904ba" providerId="LiveId" clId="{0E17F6DB-2CC3-4C4D-9205-83DAB7B0B544}" dt="2021-05-29T23:31:52.053" v="1129" actId="20577"/>
          <ac:spMkLst>
            <pc:docMk/>
            <pc:sldMk cId="4076206535" sldId="694"/>
            <ac:spMk id="6" creationId="{97C65F2C-6604-4C55-83A2-D914691E5D07}"/>
          </ac:spMkLst>
        </pc:spChg>
        <pc:spChg chg="del">
          <ac:chgData name="Grégory Morel" userId="732ee2fcb39904ba" providerId="LiveId" clId="{0E17F6DB-2CC3-4C4D-9205-83DAB7B0B544}" dt="2021-05-29T23:31:21.440" v="1101" actId="478"/>
          <ac:spMkLst>
            <pc:docMk/>
            <pc:sldMk cId="4076206535" sldId="694"/>
            <ac:spMk id="7" creationId="{70E109F5-59CE-4ED2-A905-B36D1233A2B6}"/>
          </ac:spMkLst>
        </pc:spChg>
        <pc:spChg chg="del">
          <ac:chgData name="Grégory Morel" userId="732ee2fcb39904ba" providerId="LiveId" clId="{0E17F6DB-2CC3-4C4D-9205-83DAB7B0B544}" dt="2021-05-29T23:31:18.237" v="1100" actId="478"/>
          <ac:spMkLst>
            <pc:docMk/>
            <pc:sldMk cId="4076206535" sldId="694"/>
            <ac:spMk id="13" creationId="{10BEDE7B-53B7-4103-9027-D15E0EBE8EA5}"/>
          </ac:spMkLst>
        </pc:spChg>
        <pc:spChg chg="add del">
          <ac:chgData name="Grégory Morel" userId="732ee2fcb39904ba" providerId="LiveId" clId="{0E17F6DB-2CC3-4C4D-9205-83DAB7B0B544}" dt="2021-05-29T23:33:15.355" v="1141"/>
          <ac:spMkLst>
            <pc:docMk/>
            <pc:sldMk cId="4076206535" sldId="694"/>
            <ac:spMk id="15" creationId="{25362EFC-6E85-4DD4-852F-49F05A4DE97E}"/>
          </ac:spMkLst>
        </pc:spChg>
        <pc:spChg chg="add del">
          <ac:chgData name="Grégory Morel" userId="732ee2fcb39904ba" providerId="LiveId" clId="{0E17F6DB-2CC3-4C4D-9205-83DAB7B0B544}" dt="2021-05-29T23:34:59.232" v="1156"/>
          <ac:spMkLst>
            <pc:docMk/>
            <pc:sldMk cId="4076206535" sldId="694"/>
            <ac:spMk id="19" creationId="{02DE59F1-AC10-4A66-9D10-EA1D5ECF96CB}"/>
          </ac:spMkLst>
        </pc:spChg>
        <pc:grpChg chg="del">
          <ac:chgData name="Grégory Morel" userId="732ee2fcb39904ba" providerId="LiveId" clId="{0E17F6DB-2CC3-4C4D-9205-83DAB7B0B544}" dt="2021-05-29T23:31:21.440" v="1101" actId="478"/>
          <ac:grpSpMkLst>
            <pc:docMk/>
            <pc:sldMk cId="4076206535" sldId="694"/>
            <ac:grpSpMk id="9" creationId="{D9814853-02F8-4ED2-92D3-D9033C3C076B}"/>
          </ac:grpSpMkLst>
        </pc:grpChg>
        <pc:grpChg chg="del">
          <ac:chgData name="Grégory Morel" userId="732ee2fcb39904ba" providerId="LiveId" clId="{0E17F6DB-2CC3-4C4D-9205-83DAB7B0B544}" dt="2021-05-29T23:31:21.440" v="1101" actId="478"/>
          <ac:grpSpMkLst>
            <pc:docMk/>
            <pc:sldMk cId="4076206535" sldId="694"/>
            <ac:grpSpMk id="11" creationId="{7EFE6A7E-C0BD-4B24-B86C-EA098B21262E}"/>
          </ac:grpSpMkLst>
        </pc:grpChg>
        <pc:picChg chg="del">
          <ac:chgData name="Grégory Morel" userId="732ee2fcb39904ba" providerId="LiveId" clId="{0E17F6DB-2CC3-4C4D-9205-83DAB7B0B544}" dt="2021-05-29T23:31:13.275" v="1099" actId="478"/>
          <ac:picMkLst>
            <pc:docMk/>
            <pc:sldMk cId="4076206535" sldId="694"/>
            <ac:picMk id="3" creationId="{088B5AEA-5A1E-4E66-A6F5-ABEC014B0735}"/>
          </ac:picMkLst>
        </pc:picChg>
        <pc:picChg chg="add mod">
          <ac:chgData name="Grégory Morel" userId="732ee2fcb39904ba" providerId="LiveId" clId="{0E17F6DB-2CC3-4C4D-9205-83DAB7B0B544}" dt="2021-05-29T23:32:07.286" v="1135"/>
          <ac:picMkLst>
            <pc:docMk/>
            <pc:sldMk cId="4076206535" sldId="694"/>
            <ac:picMk id="12" creationId="{4905D5E5-5021-4460-A314-9F3FD39BC13E}"/>
          </ac:picMkLst>
        </pc:picChg>
        <pc:picChg chg="add mod">
          <ac:chgData name="Grégory Morel" userId="732ee2fcb39904ba" providerId="LiveId" clId="{0E17F6DB-2CC3-4C4D-9205-83DAB7B0B544}" dt="2021-05-29T23:32:44.248" v="1139" actId="1076"/>
          <ac:picMkLst>
            <pc:docMk/>
            <pc:sldMk cId="4076206535" sldId="694"/>
            <ac:picMk id="14" creationId="{A063E6B1-6BEE-40E3-BBFC-30F6C6A589E1}"/>
          </ac:picMkLst>
        </pc:picChg>
        <pc:picChg chg="add mod">
          <ac:chgData name="Grégory Morel" userId="732ee2fcb39904ba" providerId="LiveId" clId="{0E17F6DB-2CC3-4C4D-9205-83DAB7B0B544}" dt="2021-05-29T23:33:29.648" v="1145" actId="1076"/>
          <ac:picMkLst>
            <pc:docMk/>
            <pc:sldMk cId="4076206535" sldId="694"/>
            <ac:picMk id="16" creationId="{0AB95A18-60E7-46F1-A8EF-F80F94F1FA54}"/>
          </ac:picMkLst>
        </pc:picChg>
        <pc:picChg chg="add mod">
          <ac:chgData name="Grégory Morel" userId="732ee2fcb39904ba" providerId="LiveId" clId="{0E17F6DB-2CC3-4C4D-9205-83DAB7B0B544}" dt="2021-05-29T23:34:12.354" v="1150" actId="1076"/>
          <ac:picMkLst>
            <pc:docMk/>
            <pc:sldMk cId="4076206535" sldId="694"/>
            <ac:picMk id="17" creationId="{CF9004E4-608C-44EA-919F-0CF04E52F92C}"/>
          </ac:picMkLst>
        </pc:picChg>
        <pc:picChg chg="add mod">
          <ac:chgData name="Grégory Morel" userId="732ee2fcb39904ba" providerId="LiveId" clId="{0E17F6DB-2CC3-4C4D-9205-83DAB7B0B544}" dt="2021-05-29T23:34:40.960" v="1154"/>
          <ac:picMkLst>
            <pc:docMk/>
            <pc:sldMk cId="4076206535" sldId="694"/>
            <ac:picMk id="18" creationId="{3B47B3EF-64C9-4B2C-9977-94C3AABE5475}"/>
          </ac:picMkLst>
        </pc:picChg>
        <pc:picChg chg="add mod">
          <ac:chgData name="Grégory Morel" userId="732ee2fcb39904ba" providerId="LiveId" clId="{0E17F6DB-2CC3-4C4D-9205-83DAB7B0B544}" dt="2021-05-29T23:36:11.462" v="1168" actId="1076"/>
          <ac:picMkLst>
            <pc:docMk/>
            <pc:sldMk cId="4076206535" sldId="694"/>
            <ac:picMk id="20" creationId="{D24CDF53-E6B1-4975-B50B-A623110BFC43}"/>
          </ac:picMkLst>
        </pc:picChg>
        <pc:picChg chg="add mod">
          <ac:chgData name="Grégory Morel" userId="732ee2fcb39904ba" providerId="LiveId" clId="{0E17F6DB-2CC3-4C4D-9205-83DAB7B0B544}" dt="2021-05-29T23:35:32.124" v="1163"/>
          <ac:picMkLst>
            <pc:docMk/>
            <pc:sldMk cId="4076206535" sldId="694"/>
            <ac:picMk id="21" creationId="{F91303B5-17DF-4FDD-81A9-D7CF4A036537}"/>
          </ac:picMkLst>
        </pc:picChg>
        <pc:picChg chg="add mod">
          <ac:chgData name="Grégory Morel" userId="732ee2fcb39904ba" providerId="LiveId" clId="{0E17F6DB-2CC3-4C4D-9205-83DAB7B0B544}" dt="2021-05-29T23:36:09.747" v="1167" actId="1076"/>
          <ac:picMkLst>
            <pc:docMk/>
            <pc:sldMk cId="4076206535" sldId="694"/>
            <ac:picMk id="22" creationId="{1BD09A53-591C-4880-905E-D71D9FEA8508}"/>
          </ac:picMkLst>
        </pc:picChg>
      </pc:sldChg>
      <pc:sldChg chg="add del">
        <pc:chgData name="Grégory Morel" userId="732ee2fcb39904ba" providerId="LiveId" clId="{0E17F6DB-2CC3-4C4D-9205-83DAB7B0B544}" dt="2021-06-11T08:50:11.827" v="1171" actId="2696"/>
        <pc:sldMkLst>
          <pc:docMk/>
          <pc:sldMk cId="2747619370" sldId="695"/>
        </pc:sldMkLst>
      </pc:sldChg>
      <pc:sldChg chg="addSp delSp modSp add">
        <pc:chgData name="Grégory Morel" userId="732ee2fcb39904ba" providerId="LiveId" clId="{0E17F6DB-2CC3-4C4D-9205-83DAB7B0B544}" dt="2021-06-11T08:51:07.419" v="1177" actId="1076"/>
        <pc:sldMkLst>
          <pc:docMk/>
          <pc:sldMk cId="3974456953" sldId="696"/>
        </pc:sldMkLst>
        <pc:spChg chg="del">
          <ac:chgData name="Grégory Morel" userId="732ee2fcb39904ba" providerId="LiveId" clId="{0E17F6DB-2CC3-4C4D-9205-83DAB7B0B544}" dt="2021-06-11T08:50:16.271" v="1172" actId="478"/>
          <ac:spMkLst>
            <pc:docMk/>
            <pc:sldMk cId="3974456953" sldId="696"/>
            <ac:spMk id="6" creationId="{97C65F2C-6604-4C55-83A2-D914691E5D07}"/>
          </ac:spMkLst>
        </pc:spChg>
        <pc:picChg chg="add mod">
          <ac:chgData name="Grégory Morel" userId="732ee2fcb39904ba" providerId="LiveId" clId="{0E17F6DB-2CC3-4C4D-9205-83DAB7B0B544}" dt="2021-06-11T08:51:07.419" v="1177" actId="1076"/>
          <ac:picMkLst>
            <pc:docMk/>
            <pc:sldMk cId="3974456953" sldId="696"/>
            <ac:picMk id="3" creationId="{79BF66E9-1CA0-4CE6-8929-6EFDA4874D4E}"/>
          </ac:picMkLst>
        </pc:picChg>
        <pc:picChg chg="del">
          <ac:chgData name="Grégory Morel" userId="732ee2fcb39904ba" providerId="LiveId" clId="{0E17F6DB-2CC3-4C4D-9205-83DAB7B0B544}" dt="2021-06-11T08:50:16.271" v="1172" actId="478"/>
          <ac:picMkLst>
            <pc:docMk/>
            <pc:sldMk cId="3974456953" sldId="696"/>
            <ac:picMk id="12" creationId="{4905D5E5-5021-4460-A314-9F3FD39BC13E}"/>
          </ac:picMkLst>
        </pc:picChg>
        <pc:picChg chg="del">
          <ac:chgData name="Grégory Morel" userId="732ee2fcb39904ba" providerId="LiveId" clId="{0E17F6DB-2CC3-4C4D-9205-83DAB7B0B544}" dt="2021-06-11T08:50:16.271" v="1172" actId="478"/>
          <ac:picMkLst>
            <pc:docMk/>
            <pc:sldMk cId="3974456953" sldId="696"/>
            <ac:picMk id="14" creationId="{A063E6B1-6BEE-40E3-BBFC-30F6C6A589E1}"/>
          </ac:picMkLst>
        </pc:picChg>
        <pc:picChg chg="del">
          <ac:chgData name="Grégory Morel" userId="732ee2fcb39904ba" providerId="LiveId" clId="{0E17F6DB-2CC3-4C4D-9205-83DAB7B0B544}" dt="2021-06-11T08:50:16.271" v="1172" actId="478"/>
          <ac:picMkLst>
            <pc:docMk/>
            <pc:sldMk cId="3974456953" sldId="696"/>
            <ac:picMk id="16" creationId="{0AB95A18-60E7-46F1-A8EF-F80F94F1FA54}"/>
          </ac:picMkLst>
        </pc:picChg>
        <pc:picChg chg="del">
          <ac:chgData name="Grégory Morel" userId="732ee2fcb39904ba" providerId="LiveId" clId="{0E17F6DB-2CC3-4C4D-9205-83DAB7B0B544}" dt="2021-06-11T08:50:16.271" v="1172" actId="478"/>
          <ac:picMkLst>
            <pc:docMk/>
            <pc:sldMk cId="3974456953" sldId="696"/>
            <ac:picMk id="17" creationId="{CF9004E4-608C-44EA-919F-0CF04E52F92C}"/>
          </ac:picMkLst>
        </pc:picChg>
        <pc:picChg chg="del">
          <ac:chgData name="Grégory Morel" userId="732ee2fcb39904ba" providerId="LiveId" clId="{0E17F6DB-2CC3-4C4D-9205-83DAB7B0B544}" dt="2021-06-11T08:50:16.271" v="1172" actId="478"/>
          <ac:picMkLst>
            <pc:docMk/>
            <pc:sldMk cId="3974456953" sldId="696"/>
            <ac:picMk id="18" creationId="{3B47B3EF-64C9-4B2C-9977-94C3AABE5475}"/>
          </ac:picMkLst>
        </pc:picChg>
        <pc:picChg chg="del">
          <ac:chgData name="Grégory Morel" userId="732ee2fcb39904ba" providerId="LiveId" clId="{0E17F6DB-2CC3-4C4D-9205-83DAB7B0B544}" dt="2021-06-11T08:50:16.271" v="1172" actId="478"/>
          <ac:picMkLst>
            <pc:docMk/>
            <pc:sldMk cId="3974456953" sldId="696"/>
            <ac:picMk id="20" creationId="{D24CDF53-E6B1-4975-B50B-A623110BFC43}"/>
          </ac:picMkLst>
        </pc:picChg>
        <pc:picChg chg="del">
          <ac:chgData name="Grégory Morel" userId="732ee2fcb39904ba" providerId="LiveId" clId="{0E17F6DB-2CC3-4C4D-9205-83DAB7B0B544}" dt="2021-06-11T08:50:16.271" v="1172" actId="478"/>
          <ac:picMkLst>
            <pc:docMk/>
            <pc:sldMk cId="3974456953" sldId="696"/>
            <ac:picMk id="21" creationId="{F91303B5-17DF-4FDD-81A9-D7CF4A036537}"/>
          </ac:picMkLst>
        </pc:picChg>
        <pc:picChg chg="del">
          <ac:chgData name="Grégory Morel" userId="732ee2fcb39904ba" providerId="LiveId" clId="{0E17F6DB-2CC3-4C4D-9205-83DAB7B0B544}" dt="2021-06-11T08:50:16.271" v="1172" actId="478"/>
          <ac:picMkLst>
            <pc:docMk/>
            <pc:sldMk cId="3974456953" sldId="696"/>
            <ac:picMk id="22" creationId="{1BD09A53-591C-4880-905E-D71D9FEA8508}"/>
          </ac:picMkLst>
        </pc:picChg>
      </pc:sldChg>
      <pc:sldChg chg="add del">
        <pc:chgData name="Grégory Morel" userId="732ee2fcb39904ba" providerId="LiveId" clId="{0E17F6DB-2CC3-4C4D-9205-83DAB7B0B544}" dt="2021-06-11T08:50:18.332" v="1174"/>
        <pc:sldMkLst>
          <pc:docMk/>
          <pc:sldMk cId="970215663" sldId="697"/>
        </pc:sldMkLst>
      </pc:sldChg>
    </pc:docChg>
  </pc:docChgLst>
  <pc:docChgLst>
    <pc:chgData name="Grégory Morel" userId="732ee2fcb39904ba" providerId="LiveId" clId="{176D9143-2FEB-4030-8BD6-DD6EB9A273DC}"/>
    <pc:docChg chg="undo redo custSel addSld delSld modSld sldOrd modMainMaster addSection delSection modSection">
      <pc:chgData name="Grégory Morel" userId="732ee2fcb39904ba" providerId="LiveId" clId="{176D9143-2FEB-4030-8BD6-DD6EB9A273DC}" dt="2021-02-08T15:32:39.734" v="32041" actId="20577"/>
      <pc:docMkLst>
        <pc:docMk/>
      </pc:docMkLst>
      <pc:sldChg chg="del">
        <pc:chgData name="Grégory Morel" userId="732ee2fcb39904ba" providerId="LiveId" clId="{176D9143-2FEB-4030-8BD6-DD6EB9A273DC}" dt="2021-01-26T09:54:52.556" v="119" actId="2696"/>
        <pc:sldMkLst>
          <pc:docMk/>
          <pc:sldMk cId="1663309476" sldId="353"/>
        </pc:sldMkLst>
      </pc:sldChg>
      <pc:sldChg chg="del">
        <pc:chgData name="Grégory Morel" userId="732ee2fcb39904ba" providerId="LiveId" clId="{176D9143-2FEB-4030-8BD6-DD6EB9A273DC}" dt="2021-01-26T09:54:52.644" v="120" actId="2696"/>
        <pc:sldMkLst>
          <pc:docMk/>
          <pc:sldMk cId="970768638" sldId="354"/>
        </pc:sldMkLst>
      </pc:sldChg>
      <pc:sldChg chg="del">
        <pc:chgData name="Grégory Morel" userId="732ee2fcb39904ba" providerId="LiveId" clId="{176D9143-2FEB-4030-8BD6-DD6EB9A273DC}" dt="2021-01-26T09:54:52.683" v="122" actId="2696"/>
        <pc:sldMkLst>
          <pc:docMk/>
          <pc:sldMk cId="3905840747" sldId="355"/>
        </pc:sldMkLst>
      </pc:sldChg>
      <pc:sldChg chg="del">
        <pc:chgData name="Grégory Morel" userId="732ee2fcb39904ba" providerId="LiveId" clId="{176D9143-2FEB-4030-8BD6-DD6EB9A273DC}" dt="2021-01-26T09:55:00.424" v="160" actId="2696"/>
        <pc:sldMkLst>
          <pc:docMk/>
          <pc:sldMk cId="307082281" sldId="358"/>
        </pc:sldMkLst>
      </pc:sldChg>
      <pc:sldChg chg="del">
        <pc:chgData name="Grégory Morel" userId="732ee2fcb39904ba" providerId="LiveId" clId="{176D9143-2FEB-4030-8BD6-DD6EB9A273DC}" dt="2021-01-26T09:55:02.656" v="168" actId="2696"/>
        <pc:sldMkLst>
          <pc:docMk/>
          <pc:sldMk cId="774162597" sldId="359"/>
        </pc:sldMkLst>
      </pc:sldChg>
      <pc:sldChg chg="del">
        <pc:chgData name="Grégory Morel" userId="732ee2fcb39904ba" providerId="LiveId" clId="{176D9143-2FEB-4030-8BD6-DD6EB9A273DC}" dt="2021-01-26T09:54:29.700" v="59" actId="2696"/>
        <pc:sldMkLst>
          <pc:docMk/>
          <pc:sldMk cId="661780915" sldId="360"/>
        </pc:sldMkLst>
      </pc:sldChg>
      <pc:sldChg chg="del">
        <pc:chgData name="Grégory Morel" userId="732ee2fcb39904ba" providerId="LiveId" clId="{176D9143-2FEB-4030-8BD6-DD6EB9A273DC}" dt="2021-01-26T09:54:30.265" v="61" actId="2696"/>
        <pc:sldMkLst>
          <pc:docMk/>
          <pc:sldMk cId="1355509231" sldId="361"/>
        </pc:sldMkLst>
      </pc:sldChg>
      <pc:sldChg chg="del">
        <pc:chgData name="Grégory Morel" userId="732ee2fcb39904ba" providerId="LiveId" clId="{176D9143-2FEB-4030-8BD6-DD6EB9A273DC}" dt="2021-01-26T09:54:30.817" v="62" actId="2696"/>
        <pc:sldMkLst>
          <pc:docMk/>
          <pc:sldMk cId="1295719869" sldId="362"/>
        </pc:sldMkLst>
      </pc:sldChg>
      <pc:sldChg chg="modSp">
        <pc:chgData name="Grégory Morel" userId="732ee2fcb39904ba" providerId="LiveId" clId="{176D9143-2FEB-4030-8BD6-DD6EB9A273DC}" dt="2021-01-29T22:11:37.475" v="9251" actId="207"/>
        <pc:sldMkLst>
          <pc:docMk/>
          <pc:sldMk cId="802612088" sldId="365"/>
        </pc:sldMkLst>
        <pc:spChg chg="mod">
          <ac:chgData name="Grégory Morel" userId="732ee2fcb39904ba" providerId="LiveId" clId="{176D9143-2FEB-4030-8BD6-DD6EB9A273DC}" dt="2021-01-29T22:11:37.475" v="9251" actId="207"/>
          <ac:spMkLst>
            <pc:docMk/>
            <pc:sldMk cId="802612088" sldId="365"/>
            <ac:spMk id="3" creationId="{00000000-0000-0000-0000-000000000000}"/>
          </ac:spMkLst>
        </pc:spChg>
        <pc:spChg chg="mod">
          <ac:chgData name="Grégory Morel" userId="732ee2fcb39904ba" providerId="LiveId" clId="{176D9143-2FEB-4030-8BD6-DD6EB9A273DC}" dt="2021-01-29T22:10:37.320" v="9248" actId="6549"/>
          <ac:spMkLst>
            <pc:docMk/>
            <pc:sldMk cId="802612088" sldId="365"/>
            <ac:spMk id="83" creationId="{00000000-0000-0000-0000-000000000000}"/>
          </ac:spMkLst>
        </pc:spChg>
      </pc:sldChg>
      <pc:sldChg chg="del">
        <pc:chgData name="Grégory Morel" userId="732ee2fcb39904ba" providerId="LiveId" clId="{176D9143-2FEB-4030-8BD6-DD6EB9A273DC}" dt="2021-01-26T09:54:49.924" v="95" actId="2696"/>
        <pc:sldMkLst>
          <pc:docMk/>
          <pc:sldMk cId="2586720758" sldId="368"/>
        </pc:sldMkLst>
      </pc:sldChg>
      <pc:sldChg chg="del">
        <pc:chgData name="Grégory Morel" userId="732ee2fcb39904ba" providerId="LiveId" clId="{176D9143-2FEB-4030-8BD6-DD6EB9A273DC}" dt="2021-01-26T09:54:50.686" v="101" actId="2696"/>
        <pc:sldMkLst>
          <pc:docMk/>
          <pc:sldMk cId="709254725" sldId="370"/>
        </pc:sldMkLst>
      </pc:sldChg>
      <pc:sldChg chg="del">
        <pc:chgData name="Grégory Morel" userId="732ee2fcb39904ba" providerId="LiveId" clId="{176D9143-2FEB-4030-8BD6-DD6EB9A273DC}" dt="2021-01-26T09:54:50.825" v="103" actId="2696"/>
        <pc:sldMkLst>
          <pc:docMk/>
          <pc:sldMk cId="516503143" sldId="373"/>
        </pc:sldMkLst>
      </pc:sldChg>
      <pc:sldChg chg="del">
        <pc:chgData name="Grégory Morel" userId="732ee2fcb39904ba" providerId="LiveId" clId="{176D9143-2FEB-4030-8BD6-DD6EB9A273DC}" dt="2021-01-26T09:54:51.018" v="108" actId="2696"/>
        <pc:sldMkLst>
          <pc:docMk/>
          <pc:sldMk cId="1273820784" sldId="375"/>
        </pc:sldMkLst>
      </pc:sldChg>
      <pc:sldChg chg="del">
        <pc:chgData name="Grégory Morel" userId="732ee2fcb39904ba" providerId="LiveId" clId="{176D9143-2FEB-4030-8BD6-DD6EB9A273DC}" dt="2021-01-26T09:54:52.272" v="114" actId="2696"/>
        <pc:sldMkLst>
          <pc:docMk/>
          <pc:sldMk cId="1271124049" sldId="381"/>
        </pc:sldMkLst>
      </pc:sldChg>
      <pc:sldChg chg="del">
        <pc:chgData name="Grégory Morel" userId="732ee2fcb39904ba" providerId="LiveId" clId="{176D9143-2FEB-4030-8BD6-DD6EB9A273DC}" dt="2021-01-26T09:54:52.362" v="115" actId="2696"/>
        <pc:sldMkLst>
          <pc:docMk/>
          <pc:sldMk cId="1913687037" sldId="382"/>
        </pc:sldMkLst>
      </pc:sldChg>
      <pc:sldChg chg="del">
        <pc:chgData name="Grégory Morel" userId="732ee2fcb39904ba" providerId="LiveId" clId="{176D9143-2FEB-4030-8BD6-DD6EB9A273DC}" dt="2021-01-26T09:54:52.422" v="116" actId="2696"/>
        <pc:sldMkLst>
          <pc:docMk/>
          <pc:sldMk cId="1959313740" sldId="383"/>
        </pc:sldMkLst>
      </pc:sldChg>
      <pc:sldChg chg="del">
        <pc:chgData name="Grégory Morel" userId="732ee2fcb39904ba" providerId="LiveId" clId="{176D9143-2FEB-4030-8BD6-DD6EB9A273DC}" dt="2021-01-26T09:54:52.450" v="117" actId="2696"/>
        <pc:sldMkLst>
          <pc:docMk/>
          <pc:sldMk cId="3418226650" sldId="384"/>
        </pc:sldMkLst>
      </pc:sldChg>
      <pc:sldChg chg="del">
        <pc:chgData name="Grégory Morel" userId="732ee2fcb39904ba" providerId="LiveId" clId="{176D9143-2FEB-4030-8BD6-DD6EB9A273DC}" dt="2021-01-26T09:54:27.284" v="58" actId="2696"/>
        <pc:sldMkLst>
          <pc:docMk/>
          <pc:sldMk cId="3438325126" sldId="385"/>
        </pc:sldMkLst>
      </pc:sldChg>
      <pc:sldChg chg="del">
        <pc:chgData name="Grégory Morel" userId="732ee2fcb39904ba" providerId="LiveId" clId="{176D9143-2FEB-4030-8BD6-DD6EB9A273DC}" dt="2021-01-26T09:54:04.345" v="34" actId="2696"/>
        <pc:sldMkLst>
          <pc:docMk/>
          <pc:sldMk cId="3210650995" sldId="395"/>
        </pc:sldMkLst>
      </pc:sldChg>
      <pc:sldChg chg="del">
        <pc:chgData name="Grégory Morel" userId="732ee2fcb39904ba" providerId="LiveId" clId="{176D9143-2FEB-4030-8BD6-DD6EB9A273DC}" dt="2021-01-26T09:54:07.742" v="36" actId="2696"/>
        <pc:sldMkLst>
          <pc:docMk/>
          <pc:sldMk cId="1765158640" sldId="408"/>
        </pc:sldMkLst>
      </pc:sldChg>
      <pc:sldChg chg="modSp del">
        <pc:chgData name="Grégory Morel" userId="732ee2fcb39904ba" providerId="LiveId" clId="{176D9143-2FEB-4030-8BD6-DD6EB9A273DC}" dt="2021-01-29T10:39:31.404" v="7661" actId="2696"/>
        <pc:sldMkLst>
          <pc:docMk/>
          <pc:sldMk cId="242380916" sldId="410"/>
        </pc:sldMkLst>
        <pc:spChg chg="mod">
          <ac:chgData name="Grégory Morel" userId="732ee2fcb39904ba" providerId="LiveId" clId="{176D9143-2FEB-4030-8BD6-DD6EB9A273DC}" dt="2021-01-26T09:53:51.903" v="32" actId="790"/>
          <ac:spMkLst>
            <pc:docMk/>
            <pc:sldMk cId="242380916" sldId="410"/>
            <ac:spMk id="83" creationId="{00000000-0000-0000-0000-000000000000}"/>
          </ac:spMkLst>
        </pc:spChg>
      </pc:sldChg>
      <pc:sldChg chg="del">
        <pc:chgData name="Grégory Morel" userId="732ee2fcb39904ba" providerId="LiveId" clId="{176D9143-2FEB-4030-8BD6-DD6EB9A273DC}" dt="2021-01-26T09:54:49.447" v="84" actId="2696"/>
        <pc:sldMkLst>
          <pc:docMk/>
          <pc:sldMk cId="331311851" sldId="420"/>
        </pc:sldMkLst>
      </pc:sldChg>
      <pc:sldChg chg="del">
        <pc:chgData name="Grégory Morel" userId="732ee2fcb39904ba" providerId="LiveId" clId="{176D9143-2FEB-4030-8BD6-DD6EB9A273DC}" dt="2021-01-26T09:54:49.833" v="94" actId="2696"/>
        <pc:sldMkLst>
          <pc:docMk/>
          <pc:sldMk cId="1342588134" sldId="425"/>
        </pc:sldMkLst>
      </pc:sldChg>
      <pc:sldChg chg="del">
        <pc:chgData name="Grégory Morel" userId="732ee2fcb39904ba" providerId="LiveId" clId="{176D9143-2FEB-4030-8BD6-DD6EB9A273DC}" dt="2021-01-26T09:54:49.635" v="88" actId="2696"/>
        <pc:sldMkLst>
          <pc:docMk/>
          <pc:sldMk cId="1355563838" sldId="426"/>
        </pc:sldMkLst>
      </pc:sldChg>
      <pc:sldChg chg="del">
        <pc:chgData name="Grégory Morel" userId="732ee2fcb39904ba" providerId="LiveId" clId="{176D9143-2FEB-4030-8BD6-DD6EB9A273DC}" dt="2021-01-26T09:54:49.759" v="91" actId="2696"/>
        <pc:sldMkLst>
          <pc:docMk/>
          <pc:sldMk cId="2346739605" sldId="427"/>
        </pc:sldMkLst>
      </pc:sldChg>
      <pc:sldChg chg="del">
        <pc:chgData name="Grégory Morel" userId="732ee2fcb39904ba" providerId="LiveId" clId="{176D9143-2FEB-4030-8BD6-DD6EB9A273DC}" dt="2021-01-26T09:54:49.672" v="89" actId="2696"/>
        <pc:sldMkLst>
          <pc:docMk/>
          <pc:sldMk cId="3539853392" sldId="428"/>
        </pc:sldMkLst>
      </pc:sldChg>
      <pc:sldChg chg="del">
        <pc:chgData name="Grégory Morel" userId="732ee2fcb39904ba" providerId="LiveId" clId="{176D9143-2FEB-4030-8BD6-DD6EB9A273DC}" dt="2021-01-26T09:54:52.845" v="125" actId="2696"/>
        <pc:sldMkLst>
          <pc:docMk/>
          <pc:sldMk cId="3900746028" sldId="432"/>
        </pc:sldMkLst>
      </pc:sldChg>
      <pc:sldChg chg="del">
        <pc:chgData name="Grégory Morel" userId="732ee2fcb39904ba" providerId="LiveId" clId="{176D9143-2FEB-4030-8BD6-DD6EB9A273DC}" dt="2021-01-26T09:54:56.649" v="137" actId="2696"/>
        <pc:sldMkLst>
          <pc:docMk/>
          <pc:sldMk cId="1395856232" sldId="433"/>
        </pc:sldMkLst>
      </pc:sldChg>
      <pc:sldChg chg="del">
        <pc:chgData name="Grégory Morel" userId="732ee2fcb39904ba" providerId="LiveId" clId="{176D9143-2FEB-4030-8BD6-DD6EB9A273DC}" dt="2021-01-26T09:54:05.058" v="35" actId="2696"/>
        <pc:sldMkLst>
          <pc:docMk/>
          <pc:sldMk cId="22809516" sldId="435"/>
        </pc:sldMkLst>
      </pc:sldChg>
      <pc:sldChg chg="del">
        <pc:chgData name="Grégory Morel" userId="732ee2fcb39904ba" providerId="LiveId" clId="{176D9143-2FEB-4030-8BD6-DD6EB9A273DC}" dt="2021-01-26T09:54:56.663" v="138" actId="2696"/>
        <pc:sldMkLst>
          <pc:docMk/>
          <pc:sldMk cId="2590030376" sldId="440"/>
        </pc:sldMkLst>
      </pc:sldChg>
      <pc:sldChg chg="del">
        <pc:chgData name="Grégory Morel" userId="732ee2fcb39904ba" providerId="LiveId" clId="{176D9143-2FEB-4030-8BD6-DD6EB9A273DC}" dt="2021-01-26T09:54:59.193" v="155" actId="2696"/>
        <pc:sldMkLst>
          <pc:docMk/>
          <pc:sldMk cId="3227971244" sldId="441"/>
        </pc:sldMkLst>
      </pc:sldChg>
      <pc:sldChg chg="del">
        <pc:chgData name="Grégory Morel" userId="732ee2fcb39904ba" providerId="LiveId" clId="{176D9143-2FEB-4030-8BD6-DD6EB9A273DC}" dt="2021-01-26T09:54:59.235" v="156" actId="2696"/>
        <pc:sldMkLst>
          <pc:docMk/>
          <pc:sldMk cId="2821132028" sldId="442"/>
        </pc:sldMkLst>
      </pc:sldChg>
      <pc:sldChg chg="del">
        <pc:chgData name="Grégory Morel" userId="732ee2fcb39904ba" providerId="LiveId" clId="{176D9143-2FEB-4030-8BD6-DD6EB9A273DC}" dt="2021-01-26T09:54:59.253" v="157" actId="2696"/>
        <pc:sldMkLst>
          <pc:docMk/>
          <pc:sldMk cId="221919312" sldId="443"/>
        </pc:sldMkLst>
      </pc:sldChg>
      <pc:sldChg chg="del">
        <pc:chgData name="Grégory Morel" userId="732ee2fcb39904ba" providerId="LiveId" clId="{176D9143-2FEB-4030-8BD6-DD6EB9A273DC}" dt="2021-01-26T09:54:59.745" v="159" actId="2696"/>
        <pc:sldMkLst>
          <pc:docMk/>
          <pc:sldMk cId="3933181301" sldId="444"/>
        </pc:sldMkLst>
      </pc:sldChg>
      <pc:sldChg chg="del">
        <pc:chgData name="Grégory Morel" userId="732ee2fcb39904ba" providerId="LiveId" clId="{176D9143-2FEB-4030-8BD6-DD6EB9A273DC}" dt="2021-01-26T09:55:00.440" v="161" actId="2696"/>
        <pc:sldMkLst>
          <pc:docMk/>
          <pc:sldMk cId="2629507009" sldId="446"/>
        </pc:sldMkLst>
      </pc:sldChg>
      <pc:sldChg chg="del">
        <pc:chgData name="Grégory Morel" userId="732ee2fcb39904ba" providerId="LiveId" clId="{176D9143-2FEB-4030-8BD6-DD6EB9A273DC}" dt="2021-01-26T09:55:01.060" v="162" actId="2696"/>
        <pc:sldMkLst>
          <pc:docMk/>
          <pc:sldMk cId="2730219630" sldId="447"/>
        </pc:sldMkLst>
      </pc:sldChg>
      <pc:sldChg chg="del">
        <pc:chgData name="Grégory Morel" userId="732ee2fcb39904ba" providerId="LiveId" clId="{176D9143-2FEB-4030-8BD6-DD6EB9A273DC}" dt="2021-01-26T09:55:01.455" v="163" actId="2696"/>
        <pc:sldMkLst>
          <pc:docMk/>
          <pc:sldMk cId="4010721647" sldId="448"/>
        </pc:sldMkLst>
      </pc:sldChg>
      <pc:sldChg chg="del">
        <pc:chgData name="Grégory Morel" userId="732ee2fcb39904ba" providerId="LiveId" clId="{176D9143-2FEB-4030-8BD6-DD6EB9A273DC}" dt="2021-01-26T09:55:01.708" v="164" actId="2696"/>
        <pc:sldMkLst>
          <pc:docMk/>
          <pc:sldMk cId="1795381122" sldId="449"/>
        </pc:sldMkLst>
      </pc:sldChg>
      <pc:sldChg chg="del">
        <pc:chgData name="Grégory Morel" userId="732ee2fcb39904ba" providerId="LiveId" clId="{176D9143-2FEB-4030-8BD6-DD6EB9A273DC}" dt="2021-01-26T09:54:56.717" v="139" actId="2696"/>
        <pc:sldMkLst>
          <pc:docMk/>
          <pc:sldMk cId="120021265" sldId="452"/>
        </pc:sldMkLst>
      </pc:sldChg>
      <pc:sldChg chg="del">
        <pc:chgData name="Grégory Morel" userId="732ee2fcb39904ba" providerId="LiveId" clId="{176D9143-2FEB-4030-8BD6-DD6EB9A273DC}" dt="2021-01-26T09:54:25.524" v="56" actId="2696"/>
        <pc:sldMkLst>
          <pc:docMk/>
          <pc:sldMk cId="614439599" sldId="456"/>
        </pc:sldMkLst>
      </pc:sldChg>
      <pc:sldChg chg="del">
        <pc:chgData name="Grégory Morel" userId="732ee2fcb39904ba" providerId="LiveId" clId="{176D9143-2FEB-4030-8BD6-DD6EB9A273DC}" dt="2021-01-26T09:54:24.083" v="54" actId="2696"/>
        <pc:sldMkLst>
          <pc:docMk/>
          <pc:sldMk cId="3630992421" sldId="457"/>
        </pc:sldMkLst>
      </pc:sldChg>
      <pc:sldChg chg="add del">
        <pc:chgData name="Grégory Morel" userId="732ee2fcb39904ba" providerId="LiveId" clId="{176D9143-2FEB-4030-8BD6-DD6EB9A273DC}" dt="2021-01-29T10:39:33.446" v="7662" actId="2696"/>
        <pc:sldMkLst>
          <pc:docMk/>
          <pc:sldMk cId="3354487260" sldId="460"/>
        </pc:sldMkLst>
      </pc:sldChg>
      <pc:sldChg chg="del">
        <pc:chgData name="Grégory Morel" userId="732ee2fcb39904ba" providerId="LiveId" clId="{176D9143-2FEB-4030-8BD6-DD6EB9A273DC}" dt="2021-01-26T09:54:24.744" v="55" actId="2696"/>
        <pc:sldMkLst>
          <pc:docMk/>
          <pc:sldMk cId="1322790815" sldId="461"/>
        </pc:sldMkLst>
      </pc:sldChg>
      <pc:sldChg chg="del">
        <pc:chgData name="Grégory Morel" userId="732ee2fcb39904ba" providerId="LiveId" clId="{176D9143-2FEB-4030-8BD6-DD6EB9A273DC}" dt="2021-01-26T09:54:23.405" v="53" actId="2696"/>
        <pc:sldMkLst>
          <pc:docMk/>
          <pc:sldMk cId="2427547070" sldId="462"/>
        </pc:sldMkLst>
      </pc:sldChg>
      <pc:sldChg chg="del">
        <pc:chgData name="Grégory Morel" userId="732ee2fcb39904ba" providerId="LiveId" clId="{176D9143-2FEB-4030-8BD6-DD6EB9A273DC}" dt="2021-01-26T09:54:22.797" v="52" actId="2696"/>
        <pc:sldMkLst>
          <pc:docMk/>
          <pc:sldMk cId="2278361340" sldId="463"/>
        </pc:sldMkLst>
      </pc:sldChg>
      <pc:sldChg chg="del">
        <pc:chgData name="Grégory Morel" userId="732ee2fcb39904ba" providerId="LiveId" clId="{176D9143-2FEB-4030-8BD6-DD6EB9A273DC}" dt="2021-01-26T09:54:22.190" v="51" actId="2696"/>
        <pc:sldMkLst>
          <pc:docMk/>
          <pc:sldMk cId="2138773674" sldId="465"/>
        </pc:sldMkLst>
      </pc:sldChg>
      <pc:sldChg chg="del">
        <pc:chgData name="Grégory Morel" userId="732ee2fcb39904ba" providerId="LiveId" clId="{176D9143-2FEB-4030-8BD6-DD6EB9A273DC}" dt="2021-01-26T09:54:21.564" v="50" actId="2696"/>
        <pc:sldMkLst>
          <pc:docMk/>
          <pc:sldMk cId="2832946739" sldId="467"/>
        </pc:sldMkLst>
      </pc:sldChg>
      <pc:sldChg chg="del">
        <pc:chgData name="Grégory Morel" userId="732ee2fcb39904ba" providerId="LiveId" clId="{176D9143-2FEB-4030-8BD6-DD6EB9A273DC}" dt="2021-01-26T09:54:20.952" v="49" actId="2696"/>
        <pc:sldMkLst>
          <pc:docMk/>
          <pc:sldMk cId="3059994230" sldId="468"/>
        </pc:sldMkLst>
      </pc:sldChg>
      <pc:sldChg chg="del">
        <pc:chgData name="Grégory Morel" userId="732ee2fcb39904ba" providerId="LiveId" clId="{176D9143-2FEB-4030-8BD6-DD6EB9A273DC}" dt="2021-01-26T09:54:20.296" v="48" actId="2696"/>
        <pc:sldMkLst>
          <pc:docMk/>
          <pc:sldMk cId="4142625548" sldId="469"/>
        </pc:sldMkLst>
      </pc:sldChg>
      <pc:sldChg chg="del">
        <pc:chgData name="Grégory Morel" userId="732ee2fcb39904ba" providerId="LiveId" clId="{176D9143-2FEB-4030-8BD6-DD6EB9A273DC}" dt="2021-01-26T09:54:19.633" v="47" actId="2696"/>
        <pc:sldMkLst>
          <pc:docMk/>
          <pc:sldMk cId="2412224022" sldId="470"/>
        </pc:sldMkLst>
      </pc:sldChg>
      <pc:sldChg chg="del">
        <pc:chgData name="Grégory Morel" userId="732ee2fcb39904ba" providerId="LiveId" clId="{176D9143-2FEB-4030-8BD6-DD6EB9A273DC}" dt="2021-01-26T09:54:18.989" v="46" actId="2696"/>
        <pc:sldMkLst>
          <pc:docMk/>
          <pc:sldMk cId="3627817863" sldId="471"/>
        </pc:sldMkLst>
      </pc:sldChg>
      <pc:sldChg chg="del">
        <pc:chgData name="Grégory Morel" userId="732ee2fcb39904ba" providerId="LiveId" clId="{176D9143-2FEB-4030-8BD6-DD6EB9A273DC}" dt="2021-01-26T09:54:18.274" v="45" actId="2696"/>
        <pc:sldMkLst>
          <pc:docMk/>
          <pc:sldMk cId="2787249572" sldId="472"/>
        </pc:sldMkLst>
      </pc:sldChg>
      <pc:sldChg chg="del">
        <pc:chgData name="Grégory Morel" userId="732ee2fcb39904ba" providerId="LiveId" clId="{176D9143-2FEB-4030-8BD6-DD6EB9A273DC}" dt="2021-01-26T09:54:17.592" v="44" actId="2696"/>
        <pc:sldMkLst>
          <pc:docMk/>
          <pc:sldMk cId="2750282110" sldId="473"/>
        </pc:sldMkLst>
      </pc:sldChg>
      <pc:sldChg chg="del">
        <pc:chgData name="Grégory Morel" userId="732ee2fcb39904ba" providerId="LiveId" clId="{176D9143-2FEB-4030-8BD6-DD6EB9A273DC}" dt="2021-01-26T09:54:16.447" v="43" actId="2696"/>
        <pc:sldMkLst>
          <pc:docMk/>
          <pc:sldMk cId="77648550" sldId="475"/>
        </pc:sldMkLst>
      </pc:sldChg>
      <pc:sldChg chg="del">
        <pc:chgData name="Grégory Morel" userId="732ee2fcb39904ba" providerId="LiveId" clId="{176D9143-2FEB-4030-8BD6-DD6EB9A273DC}" dt="2021-01-26T09:54:15.512" v="42" actId="2696"/>
        <pc:sldMkLst>
          <pc:docMk/>
          <pc:sldMk cId="728111032" sldId="476"/>
        </pc:sldMkLst>
      </pc:sldChg>
      <pc:sldChg chg="del">
        <pc:chgData name="Grégory Morel" userId="732ee2fcb39904ba" providerId="LiveId" clId="{176D9143-2FEB-4030-8BD6-DD6EB9A273DC}" dt="2021-01-26T09:54:14.795" v="41" actId="2696"/>
        <pc:sldMkLst>
          <pc:docMk/>
          <pc:sldMk cId="2562477213" sldId="478"/>
        </pc:sldMkLst>
      </pc:sldChg>
      <pc:sldChg chg="del">
        <pc:chgData name="Grégory Morel" userId="732ee2fcb39904ba" providerId="LiveId" clId="{176D9143-2FEB-4030-8BD6-DD6EB9A273DC}" dt="2021-01-26T09:54:14.020" v="40" actId="2696"/>
        <pc:sldMkLst>
          <pc:docMk/>
          <pc:sldMk cId="3632174602" sldId="479"/>
        </pc:sldMkLst>
      </pc:sldChg>
      <pc:sldChg chg="del">
        <pc:chgData name="Grégory Morel" userId="732ee2fcb39904ba" providerId="LiveId" clId="{176D9143-2FEB-4030-8BD6-DD6EB9A273DC}" dt="2021-01-26T09:54:12.963" v="39" actId="2696"/>
        <pc:sldMkLst>
          <pc:docMk/>
          <pc:sldMk cId="2161240366" sldId="480"/>
        </pc:sldMkLst>
      </pc:sldChg>
      <pc:sldChg chg="del">
        <pc:chgData name="Grégory Morel" userId="732ee2fcb39904ba" providerId="LiveId" clId="{176D9143-2FEB-4030-8BD6-DD6EB9A273DC}" dt="2021-01-26T09:54:26.341" v="57" actId="2696"/>
        <pc:sldMkLst>
          <pc:docMk/>
          <pc:sldMk cId="339375236" sldId="481"/>
        </pc:sldMkLst>
      </pc:sldChg>
      <pc:sldChg chg="del">
        <pc:chgData name="Grégory Morel" userId="732ee2fcb39904ba" providerId="LiveId" clId="{176D9143-2FEB-4030-8BD6-DD6EB9A273DC}" dt="2021-01-26T09:54:10.341" v="38" actId="2696"/>
        <pc:sldMkLst>
          <pc:docMk/>
          <pc:sldMk cId="349320184" sldId="482"/>
        </pc:sldMkLst>
      </pc:sldChg>
      <pc:sldChg chg="del">
        <pc:chgData name="Grégory Morel" userId="732ee2fcb39904ba" providerId="LiveId" clId="{176D9143-2FEB-4030-8BD6-DD6EB9A273DC}" dt="2021-01-26T09:55:02.892" v="169" actId="2696"/>
        <pc:sldMkLst>
          <pc:docMk/>
          <pc:sldMk cId="2979501553" sldId="484"/>
        </pc:sldMkLst>
      </pc:sldChg>
      <pc:sldChg chg="del">
        <pc:chgData name="Grégory Morel" userId="732ee2fcb39904ba" providerId="LiveId" clId="{176D9143-2FEB-4030-8BD6-DD6EB9A273DC}" dt="2021-01-26T09:55:03.106" v="170" actId="2696"/>
        <pc:sldMkLst>
          <pc:docMk/>
          <pc:sldMk cId="3826901058" sldId="485"/>
        </pc:sldMkLst>
      </pc:sldChg>
      <pc:sldChg chg="del">
        <pc:chgData name="Grégory Morel" userId="732ee2fcb39904ba" providerId="LiveId" clId="{176D9143-2FEB-4030-8BD6-DD6EB9A273DC}" dt="2021-01-26T09:54:29.950" v="60" actId="2696"/>
        <pc:sldMkLst>
          <pc:docMk/>
          <pc:sldMk cId="1040179681" sldId="486"/>
        </pc:sldMkLst>
      </pc:sldChg>
      <pc:sldChg chg="del">
        <pc:chgData name="Grégory Morel" userId="732ee2fcb39904ba" providerId="LiveId" clId="{176D9143-2FEB-4030-8BD6-DD6EB9A273DC}" dt="2021-01-26T09:54:31.305" v="63" actId="2696"/>
        <pc:sldMkLst>
          <pc:docMk/>
          <pc:sldMk cId="2428789943" sldId="487"/>
        </pc:sldMkLst>
      </pc:sldChg>
      <pc:sldChg chg="del">
        <pc:chgData name="Grégory Morel" userId="732ee2fcb39904ba" providerId="LiveId" clId="{176D9143-2FEB-4030-8BD6-DD6EB9A273DC}" dt="2021-01-26T09:54:35.940" v="71" actId="2696"/>
        <pc:sldMkLst>
          <pc:docMk/>
          <pc:sldMk cId="2303267607" sldId="488"/>
        </pc:sldMkLst>
      </pc:sldChg>
      <pc:sldChg chg="del">
        <pc:chgData name="Grégory Morel" userId="732ee2fcb39904ba" providerId="LiveId" clId="{176D9143-2FEB-4030-8BD6-DD6EB9A273DC}" dt="2021-01-26T09:54:31.921" v="64" actId="2696"/>
        <pc:sldMkLst>
          <pc:docMk/>
          <pc:sldMk cId="3564197168" sldId="489"/>
        </pc:sldMkLst>
      </pc:sldChg>
      <pc:sldChg chg="del">
        <pc:chgData name="Grégory Morel" userId="732ee2fcb39904ba" providerId="LiveId" clId="{176D9143-2FEB-4030-8BD6-DD6EB9A273DC}" dt="2021-01-26T09:54:32.518" v="65" actId="2696"/>
        <pc:sldMkLst>
          <pc:docMk/>
          <pc:sldMk cId="3128664629" sldId="490"/>
        </pc:sldMkLst>
      </pc:sldChg>
      <pc:sldChg chg="del">
        <pc:chgData name="Grégory Morel" userId="732ee2fcb39904ba" providerId="LiveId" clId="{176D9143-2FEB-4030-8BD6-DD6EB9A273DC}" dt="2021-01-26T09:54:33.072" v="66" actId="2696"/>
        <pc:sldMkLst>
          <pc:docMk/>
          <pc:sldMk cId="978291326" sldId="491"/>
        </pc:sldMkLst>
      </pc:sldChg>
      <pc:sldChg chg="del">
        <pc:chgData name="Grégory Morel" userId="732ee2fcb39904ba" providerId="LiveId" clId="{176D9143-2FEB-4030-8BD6-DD6EB9A273DC}" dt="2021-01-26T09:54:33.656" v="67" actId="2696"/>
        <pc:sldMkLst>
          <pc:docMk/>
          <pc:sldMk cId="3499481423" sldId="492"/>
        </pc:sldMkLst>
      </pc:sldChg>
      <pc:sldChg chg="del">
        <pc:chgData name="Grégory Morel" userId="732ee2fcb39904ba" providerId="LiveId" clId="{176D9143-2FEB-4030-8BD6-DD6EB9A273DC}" dt="2021-01-26T09:54:34.182" v="68" actId="2696"/>
        <pc:sldMkLst>
          <pc:docMk/>
          <pc:sldMk cId="1912090174" sldId="493"/>
        </pc:sldMkLst>
      </pc:sldChg>
      <pc:sldChg chg="del">
        <pc:chgData name="Grégory Morel" userId="732ee2fcb39904ba" providerId="LiveId" clId="{176D9143-2FEB-4030-8BD6-DD6EB9A273DC}" dt="2021-01-26T09:54:34.782" v="69" actId="2696"/>
        <pc:sldMkLst>
          <pc:docMk/>
          <pc:sldMk cId="3109538709" sldId="494"/>
        </pc:sldMkLst>
      </pc:sldChg>
      <pc:sldChg chg="del">
        <pc:chgData name="Grégory Morel" userId="732ee2fcb39904ba" providerId="LiveId" clId="{176D9143-2FEB-4030-8BD6-DD6EB9A273DC}" dt="2021-01-26T09:54:35.321" v="70" actId="2696"/>
        <pc:sldMkLst>
          <pc:docMk/>
          <pc:sldMk cId="2515297848" sldId="495"/>
        </pc:sldMkLst>
      </pc:sldChg>
      <pc:sldChg chg="del">
        <pc:chgData name="Grégory Morel" userId="732ee2fcb39904ba" providerId="LiveId" clId="{176D9143-2FEB-4030-8BD6-DD6EB9A273DC}" dt="2021-01-26T09:54:49.529" v="86" actId="2696"/>
        <pc:sldMkLst>
          <pc:docMk/>
          <pc:sldMk cId="1732886358" sldId="497"/>
        </pc:sldMkLst>
      </pc:sldChg>
      <pc:sldChg chg="del">
        <pc:chgData name="Grégory Morel" userId="732ee2fcb39904ba" providerId="LiveId" clId="{176D9143-2FEB-4030-8BD6-DD6EB9A273DC}" dt="2021-01-26T09:54:50.766" v="102" actId="2696"/>
        <pc:sldMkLst>
          <pc:docMk/>
          <pc:sldMk cId="1063393966" sldId="499"/>
        </pc:sldMkLst>
      </pc:sldChg>
      <pc:sldChg chg="del">
        <pc:chgData name="Grégory Morel" userId="732ee2fcb39904ba" providerId="LiveId" clId="{176D9143-2FEB-4030-8BD6-DD6EB9A273DC}" dt="2021-01-26T09:54:49.811" v="93" actId="2696"/>
        <pc:sldMkLst>
          <pc:docMk/>
          <pc:sldMk cId="4130797347" sldId="500"/>
        </pc:sldMkLst>
      </pc:sldChg>
      <pc:sldChg chg="modSp">
        <pc:chgData name="Grégory Morel" userId="732ee2fcb39904ba" providerId="LiveId" clId="{176D9143-2FEB-4030-8BD6-DD6EB9A273DC}" dt="2021-01-30T14:37:29.662" v="9862" actId="20577"/>
        <pc:sldMkLst>
          <pc:docMk/>
          <pc:sldMk cId="444968868" sldId="504"/>
        </pc:sldMkLst>
        <pc:spChg chg="mod">
          <ac:chgData name="Grégory Morel" userId="732ee2fcb39904ba" providerId="LiveId" clId="{176D9143-2FEB-4030-8BD6-DD6EB9A273DC}" dt="2021-01-30T14:37:29.662" v="9862" actId="20577"/>
          <ac:spMkLst>
            <pc:docMk/>
            <pc:sldMk cId="444968868" sldId="504"/>
            <ac:spMk id="83" creationId="{00000000-0000-0000-0000-000000000000}"/>
          </ac:spMkLst>
        </pc:spChg>
      </pc:sldChg>
      <pc:sldChg chg="del">
        <pc:chgData name="Grégory Morel" userId="732ee2fcb39904ba" providerId="LiveId" clId="{176D9143-2FEB-4030-8BD6-DD6EB9A273DC}" dt="2021-01-26T09:54:08.348" v="37" actId="2696"/>
        <pc:sldMkLst>
          <pc:docMk/>
          <pc:sldMk cId="2294238722" sldId="507"/>
        </pc:sldMkLst>
      </pc:sldChg>
      <pc:sldChg chg="del">
        <pc:chgData name="Grégory Morel" userId="732ee2fcb39904ba" providerId="LiveId" clId="{176D9143-2FEB-4030-8BD6-DD6EB9A273DC}" dt="2021-01-26T09:54:03.338" v="33" actId="2696"/>
        <pc:sldMkLst>
          <pc:docMk/>
          <pc:sldMk cId="2351497435" sldId="508"/>
        </pc:sldMkLst>
      </pc:sldChg>
      <pc:sldChg chg="del">
        <pc:chgData name="Grégory Morel" userId="732ee2fcb39904ba" providerId="LiveId" clId="{176D9143-2FEB-4030-8BD6-DD6EB9A273DC}" dt="2021-01-26T09:55:02.369" v="166" actId="2696"/>
        <pc:sldMkLst>
          <pc:docMk/>
          <pc:sldMk cId="242312886" sldId="509"/>
        </pc:sldMkLst>
      </pc:sldChg>
      <pc:sldChg chg="del">
        <pc:chgData name="Grégory Morel" userId="732ee2fcb39904ba" providerId="LiveId" clId="{176D9143-2FEB-4030-8BD6-DD6EB9A273DC}" dt="2021-01-26T09:54:59.344" v="158" actId="2696"/>
        <pc:sldMkLst>
          <pc:docMk/>
          <pc:sldMk cId="3167111420" sldId="511"/>
        </pc:sldMkLst>
      </pc:sldChg>
      <pc:sldChg chg="del">
        <pc:chgData name="Grégory Morel" userId="732ee2fcb39904ba" providerId="LiveId" clId="{176D9143-2FEB-4030-8BD6-DD6EB9A273DC}" dt="2021-01-26T09:54:52.188" v="113" actId="2696"/>
        <pc:sldMkLst>
          <pc:docMk/>
          <pc:sldMk cId="108597726" sldId="512"/>
        </pc:sldMkLst>
      </pc:sldChg>
      <pc:sldChg chg="del">
        <pc:chgData name="Grégory Morel" userId="732ee2fcb39904ba" providerId="LiveId" clId="{176D9143-2FEB-4030-8BD6-DD6EB9A273DC}" dt="2021-01-26T09:54:58.178" v="145" actId="2696"/>
        <pc:sldMkLst>
          <pc:docMk/>
          <pc:sldMk cId="3698133906" sldId="513"/>
        </pc:sldMkLst>
      </pc:sldChg>
      <pc:sldChg chg="del">
        <pc:chgData name="Grégory Morel" userId="732ee2fcb39904ba" providerId="LiveId" clId="{176D9143-2FEB-4030-8BD6-DD6EB9A273DC}" dt="2021-01-26T09:54:50.964" v="107" actId="2696"/>
        <pc:sldMkLst>
          <pc:docMk/>
          <pc:sldMk cId="2216003288" sldId="515"/>
        </pc:sldMkLst>
      </pc:sldChg>
      <pc:sldChg chg="del">
        <pc:chgData name="Grégory Morel" userId="732ee2fcb39904ba" providerId="LiveId" clId="{176D9143-2FEB-4030-8BD6-DD6EB9A273DC}" dt="2021-01-26T09:54:51.618" v="110" actId="2696"/>
        <pc:sldMkLst>
          <pc:docMk/>
          <pc:sldMk cId="3572854685" sldId="516"/>
        </pc:sldMkLst>
      </pc:sldChg>
      <pc:sldChg chg="del">
        <pc:chgData name="Grégory Morel" userId="732ee2fcb39904ba" providerId="LiveId" clId="{176D9143-2FEB-4030-8BD6-DD6EB9A273DC}" dt="2021-01-26T09:54:50.644" v="100" actId="2696"/>
        <pc:sldMkLst>
          <pc:docMk/>
          <pc:sldMk cId="2031700721" sldId="521"/>
        </pc:sldMkLst>
      </pc:sldChg>
      <pc:sldChg chg="del">
        <pc:chgData name="Grégory Morel" userId="732ee2fcb39904ba" providerId="LiveId" clId="{176D9143-2FEB-4030-8BD6-DD6EB9A273DC}" dt="2021-01-26T09:54:59.054" v="153" actId="2696"/>
        <pc:sldMkLst>
          <pc:docMk/>
          <pc:sldMk cId="3511639227" sldId="526"/>
        </pc:sldMkLst>
      </pc:sldChg>
      <pc:sldChg chg="del">
        <pc:chgData name="Grégory Morel" userId="732ee2fcb39904ba" providerId="LiveId" clId="{176D9143-2FEB-4030-8BD6-DD6EB9A273DC}" dt="2021-01-26T09:54:52.719" v="123" actId="2696"/>
        <pc:sldMkLst>
          <pc:docMk/>
          <pc:sldMk cId="724455135" sldId="527"/>
        </pc:sldMkLst>
      </pc:sldChg>
      <pc:sldChg chg="del">
        <pc:chgData name="Grégory Morel" userId="732ee2fcb39904ba" providerId="LiveId" clId="{176D9143-2FEB-4030-8BD6-DD6EB9A273DC}" dt="2021-01-26T09:54:52.789" v="124" actId="2696"/>
        <pc:sldMkLst>
          <pc:docMk/>
          <pc:sldMk cId="3570031874" sldId="530"/>
        </pc:sldMkLst>
      </pc:sldChg>
      <pc:sldChg chg="del">
        <pc:chgData name="Grégory Morel" userId="732ee2fcb39904ba" providerId="LiveId" clId="{176D9143-2FEB-4030-8BD6-DD6EB9A273DC}" dt="2021-01-26T09:54:59.143" v="154" actId="2696"/>
        <pc:sldMkLst>
          <pc:docMk/>
          <pc:sldMk cId="1517138193" sldId="531"/>
        </pc:sldMkLst>
      </pc:sldChg>
      <pc:sldChg chg="del">
        <pc:chgData name="Grégory Morel" userId="732ee2fcb39904ba" providerId="LiveId" clId="{176D9143-2FEB-4030-8BD6-DD6EB9A273DC}" dt="2021-01-26T09:54:53.023" v="126" actId="2696"/>
        <pc:sldMkLst>
          <pc:docMk/>
          <pc:sldMk cId="3984678268" sldId="532"/>
        </pc:sldMkLst>
      </pc:sldChg>
      <pc:sldChg chg="del">
        <pc:chgData name="Grégory Morel" userId="732ee2fcb39904ba" providerId="LiveId" clId="{176D9143-2FEB-4030-8BD6-DD6EB9A273DC}" dt="2021-01-26T09:54:53.109" v="127" actId="2696"/>
        <pc:sldMkLst>
          <pc:docMk/>
          <pc:sldMk cId="3629163349" sldId="534"/>
        </pc:sldMkLst>
      </pc:sldChg>
      <pc:sldChg chg="del">
        <pc:chgData name="Grégory Morel" userId="732ee2fcb39904ba" providerId="LiveId" clId="{176D9143-2FEB-4030-8BD6-DD6EB9A273DC}" dt="2021-01-26T09:54:53.329" v="128" actId="2696"/>
        <pc:sldMkLst>
          <pc:docMk/>
          <pc:sldMk cId="2735093166" sldId="536"/>
        </pc:sldMkLst>
      </pc:sldChg>
      <pc:sldChg chg="del">
        <pc:chgData name="Grégory Morel" userId="732ee2fcb39904ba" providerId="LiveId" clId="{176D9143-2FEB-4030-8BD6-DD6EB9A273DC}" dt="2021-01-26T09:54:54.792" v="132" actId="2696"/>
        <pc:sldMkLst>
          <pc:docMk/>
          <pc:sldMk cId="385396128" sldId="537"/>
        </pc:sldMkLst>
      </pc:sldChg>
      <pc:sldChg chg="del">
        <pc:chgData name="Grégory Morel" userId="732ee2fcb39904ba" providerId="LiveId" clId="{176D9143-2FEB-4030-8BD6-DD6EB9A273DC}" dt="2021-01-26T09:54:56.179" v="134" actId="2696"/>
        <pc:sldMkLst>
          <pc:docMk/>
          <pc:sldMk cId="3936737772" sldId="539"/>
        </pc:sldMkLst>
      </pc:sldChg>
      <pc:sldChg chg="del">
        <pc:chgData name="Grégory Morel" userId="732ee2fcb39904ba" providerId="LiveId" clId="{176D9143-2FEB-4030-8BD6-DD6EB9A273DC}" dt="2021-01-26T09:54:53.632" v="129" actId="2696"/>
        <pc:sldMkLst>
          <pc:docMk/>
          <pc:sldMk cId="3551599047" sldId="541"/>
        </pc:sldMkLst>
      </pc:sldChg>
      <pc:sldChg chg="del">
        <pc:chgData name="Grégory Morel" userId="732ee2fcb39904ba" providerId="LiveId" clId="{176D9143-2FEB-4030-8BD6-DD6EB9A273DC}" dt="2021-01-26T09:54:52.658" v="121" actId="2696"/>
        <pc:sldMkLst>
          <pc:docMk/>
          <pc:sldMk cId="1740060937" sldId="542"/>
        </pc:sldMkLst>
      </pc:sldChg>
      <pc:sldChg chg="del">
        <pc:chgData name="Grégory Morel" userId="732ee2fcb39904ba" providerId="LiveId" clId="{176D9143-2FEB-4030-8BD6-DD6EB9A273DC}" dt="2021-01-26T09:54:50.879" v="104" actId="2696"/>
        <pc:sldMkLst>
          <pc:docMk/>
          <pc:sldMk cId="2522343085" sldId="543"/>
        </pc:sldMkLst>
      </pc:sldChg>
      <pc:sldChg chg="del">
        <pc:chgData name="Grégory Morel" userId="732ee2fcb39904ba" providerId="LiveId" clId="{176D9143-2FEB-4030-8BD6-DD6EB9A273DC}" dt="2021-01-26T09:54:50.910" v="105" actId="2696"/>
        <pc:sldMkLst>
          <pc:docMk/>
          <pc:sldMk cId="2081593323" sldId="544"/>
        </pc:sldMkLst>
      </pc:sldChg>
      <pc:sldChg chg="del">
        <pc:chgData name="Grégory Morel" userId="732ee2fcb39904ba" providerId="LiveId" clId="{176D9143-2FEB-4030-8BD6-DD6EB9A273DC}" dt="2021-01-26T09:54:54.101" v="130" actId="2696"/>
        <pc:sldMkLst>
          <pc:docMk/>
          <pc:sldMk cId="1916952692" sldId="545"/>
        </pc:sldMkLst>
      </pc:sldChg>
      <pc:sldChg chg="del">
        <pc:chgData name="Grégory Morel" userId="732ee2fcb39904ba" providerId="LiveId" clId="{176D9143-2FEB-4030-8BD6-DD6EB9A273DC}" dt="2021-01-26T09:54:54.560" v="131" actId="2696"/>
        <pc:sldMkLst>
          <pc:docMk/>
          <pc:sldMk cId="1110352719" sldId="546"/>
        </pc:sldMkLst>
      </pc:sldChg>
      <pc:sldChg chg="del">
        <pc:chgData name="Grégory Morel" userId="732ee2fcb39904ba" providerId="LiveId" clId="{176D9143-2FEB-4030-8BD6-DD6EB9A273DC}" dt="2021-01-26T09:54:55.676" v="133" actId="2696"/>
        <pc:sldMkLst>
          <pc:docMk/>
          <pc:sldMk cId="1499073105" sldId="548"/>
        </pc:sldMkLst>
      </pc:sldChg>
      <pc:sldChg chg="del">
        <pc:chgData name="Grégory Morel" userId="732ee2fcb39904ba" providerId="LiveId" clId="{176D9143-2FEB-4030-8BD6-DD6EB9A273DC}" dt="2021-01-26T09:54:56.477" v="135" actId="2696"/>
        <pc:sldMkLst>
          <pc:docMk/>
          <pc:sldMk cId="1396982062" sldId="549"/>
        </pc:sldMkLst>
      </pc:sldChg>
      <pc:sldChg chg="del">
        <pc:chgData name="Grégory Morel" userId="732ee2fcb39904ba" providerId="LiveId" clId="{176D9143-2FEB-4030-8BD6-DD6EB9A273DC}" dt="2021-01-26T09:54:56.628" v="136" actId="2696"/>
        <pc:sldMkLst>
          <pc:docMk/>
          <pc:sldMk cId="2609600698" sldId="550"/>
        </pc:sldMkLst>
      </pc:sldChg>
      <pc:sldChg chg="del">
        <pc:chgData name="Grégory Morel" userId="732ee2fcb39904ba" providerId="LiveId" clId="{176D9143-2FEB-4030-8BD6-DD6EB9A273DC}" dt="2021-01-26T09:54:46.271" v="73" actId="2696"/>
        <pc:sldMkLst>
          <pc:docMk/>
          <pc:sldMk cId="1536249568" sldId="551"/>
        </pc:sldMkLst>
      </pc:sldChg>
      <pc:sldChg chg="del">
        <pc:chgData name="Grégory Morel" userId="732ee2fcb39904ba" providerId="LiveId" clId="{176D9143-2FEB-4030-8BD6-DD6EB9A273DC}" dt="2021-01-26T09:54:46.854" v="74" actId="2696"/>
        <pc:sldMkLst>
          <pc:docMk/>
          <pc:sldMk cId="3766962530" sldId="552"/>
        </pc:sldMkLst>
      </pc:sldChg>
      <pc:sldChg chg="del">
        <pc:chgData name="Grégory Morel" userId="732ee2fcb39904ba" providerId="LiveId" clId="{176D9143-2FEB-4030-8BD6-DD6EB9A273DC}" dt="2021-01-26T09:54:47.273" v="75" actId="2696"/>
        <pc:sldMkLst>
          <pc:docMk/>
          <pc:sldMk cId="2625705158" sldId="553"/>
        </pc:sldMkLst>
      </pc:sldChg>
      <pc:sldChg chg="del">
        <pc:chgData name="Grégory Morel" userId="732ee2fcb39904ba" providerId="LiveId" clId="{176D9143-2FEB-4030-8BD6-DD6EB9A273DC}" dt="2021-01-26T09:54:47.552" v="76" actId="2696"/>
        <pc:sldMkLst>
          <pc:docMk/>
          <pc:sldMk cId="1226556821" sldId="554"/>
        </pc:sldMkLst>
      </pc:sldChg>
      <pc:sldChg chg="del">
        <pc:chgData name="Grégory Morel" userId="732ee2fcb39904ba" providerId="LiveId" clId="{176D9143-2FEB-4030-8BD6-DD6EB9A273DC}" dt="2021-01-26T09:54:48.011" v="77" actId="2696"/>
        <pc:sldMkLst>
          <pc:docMk/>
          <pc:sldMk cId="948682988" sldId="555"/>
        </pc:sldMkLst>
      </pc:sldChg>
      <pc:sldChg chg="del">
        <pc:chgData name="Grégory Morel" userId="732ee2fcb39904ba" providerId="LiveId" clId="{176D9143-2FEB-4030-8BD6-DD6EB9A273DC}" dt="2021-01-26T09:54:48.148" v="78" actId="2696"/>
        <pc:sldMkLst>
          <pc:docMk/>
          <pc:sldMk cId="2568457664" sldId="556"/>
        </pc:sldMkLst>
      </pc:sldChg>
      <pc:sldChg chg="del">
        <pc:chgData name="Grégory Morel" userId="732ee2fcb39904ba" providerId="LiveId" clId="{176D9143-2FEB-4030-8BD6-DD6EB9A273DC}" dt="2021-01-26T09:54:48.416" v="79" actId="2696"/>
        <pc:sldMkLst>
          <pc:docMk/>
          <pc:sldMk cId="1247023955" sldId="557"/>
        </pc:sldMkLst>
      </pc:sldChg>
      <pc:sldChg chg="del">
        <pc:chgData name="Grégory Morel" userId="732ee2fcb39904ba" providerId="LiveId" clId="{176D9143-2FEB-4030-8BD6-DD6EB9A273DC}" dt="2021-01-26T09:54:48.748" v="80" actId="2696"/>
        <pc:sldMkLst>
          <pc:docMk/>
          <pc:sldMk cId="871754447" sldId="558"/>
        </pc:sldMkLst>
      </pc:sldChg>
      <pc:sldChg chg="del">
        <pc:chgData name="Grégory Morel" userId="732ee2fcb39904ba" providerId="LiveId" clId="{176D9143-2FEB-4030-8BD6-DD6EB9A273DC}" dt="2021-01-26T09:54:49.246" v="81" actId="2696"/>
        <pc:sldMkLst>
          <pc:docMk/>
          <pc:sldMk cId="3351868037" sldId="559"/>
        </pc:sldMkLst>
      </pc:sldChg>
      <pc:sldChg chg="del">
        <pc:chgData name="Grégory Morel" userId="732ee2fcb39904ba" providerId="LiveId" clId="{176D9143-2FEB-4030-8BD6-DD6EB9A273DC}" dt="2021-01-26T09:54:49.306" v="82" actId="2696"/>
        <pc:sldMkLst>
          <pc:docMk/>
          <pc:sldMk cId="2161668737" sldId="560"/>
        </pc:sldMkLst>
      </pc:sldChg>
      <pc:sldChg chg="del">
        <pc:chgData name="Grégory Morel" userId="732ee2fcb39904ba" providerId="LiveId" clId="{176D9143-2FEB-4030-8BD6-DD6EB9A273DC}" dt="2021-01-26T09:54:49.344" v="83" actId="2696"/>
        <pc:sldMkLst>
          <pc:docMk/>
          <pc:sldMk cId="2547769452" sldId="561"/>
        </pc:sldMkLst>
      </pc:sldChg>
      <pc:sldChg chg="del">
        <pc:chgData name="Grégory Morel" userId="732ee2fcb39904ba" providerId="LiveId" clId="{176D9143-2FEB-4030-8BD6-DD6EB9A273DC}" dt="2021-01-26T09:54:49.598" v="87" actId="2696"/>
        <pc:sldMkLst>
          <pc:docMk/>
          <pc:sldMk cId="1954834970" sldId="562"/>
        </pc:sldMkLst>
      </pc:sldChg>
      <pc:sldChg chg="del">
        <pc:chgData name="Grégory Morel" userId="732ee2fcb39904ba" providerId="LiveId" clId="{176D9143-2FEB-4030-8BD6-DD6EB9A273DC}" dt="2021-01-26T09:54:49.698" v="90" actId="2696"/>
        <pc:sldMkLst>
          <pc:docMk/>
          <pc:sldMk cId="3716181179" sldId="563"/>
        </pc:sldMkLst>
      </pc:sldChg>
      <pc:sldChg chg="del">
        <pc:chgData name="Grégory Morel" userId="732ee2fcb39904ba" providerId="LiveId" clId="{176D9143-2FEB-4030-8BD6-DD6EB9A273DC}" dt="2021-01-26T09:54:49.784" v="92" actId="2696"/>
        <pc:sldMkLst>
          <pc:docMk/>
          <pc:sldMk cId="2236013640" sldId="564"/>
        </pc:sldMkLst>
      </pc:sldChg>
      <pc:sldChg chg="del">
        <pc:chgData name="Grégory Morel" userId="732ee2fcb39904ba" providerId="LiveId" clId="{176D9143-2FEB-4030-8BD6-DD6EB9A273DC}" dt="2021-01-26T09:54:49.947" v="96" actId="2696"/>
        <pc:sldMkLst>
          <pc:docMk/>
          <pc:sldMk cId="558878886" sldId="565"/>
        </pc:sldMkLst>
      </pc:sldChg>
      <pc:sldChg chg="del">
        <pc:chgData name="Grégory Morel" userId="732ee2fcb39904ba" providerId="LiveId" clId="{176D9143-2FEB-4030-8BD6-DD6EB9A273DC}" dt="2021-01-26T09:54:50.115" v="97" actId="2696"/>
        <pc:sldMkLst>
          <pc:docMk/>
          <pc:sldMk cId="1624185827" sldId="566"/>
        </pc:sldMkLst>
      </pc:sldChg>
      <pc:sldChg chg="del">
        <pc:chgData name="Grégory Morel" userId="732ee2fcb39904ba" providerId="LiveId" clId="{176D9143-2FEB-4030-8BD6-DD6EB9A273DC}" dt="2021-01-26T09:54:50.466" v="98" actId="2696"/>
        <pc:sldMkLst>
          <pc:docMk/>
          <pc:sldMk cId="255246090" sldId="567"/>
        </pc:sldMkLst>
      </pc:sldChg>
      <pc:sldChg chg="del">
        <pc:chgData name="Grégory Morel" userId="732ee2fcb39904ba" providerId="LiveId" clId="{176D9143-2FEB-4030-8BD6-DD6EB9A273DC}" dt="2021-01-26T09:54:50.933" v="106" actId="2696"/>
        <pc:sldMkLst>
          <pc:docMk/>
          <pc:sldMk cId="717210865" sldId="568"/>
        </pc:sldMkLst>
      </pc:sldChg>
      <pc:sldChg chg="del">
        <pc:chgData name="Grégory Morel" userId="732ee2fcb39904ba" providerId="LiveId" clId="{176D9143-2FEB-4030-8BD6-DD6EB9A273DC}" dt="2021-01-26T09:54:51.047" v="109" actId="2696"/>
        <pc:sldMkLst>
          <pc:docMk/>
          <pc:sldMk cId="2970072310" sldId="569"/>
        </pc:sldMkLst>
      </pc:sldChg>
      <pc:sldChg chg="del">
        <pc:chgData name="Grégory Morel" userId="732ee2fcb39904ba" providerId="LiveId" clId="{176D9143-2FEB-4030-8BD6-DD6EB9A273DC}" dt="2021-01-26T09:54:52.123" v="111" actId="2696"/>
        <pc:sldMkLst>
          <pc:docMk/>
          <pc:sldMk cId="3624577403" sldId="570"/>
        </pc:sldMkLst>
      </pc:sldChg>
      <pc:sldChg chg="del">
        <pc:chgData name="Grégory Morel" userId="732ee2fcb39904ba" providerId="LiveId" clId="{176D9143-2FEB-4030-8BD6-DD6EB9A273DC}" dt="2021-01-26T09:54:52.162" v="112" actId="2696"/>
        <pc:sldMkLst>
          <pc:docMk/>
          <pc:sldMk cId="123643048" sldId="571"/>
        </pc:sldMkLst>
      </pc:sldChg>
      <pc:sldChg chg="del">
        <pc:chgData name="Grégory Morel" userId="732ee2fcb39904ba" providerId="LiveId" clId="{176D9143-2FEB-4030-8BD6-DD6EB9A273DC}" dt="2021-01-26T09:54:52.477" v="118" actId="2696"/>
        <pc:sldMkLst>
          <pc:docMk/>
          <pc:sldMk cId="3708782636" sldId="572"/>
        </pc:sldMkLst>
      </pc:sldChg>
      <pc:sldChg chg="del">
        <pc:chgData name="Grégory Morel" userId="732ee2fcb39904ba" providerId="LiveId" clId="{176D9143-2FEB-4030-8BD6-DD6EB9A273DC}" dt="2021-01-26T09:55:02.020" v="165" actId="2696"/>
        <pc:sldMkLst>
          <pc:docMk/>
          <pc:sldMk cId="1283337430" sldId="573"/>
        </pc:sldMkLst>
      </pc:sldChg>
      <pc:sldChg chg="del">
        <pc:chgData name="Grégory Morel" userId="732ee2fcb39904ba" providerId="LiveId" clId="{176D9143-2FEB-4030-8BD6-DD6EB9A273DC}" dt="2021-01-26T09:55:02.419" v="167" actId="2696"/>
        <pc:sldMkLst>
          <pc:docMk/>
          <pc:sldMk cId="3846258807" sldId="574"/>
        </pc:sldMkLst>
      </pc:sldChg>
      <pc:sldChg chg="del">
        <pc:chgData name="Grégory Morel" userId="732ee2fcb39904ba" providerId="LiveId" clId="{176D9143-2FEB-4030-8BD6-DD6EB9A273DC}" dt="2021-01-26T09:54:58.651" v="146" actId="2696"/>
        <pc:sldMkLst>
          <pc:docMk/>
          <pc:sldMk cId="564451334" sldId="575"/>
        </pc:sldMkLst>
      </pc:sldChg>
      <pc:sldChg chg="del">
        <pc:chgData name="Grégory Morel" userId="732ee2fcb39904ba" providerId="LiveId" clId="{176D9143-2FEB-4030-8BD6-DD6EB9A273DC}" dt="2021-01-26T09:54:57.012" v="143" actId="2696"/>
        <pc:sldMkLst>
          <pc:docMk/>
          <pc:sldMk cId="1446335432" sldId="576"/>
        </pc:sldMkLst>
      </pc:sldChg>
      <pc:sldChg chg="del">
        <pc:chgData name="Grégory Morel" userId="732ee2fcb39904ba" providerId="LiveId" clId="{176D9143-2FEB-4030-8BD6-DD6EB9A273DC}" dt="2021-01-26T09:54:57.164" v="144" actId="2696"/>
        <pc:sldMkLst>
          <pc:docMk/>
          <pc:sldMk cId="795719870" sldId="577"/>
        </pc:sldMkLst>
      </pc:sldChg>
      <pc:sldChg chg="del">
        <pc:chgData name="Grégory Morel" userId="732ee2fcb39904ba" providerId="LiveId" clId="{176D9143-2FEB-4030-8BD6-DD6EB9A273DC}" dt="2021-01-26T09:54:56.806" v="140" actId="2696"/>
        <pc:sldMkLst>
          <pc:docMk/>
          <pc:sldMk cId="114773304" sldId="578"/>
        </pc:sldMkLst>
      </pc:sldChg>
      <pc:sldChg chg="del">
        <pc:chgData name="Grégory Morel" userId="732ee2fcb39904ba" providerId="LiveId" clId="{176D9143-2FEB-4030-8BD6-DD6EB9A273DC}" dt="2021-01-26T09:54:45.649" v="72" actId="2696"/>
        <pc:sldMkLst>
          <pc:docMk/>
          <pc:sldMk cId="3152336043" sldId="579"/>
        </pc:sldMkLst>
      </pc:sldChg>
      <pc:sldChg chg="del">
        <pc:chgData name="Grégory Morel" userId="732ee2fcb39904ba" providerId="LiveId" clId="{176D9143-2FEB-4030-8BD6-DD6EB9A273DC}" dt="2021-01-26T09:54:49.477" v="85" actId="2696"/>
        <pc:sldMkLst>
          <pc:docMk/>
          <pc:sldMk cId="3808970916" sldId="580"/>
        </pc:sldMkLst>
      </pc:sldChg>
      <pc:sldChg chg="del">
        <pc:chgData name="Grégory Morel" userId="732ee2fcb39904ba" providerId="LiveId" clId="{176D9143-2FEB-4030-8BD6-DD6EB9A273DC}" dt="2021-01-26T09:54:50.625" v="99" actId="2696"/>
        <pc:sldMkLst>
          <pc:docMk/>
          <pc:sldMk cId="2643918638" sldId="581"/>
        </pc:sldMkLst>
      </pc:sldChg>
      <pc:sldChg chg="del">
        <pc:chgData name="Grégory Morel" userId="732ee2fcb39904ba" providerId="LiveId" clId="{176D9143-2FEB-4030-8BD6-DD6EB9A273DC}" dt="2021-01-26T09:54:56.828" v="141" actId="2696"/>
        <pc:sldMkLst>
          <pc:docMk/>
          <pc:sldMk cId="3753079872" sldId="582"/>
        </pc:sldMkLst>
      </pc:sldChg>
      <pc:sldChg chg="del">
        <pc:chgData name="Grégory Morel" userId="732ee2fcb39904ba" providerId="LiveId" clId="{176D9143-2FEB-4030-8BD6-DD6EB9A273DC}" dt="2021-01-26T09:54:56.932" v="142" actId="2696"/>
        <pc:sldMkLst>
          <pc:docMk/>
          <pc:sldMk cId="2170627507" sldId="583"/>
        </pc:sldMkLst>
      </pc:sldChg>
      <pc:sldChg chg="del">
        <pc:chgData name="Grégory Morel" userId="732ee2fcb39904ba" providerId="LiveId" clId="{176D9143-2FEB-4030-8BD6-DD6EB9A273DC}" dt="2021-01-26T09:54:58.704" v="147" actId="2696"/>
        <pc:sldMkLst>
          <pc:docMk/>
          <pc:sldMk cId="3233377296" sldId="584"/>
        </pc:sldMkLst>
      </pc:sldChg>
      <pc:sldChg chg="del">
        <pc:chgData name="Grégory Morel" userId="732ee2fcb39904ba" providerId="LiveId" clId="{176D9143-2FEB-4030-8BD6-DD6EB9A273DC}" dt="2021-01-26T09:54:58.754" v="148" actId="2696"/>
        <pc:sldMkLst>
          <pc:docMk/>
          <pc:sldMk cId="901324540" sldId="585"/>
        </pc:sldMkLst>
      </pc:sldChg>
      <pc:sldChg chg="del">
        <pc:chgData name="Grégory Morel" userId="732ee2fcb39904ba" providerId="LiveId" clId="{176D9143-2FEB-4030-8BD6-DD6EB9A273DC}" dt="2021-01-26T09:54:58.881" v="149" actId="2696"/>
        <pc:sldMkLst>
          <pc:docMk/>
          <pc:sldMk cId="4049336899" sldId="586"/>
        </pc:sldMkLst>
      </pc:sldChg>
      <pc:sldChg chg="del">
        <pc:chgData name="Grégory Morel" userId="732ee2fcb39904ba" providerId="LiveId" clId="{176D9143-2FEB-4030-8BD6-DD6EB9A273DC}" dt="2021-01-26T09:54:59.009" v="152" actId="2696"/>
        <pc:sldMkLst>
          <pc:docMk/>
          <pc:sldMk cId="2321657732" sldId="587"/>
        </pc:sldMkLst>
      </pc:sldChg>
      <pc:sldChg chg="del">
        <pc:chgData name="Grégory Morel" userId="732ee2fcb39904ba" providerId="LiveId" clId="{176D9143-2FEB-4030-8BD6-DD6EB9A273DC}" dt="2021-01-26T09:54:58.976" v="150" actId="2696"/>
        <pc:sldMkLst>
          <pc:docMk/>
          <pc:sldMk cId="1242989327" sldId="588"/>
        </pc:sldMkLst>
      </pc:sldChg>
      <pc:sldChg chg="del">
        <pc:chgData name="Grégory Morel" userId="732ee2fcb39904ba" providerId="LiveId" clId="{176D9143-2FEB-4030-8BD6-DD6EB9A273DC}" dt="2021-01-26T09:54:58.992" v="151" actId="2696"/>
        <pc:sldMkLst>
          <pc:docMk/>
          <pc:sldMk cId="1670702851" sldId="589"/>
        </pc:sldMkLst>
      </pc:sldChg>
      <pc:sldChg chg="modSp add modAnim modNotesTx">
        <pc:chgData name="Grégory Morel" userId="732ee2fcb39904ba" providerId="LiveId" clId="{176D9143-2FEB-4030-8BD6-DD6EB9A273DC}" dt="2021-02-04T22:35:18.287" v="27330" actId="207"/>
        <pc:sldMkLst>
          <pc:docMk/>
          <pc:sldMk cId="877519972" sldId="590"/>
        </pc:sldMkLst>
        <pc:spChg chg="mod">
          <ac:chgData name="Grégory Morel" userId="732ee2fcb39904ba" providerId="LiveId" clId="{176D9143-2FEB-4030-8BD6-DD6EB9A273DC}" dt="2021-02-04T22:35:18.287" v="27330" actId="207"/>
          <ac:spMkLst>
            <pc:docMk/>
            <pc:sldMk cId="877519972" sldId="590"/>
            <ac:spMk id="6" creationId="{97C65F2C-6604-4C55-83A2-D914691E5D07}"/>
          </ac:spMkLst>
        </pc:spChg>
      </pc:sldChg>
      <pc:sldChg chg="add del">
        <pc:chgData name="Grégory Morel" userId="732ee2fcb39904ba" providerId="LiveId" clId="{176D9143-2FEB-4030-8BD6-DD6EB9A273DC}" dt="2021-01-29T15:28:43.523" v="8246" actId="2696"/>
        <pc:sldMkLst>
          <pc:docMk/>
          <pc:sldMk cId="2039649386" sldId="591"/>
        </pc:sldMkLst>
      </pc:sldChg>
      <pc:sldChg chg="modSp add modNotesTx">
        <pc:chgData name="Grégory Morel" userId="732ee2fcb39904ba" providerId="LiveId" clId="{176D9143-2FEB-4030-8BD6-DD6EB9A273DC}" dt="2021-02-08T15:32:39.734" v="32041" actId="20577"/>
        <pc:sldMkLst>
          <pc:docMk/>
          <pc:sldMk cId="4090059999" sldId="592"/>
        </pc:sldMkLst>
        <pc:spChg chg="mod">
          <ac:chgData name="Grégory Morel" userId="732ee2fcb39904ba" providerId="LiveId" clId="{176D9143-2FEB-4030-8BD6-DD6EB9A273DC}" dt="2021-02-08T15:32:25.141" v="32040" actId="790"/>
          <ac:spMkLst>
            <pc:docMk/>
            <pc:sldMk cId="4090059999" sldId="592"/>
            <ac:spMk id="83" creationId="{00000000-0000-0000-0000-000000000000}"/>
          </ac:spMkLst>
        </pc:spChg>
      </pc:sldChg>
      <pc:sldChg chg="modSp add">
        <pc:chgData name="Grégory Morel" userId="732ee2fcb39904ba" providerId="LiveId" clId="{176D9143-2FEB-4030-8BD6-DD6EB9A273DC}" dt="2021-01-30T14:37:48.931" v="9872" actId="20577"/>
        <pc:sldMkLst>
          <pc:docMk/>
          <pc:sldMk cId="2699497572" sldId="593"/>
        </pc:sldMkLst>
        <pc:spChg chg="mod">
          <ac:chgData name="Grégory Morel" userId="732ee2fcb39904ba" providerId="LiveId" clId="{176D9143-2FEB-4030-8BD6-DD6EB9A273DC}" dt="2021-01-26T09:57:12.359" v="224" actId="207"/>
          <ac:spMkLst>
            <pc:docMk/>
            <pc:sldMk cId="2699497572" sldId="593"/>
            <ac:spMk id="3" creationId="{00000000-0000-0000-0000-000000000000}"/>
          </ac:spMkLst>
        </pc:spChg>
        <pc:spChg chg="mod">
          <ac:chgData name="Grégory Morel" userId="732ee2fcb39904ba" providerId="LiveId" clId="{176D9143-2FEB-4030-8BD6-DD6EB9A273DC}" dt="2021-01-30T14:37:48.931" v="9872" actId="20577"/>
          <ac:spMkLst>
            <pc:docMk/>
            <pc:sldMk cId="2699497572" sldId="593"/>
            <ac:spMk id="83" creationId="{00000000-0000-0000-0000-000000000000}"/>
          </ac:spMkLst>
        </pc:spChg>
      </pc:sldChg>
      <pc:sldChg chg="delSp modSp add modAnim">
        <pc:chgData name="Grégory Morel" userId="732ee2fcb39904ba" providerId="LiveId" clId="{176D9143-2FEB-4030-8BD6-DD6EB9A273DC}" dt="2021-02-05T01:36:03.489" v="31499"/>
        <pc:sldMkLst>
          <pc:docMk/>
          <pc:sldMk cId="125427395" sldId="594"/>
        </pc:sldMkLst>
        <pc:spChg chg="mod">
          <ac:chgData name="Grégory Morel" userId="732ee2fcb39904ba" providerId="LiveId" clId="{176D9143-2FEB-4030-8BD6-DD6EB9A273DC}" dt="2021-01-30T16:08:18.197" v="11183" actId="313"/>
          <ac:spMkLst>
            <pc:docMk/>
            <pc:sldMk cId="125427395" sldId="594"/>
            <ac:spMk id="2" creationId="{00000000-0000-0000-0000-000000000000}"/>
          </ac:spMkLst>
        </pc:spChg>
        <pc:spChg chg="del">
          <ac:chgData name="Grégory Morel" userId="732ee2fcb39904ba" providerId="LiveId" clId="{176D9143-2FEB-4030-8BD6-DD6EB9A273DC}" dt="2021-01-29T17:01:33.801" v="8759" actId="478"/>
          <ac:spMkLst>
            <pc:docMk/>
            <pc:sldMk cId="125427395" sldId="594"/>
            <ac:spMk id="4" creationId="{149AF05F-5BA4-4ED1-99BE-CBE80D049794}"/>
          </ac:spMkLst>
        </pc:spChg>
        <pc:spChg chg="mod">
          <ac:chgData name="Grégory Morel" userId="732ee2fcb39904ba" providerId="LiveId" clId="{176D9143-2FEB-4030-8BD6-DD6EB9A273DC}" dt="2021-01-30T15:11:39.629" v="10495" actId="207"/>
          <ac:spMkLst>
            <pc:docMk/>
            <pc:sldMk cId="125427395" sldId="594"/>
            <ac:spMk id="6" creationId="{97C65F2C-6604-4C55-83A2-D914691E5D07}"/>
          </ac:spMkLst>
        </pc:spChg>
      </pc:sldChg>
      <pc:sldChg chg="modSp add">
        <pc:chgData name="Grégory Morel" userId="732ee2fcb39904ba" providerId="LiveId" clId="{176D9143-2FEB-4030-8BD6-DD6EB9A273DC}" dt="2021-02-04T23:36:37.008" v="27608" actId="20577"/>
        <pc:sldMkLst>
          <pc:docMk/>
          <pc:sldMk cId="1303389772" sldId="595"/>
        </pc:sldMkLst>
        <pc:spChg chg="mod">
          <ac:chgData name="Grégory Morel" userId="732ee2fcb39904ba" providerId="LiveId" clId="{176D9143-2FEB-4030-8BD6-DD6EB9A273DC}" dt="2021-01-26T10:00:39.249" v="291" actId="207"/>
          <ac:spMkLst>
            <pc:docMk/>
            <pc:sldMk cId="1303389772" sldId="595"/>
            <ac:spMk id="3" creationId="{00000000-0000-0000-0000-000000000000}"/>
          </ac:spMkLst>
        </pc:spChg>
        <pc:spChg chg="mod">
          <ac:chgData name="Grégory Morel" userId="732ee2fcb39904ba" providerId="LiveId" clId="{176D9143-2FEB-4030-8BD6-DD6EB9A273DC}" dt="2021-02-04T23:36:37.008" v="27608" actId="20577"/>
          <ac:spMkLst>
            <pc:docMk/>
            <pc:sldMk cId="1303389772" sldId="595"/>
            <ac:spMk id="83" creationId="{00000000-0000-0000-0000-000000000000}"/>
          </ac:spMkLst>
        </pc:spChg>
      </pc:sldChg>
      <pc:sldChg chg="addSp modSp add modAnim">
        <pc:chgData name="Grégory Morel" userId="732ee2fcb39904ba" providerId="LiveId" clId="{176D9143-2FEB-4030-8BD6-DD6EB9A273DC}" dt="2021-02-05T02:05:53.451" v="31675"/>
        <pc:sldMkLst>
          <pc:docMk/>
          <pc:sldMk cId="2518944771" sldId="596"/>
        </pc:sldMkLst>
        <pc:spChg chg="mod">
          <ac:chgData name="Grégory Morel" userId="732ee2fcb39904ba" providerId="LiveId" clId="{176D9143-2FEB-4030-8BD6-DD6EB9A273DC}" dt="2021-01-26T11:18:33.315" v="1060" actId="20577"/>
          <ac:spMkLst>
            <pc:docMk/>
            <pc:sldMk cId="2518944771" sldId="596"/>
            <ac:spMk id="2" creationId="{00000000-0000-0000-0000-000000000000}"/>
          </ac:spMkLst>
        </pc:spChg>
        <pc:spChg chg="mod">
          <ac:chgData name="Grégory Morel" userId="732ee2fcb39904ba" providerId="LiveId" clId="{176D9143-2FEB-4030-8BD6-DD6EB9A273DC}" dt="2021-01-26T10:57:13.305" v="775" actId="58"/>
          <ac:spMkLst>
            <pc:docMk/>
            <pc:sldMk cId="2518944771" sldId="596"/>
            <ac:spMk id="6" creationId="{97C65F2C-6604-4C55-83A2-D914691E5D07}"/>
          </ac:spMkLst>
        </pc:spChg>
        <pc:picChg chg="add mod modCrop">
          <ac:chgData name="Grégory Morel" userId="732ee2fcb39904ba" providerId="LiveId" clId="{176D9143-2FEB-4030-8BD6-DD6EB9A273DC}" dt="2021-01-26T10:56:14.028" v="688" actId="1076"/>
          <ac:picMkLst>
            <pc:docMk/>
            <pc:sldMk cId="2518944771" sldId="596"/>
            <ac:picMk id="3" creationId="{83F5548D-6493-4945-B0A2-F8AF344BF956}"/>
          </ac:picMkLst>
        </pc:picChg>
      </pc:sldChg>
      <pc:sldChg chg="delSp modSp add">
        <pc:chgData name="Grégory Morel" userId="732ee2fcb39904ba" providerId="LiveId" clId="{176D9143-2FEB-4030-8BD6-DD6EB9A273DC}" dt="2021-02-05T01:49:43.606" v="31596" actId="207"/>
        <pc:sldMkLst>
          <pc:docMk/>
          <pc:sldMk cId="2405143574" sldId="597"/>
        </pc:sldMkLst>
        <pc:spChg chg="mod">
          <ac:chgData name="Grégory Morel" userId="732ee2fcb39904ba" providerId="LiveId" clId="{176D9143-2FEB-4030-8BD6-DD6EB9A273DC}" dt="2021-01-26T10:14:42.734" v="560" actId="20577"/>
          <ac:spMkLst>
            <pc:docMk/>
            <pc:sldMk cId="2405143574" sldId="597"/>
            <ac:spMk id="2" creationId="{00000000-0000-0000-0000-000000000000}"/>
          </ac:spMkLst>
        </pc:spChg>
        <pc:spChg chg="del">
          <ac:chgData name="Grégory Morel" userId="732ee2fcb39904ba" providerId="LiveId" clId="{176D9143-2FEB-4030-8BD6-DD6EB9A273DC}" dt="2021-01-29T17:01:36.960" v="8760" actId="478"/>
          <ac:spMkLst>
            <pc:docMk/>
            <pc:sldMk cId="2405143574" sldId="597"/>
            <ac:spMk id="4" creationId="{149AF05F-5BA4-4ED1-99BE-CBE80D049794}"/>
          </ac:spMkLst>
        </pc:spChg>
        <pc:spChg chg="mod">
          <ac:chgData name="Grégory Morel" userId="732ee2fcb39904ba" providerId="LiveId" clId="{176D9143-2FEB-4030-8BD6-DD6EB9A273DC}" dt="2021-02-05T01:49:43.606" v="31596" actId="207"/>
          <ac:spMkLst>
            <pc:docMk/>
            <pc:sldMk cId="2405143574" sldId="597"/>
            <ac:spMk id="6" creationId="{97C65F2C-6604-4C55-83A2-D914691E5D07}"/>
          </ac:spMkLst>
        </pc:spChg>
      </pc:sldChg>
      <pc:sldChg chg="addSp delSp modSp add modAnim">
        <pc:chgData name="Grégory Morel" userId="732ee2fcb39904ba" providerId="LiveId" clId="{176D9143-2FEB-4030-8BD6-DD6EB9A273DC}" dt="2021-02-05T02:14:19.308" v="31801"/>
        <pc:sldMkLst>
          <pc:docMk/>
          <pc:sldMk cId="588149" sldId="598"/>
        </pc:sldMkLst>
        <pc:spChg chg="mod">
          <ac:chgData name="Grégory Morel" userId="732ee2fcb39904ba" providerId="LiveId" clId="{176D9143-2FEB-4030-8BD6-DD6EB9A273DC}" dt="2021-01-26T11:18:38.862" v="1061"/>
          <ac:spMkLst>
            <pc:docMk/>
            <pc:sldMk cId="588149" sldId="598"/>
            <ac:spMk id="2" creationId="{00000000-0000-0000-0000-000000000000}"/>
          </ac:spMkLst>
        </pc:spChg>
        <pc:spChg chg="mod">
          <ac:chgData name="Grégory Morel" userId="732ee2fcb39904ba" providerId="LiveId" clId="{176D9143-2FEB-4030-8BD6-DD6EB9A273DC}" dt="2021-01-26T11:16:57.169" v="995" actId="20577"/>
          <ac:spMkLst>
            <pc:docMk/>
            <pc:sldMk cId="588149" sldId="598"/>
            <ac:spMk id="6" creationId="{97C65F2C-6604-4C55-83A2-D914691E5D07}"/>
          </ac:spMkLst>
        </pc:spChg>
        <pc:spChg chg="add mod">
          <ac:chgData name="Grégory Morel" userId="732ee2fcb39904ba" providerId="LiveId" clId="{176D9143-2FEB-4030-8BD6-DD6EB9A273DC}" dt="2021-01-26T11:21:38.855" v="1136" actId="207"/>
          <ac:spMkLst>
            <pc:docMk/>
            <pc:sldMk cId="588149" sldId="598"/>
            <ac:spMk id="7" creationId="{ADE56BCB-6746-492D-B0C9-BD6E3340B0E3}"/>
          </ac:spMkLst>
        </pc:spChg>
        <pc:picChg chg="del">
          <ac:chgData name="Grégory Morel" userId="732ee2fcb39904ba" providerId="LiveId" clId="{176D9143-2FEB-4030-8BD6-DD6EB9A273DC}" dt="2021-01-26T11:15:02.945" v="847" actId="478"/>
          <ac:picMkLst>
            <pc:docMk/>
            <pc:sldMk cId="588149" sldId="598"/>
            <ac:picMk id="3" creationId="{83F5548D-6493-4945-B0A2-F8AF344BF956}"/>
          </ac:picMkLst>
        </pc:picChg>
        <pc:picChg chg="add mod">
          <ac:chgData name="Grégory Morel" userId="732ee2fcb39904ba" providerId="LiveId" clId="{176D9143-2FEB-4030-8BD6-DD6EB9A273DC}" dt="2021-01-26T11:16:51.848" v="992" actId="1076"/>
          <ac:picMkLst>
            <pc:docMk/>
            <pc:sldMk cId="588149" sldId="598"/>
            <ac:picMk id="5" creationId="{D68EAA01-53B5-4733-BE4F-CE31AF52A6E3}"/>
          </ac:picMkLst>
        </pc:picChg>
      </pc:sldChg>
      <pc:sldChg chg="addSp delSp modSp add modAnim modNotesTx">
        <pc:chgData name="Grégory Morel" userId="732ee2fcb39904ba" providerId="LiveId" clId="{176D9143-2FEB-4030-8BD6-DD6EB9A273DC}" dt="2021-02-05T02:14:53.480" v="31805"/>
        <pc:sldMkLst>
          <pc:docMk/>
          <pc:sldMk cId="171360077" sldId="599"/>
        </pc:sldMkLst>
        <pc:spChg chg="mod">
          <ac:chgData name="Grégory Morel" userId="732ee2fcb39904ba" providerId="LiveId" clId="{176D9143-2FEB-4030-8BD6-DD6EB9A273DC}" dt="2021-01-26T12:54:54.355" v="1190" actId="20577"/>
          <ac:spMkLst>
            <pc:docMk/>
            <pc:sldMk cId="171360077" sldId="599"/>
            <ac:spMk id="2" creationId="{00000000-0000-0000-0000-000000000000}"/>
          </ac:spMkLst>
        </pc:spChg>
        <pc:spChg chg="mod">
          <ac:chgData name="Grégory Morel" userId="732ee2fcb39904ba" providerId="LiveId" clId="{176D9143-2FEB-4030-8BD6-DD6EB9A273DC}" dt="2021-01-26T21:22:10.326" v="5521" actId="20577"/>
          <ac:spMkLst>
            <pc:docMk/>
            <pc:sldMk cId="171360077" sldId="599"/>
            <ac:spMk id="6" creationId="{97C65F2C-6604-4C55-83A2-D914691E5D07}"/>
          </ac:spMkLst>
        </pc:spChg>
        <pc:picChg chg="del">
          <ac:chgData name="Grégory Morel" userId="732ee2fcb39904ba" providerId="LiveId" clId="{176D9143-2FEB-4030-8BD6-DD6EB9A273DC}" dt="2021-01-26T12:51:20.892" v="1137" actId="478"/>
          <ac:picMkLst>
            <pc:docMk/>
            <pc:sldMk cId="171360077" sldId="599"/>
            <ac:picMk id="3" creationId="{83F5548D-6493-4945-B0A2-F8AF344BF956}"/>
          </ac:picMkLst>
        </pc:picChg>
        <pc:picChg chg="add del mod">
          <ac:chgData name="Grégory Morel" userId="732ee2fcb39904ba" providerId="LiveId" clId="{176D9143-2FEB-4030-8BD6-DD6EB9A273DC}" dt="2021-01-26T13:32:44.746" v="1460"/>
          <ac:picMkLst>
            <pc:docMk/>
            <pc:sldMk cId="171360077" sldId="599"/>
            <ac:picMk id="5" creationId="{00012AA0-5945-49E5-8C31-BD23CD705F1B}"/>
          </ac:picMkLst>
        </pc:picChg>
      </pc:sldChg>
      <pc:sldChg chg="addSp delSp modSp add">
        <pc:chgData name="Grégory Morel" userId="732ee2fcb39904ba" providerId="LiveId" clId="{176D9143-2FEB-4030-8BD6-DD6EB9A273DC}" dt="2021-01-26T14:01:30.679" v="1615" actId="1076"/>
        <pc:sldMkLst>
          <pc:docMk/>
          <pc:sldMk cId="2389888288" sldId="600"/>
        </pc:sldMkLst>
        <pc:spChg chg="del">
          <ac:chgData name="Grégory Morel" userId="732ee2fcb39904ba" providerId="LiveId" clId="{176D9143-2FEB-4030-8BD6-DD6EB9A273DC}" dt="2021-01-26T13:33:25.425" v="1477" actId="478"/>
          <ac:spMkLst>
            <pc:docMk/>
            <pc:sldMk cId="2389888288" sldId="600"/>
            <ac:spMk id="4" creationId="{149AF05F-5BA4-4ED1-99BE-CBE80D049794}"/>
          </ac:spMkLst>
        </pc:spChg>
        <pc:spChg chg="add del">
          <ac:chgData name="Grégory Morel" userId="732ee2fcb39904ba" providerId="LiveId" clId="{176D9143-2FEB-4030-8BD6-DD6EB9A273DC}" dt="2021-01-26T13:35:54.017" v="1484"/>
          <ac:spMkLst>
            <pc:docMk/>
            <pc:sldMk cId="2389888288" sldId="600"/>
            <ac:spMk id="5" creationId="{5E983E65-7E35-4EBA-80A0-A6D963F6DA5A}"/>
          </ac:spMkLst>
        </pc:spChg>
        <pc:spChg chg="add del mod">
          <ac:chgData name="Grégory Morel" userId="732ee2fcb39904ba" providerId="LiveId" clId="{176D9143-2FEB-4030-8BD6-DD6EB9A273DC}" dt="2021-01-26T13:38:01.292" v="1499" actId="478"/>
          <ac:spMkLst>
            <pc:docMk/>
            <pc:sldMk cId="2389888288" sldId="600"/>
            <ac:spMk id="6" creationId="{97C65F2C-6604-4C55-83A2-D914691E5D07}"/>
          </ac:spMkLst>
        </pc:spChg>
        <pc:spChg chg="add mod">
          <ac:chgData name="Grégory Morel" userId="732ee2fcb39904ba" providerId="LiveId" clId="{176D9143-2FEB-4030-8BD6-DD6EB9A273DC}" dt="2021-01-26T14:01:30.679" v="1615" actId="1076"/>
          <ac:spMkLst>
            <pc:docMk/>
            <pc:sldMk cId="2389888288" sldId="600"/>
            <ac:spMk id="7" creationId="{A323DD11-4C4B-4A25-8788-47A818890DA0}"/>
          </ac:spMkLst>
        </pc:spChg>
        <pc:spChg chg="add del mod">
          <ac:chgData name="Grégory Morel" userId="732ee2fcb39904ba" providerId="LiveId" clId="{176D9143-2FEB-4030-8BD6-DD6EB9A273DC}" dt="2021-01-26T14:00:34.762" v="1598" actId="478"/>
          <ac:spMkLst>
            <pc:docMk/>
            <pc:sldMk cId="2389888288" sldId="600"/>
            <ac:spMk id="8" creationId="{574A642D-2509-4858-8386-BD03B39083E1}"/>
          </ac:spMkLst>
        </pc:spChg>
        <pc:picChg chg="add mod">
          <ac:chgData name="Grégory Morel" userId="732ee2fcb39904ba" providerId="LiveId" clId="{176D9143-2FEB-4030-8BD6-DD6EB9A273DC}" dt="2021-01-26T14:00:42.939" v="1600" actId="1076"/>
          <ac:picMkLst>
            <pc:docMk/>
            <pc:sldMk cId="2389888288" sldId="600"/>
            <ac:picMk id="3" creationId="{DE7AD0CE-207E-4C54-9765-97833E50E0BD}"/>
          </ac:picMkLst>
        </pc:picChg>
      </pc:sldChg>
      <pc:sldChg chg="add del">
        <pc:chgData name="Grégory Morel" userId="732ee2fcb39904ba" providerId="LiveId" clId="{176D9143-2FEB-4030-8BD6-DD6EB9A273DC}" dt="2021-01-26T13:33:04.935" v="1474"/>
        <pc:sldMkLst>
          <pc:docMk/>
          <pc:sldMk cId="354697871" sldId="601"/>
        </pc:sldMkLst>
      </pc:sldChg>
      <pc:sldChg chg="addSp delSp modSp add">
        <pc:chgData name="Grégory Morel" userId="732ee2fcb39904ba" providerId="LiveId" clId="{176D9143-2FEB-4030-8BD6-DD6EB9A273DC}" dt="2021-01-26T14:33:01.446" v="2399" actId="1076"/>
        <pc:sldMkLst>
          <pc:docMk/>
          <pc:sldMk cId="2484270952" sldId="601"/>
        </pc:sldMkLst>
        <pc:spChg chg="mod">
          <ac:chgData name="Grégory Morel" userId="732ee2fcb39904ba" providerId="LiveId" clId="{176D9143-2FEB-4030-8BD6-DD6EB9A273DC}" dt="2021-01-26T14:24:33.798" v="2392" actId="20577"/>
          <ac:spMkLst>
            <pc:docMk/>
            <pc:sldMk cId="2484270952" sldId="601"/>
            <ac:spMk id="8" creationId="{574A642D-2509-4858-8386-BD03B39083E1}"/>
          </ac:spMkLst>
        </pc:spChg>
        <pc:picChg chg="del">
          <ac:chgData name="Grégory Morel" userId="732ee2fcb39904ba" providerId="LiveId" clId="{176D9143-2FEB-4030-8BD6-DD6EB9A273DC}" dt="2021-01-26T14:01:39.253" v="1616" actId="478"/>
          <ac:picMkLst>
            <pc:docMk/>
            <pc:sldMk cId="2484270952" sldId="601"/>
            <ac:picMk id="3" creationId="{DE7AD0CE-207E-4C54-9765-97833E50E0BD}"/>
          </ac:picMkLst>
        </pc:picChg>
        <pc:picChg chg="add del mod">
          <ac:chgData name="Grégory Morel" userId="732ee2fcb39904ba" providerId="LiveId" clId="{176D9143-2FEB-4030-8BD6-DD6EB9A273DC}" dt="2021-01-26T14:32:53.146" v="2396" actId="478"/>
          <ac:picMkLst>
            <pc:docMk/>
            <pc:sldMk cId="2484270952" sldId="601"/>
            <ac:picMk id="4" creationId="{37163A5C-FF84-4461-AA1F-FB7966349E5A}"/>
          </ac:picMkLst>
        </pc:picChg>
        <pc:picChg chg="add mod">
          <ac:chgData name="Grégory Morel" userId="732ee2fcb39904ba" providerId="LiveId" clId="{176D9143-2FEB-4030-8BD6-DD6EB9A273DC}" dt="2021-01-26T14:33:01.446" v="2399" actId="1076"/>
          <ac:picMkLst>
            <pc:docMk/>
            <pc:sldMk cId="2484270952" sldId="601"/>
            <ac:picMk id="5" creationId="{BC7E65E3-8E8D-43D2-911A-8B4A565924B4}"/>
          </ac:picMkLst>
        </pc:picChg>
      </pc:sldChg>
      <pc:sldChg chg="modSp add ord modAnim">
        <pc:chgData name="Grégory Morel" userId="732ee2fcb39904ba" providerId="LiveId" clId="{176D9143-2FEB-4030-8BD6-DD6EB9A273DC}" dt="2021-02-05T02:15:12.781" v="31807"/>
        <pc:sldMkLst>
          <pc:docMk/>
          <pc:sldMk cId="1063383111" sldId="602"/>
        </pc:sldMkLst>
        <pc:spChg chg="mod">
          <ac:chgData name="Grégory Morel" userId="732ee2fcb39904ba" providerId="LiveId" clId="{176D9143-2FEB-4030-8BD6-DD6EB9A273DC}" dt="2021-01-26T15:05:43.968" v="2655" actId="2710"/>
          <ac:spMkLst>
            <pc:docMk/>
            <pc:sldMk cId="1063383111" sldId="602"/>
            <ac:spMk id="8" creationId="{574A642D-2509-4858-8386-BD03B39083E1}"/>
          </ac:spMkLst>
        </pc:spChg>
      </pc:sldChg>
      <pc:sldChg chg="addSp delSp modSp add modAnim modNotesTx">
        <pc:chgData name="Grégory Morel" userId="732ee2fcb39904ba" providerId="LiveId" clId="{176D9143-2FEB-4030-8BD6-DD6EB9A273DC}" dt="2021-02-05T02:20:37.325" v="31861"/>
        <pc:sldMkLst>
          <pc:docMk/>
          <pc:sldMk cId="1246859057" sldId="603"/>
        </pc:sldMkLst>
        <pc:spChg chg="mod">
          <ac:chgData name="Grégory Morel" userId="732ee2fcb39904ba" providerId="LiveId" clId="{176D9143-2FEB-4030-8BD6-DD6EB9A273DC}" dt="2021-01-26T18:32:57.134" v="4236" actId="14100"/>
          <ac:spMkLst>
            <pc:docMk/>
            <pc:sldMk cId="1246859057" sldId="603"/>
            <ac:spMk id="2" creationId="{00000000-0000-0000-0000-000000000000}"/>
          </ac:spMkLst>
        </pc:spChg>
        <pc:spChg chg="add del mod">
          <ac:chgData name="Grégory Morel" userId="732ee2fcb39904ba" providerId="LiveId" clId="{176D9143-2FEB-4030-8BD6-DD6EB9A273DC}" dt="2021-01-26T18:32:03.982" v="4210" actId="478"/>
          <ac:spMkLst>
            <pc:docMk/>
            <pc:sldMk cId="1246859057" sldId="603"/>
            <ac:spMk id="3" creationId="{AD7DAC26-E72F-4916-9F74-71F11DD563C9}"/>
          </ac:spMkLst>
        </pc:spChg>
        <pc:spChg chg="add del">
          <ac:chgData name="Grégory Morel" userId="732ee2fcb39904ba" providerId="LiveId" clId="{176D9143-2FEB-4030-8BD6-DD6EB9A273DC}" dt="2021-01-26T18:13:04.332" v="3921"/>
          <ac:spMkLst>
            <pc:docMk/>
            <pc:sldMk cId="1246859057" sldId="603"/>
            <ac:spMk id="5" creationId="{889CD24E-8A76-4316-A445-538714CF754B}"/>
          </ac:spMkLst>
        </pc:spChg>
        <pc:spChg chg="mod">
          <ac:chgData name="Grégory Morel" userId="732ee2fcb39904ba" providerId="LiveId" clId="{176D9143-2FEB-4030-8BD6-DD6EB9A273DC}" dt="2021-02-05T02:20:26.828" v="31858" actId="20577"/>
          <ac:spMkLst>
            <pc:docMk/>
            <pc:sldMk cId="1246859057" sldId="603"/>
            <ac:spMk id="8" creationId="{574A642D-2509-4858-8386-BD03B39083E1}"/>
          </ac:spMkLst>
        </pc:spChg>
      </pc:sldChg>
      <pc:sldChg chg="addSp delSp modSp add modAnim">
        <pc:chgData name="Grégory Morel" userId="732ee2fcb39904ba" providerId="LiveId" clId="{176D9143-2FEB-4030-8BD6-DD6EB9A273DC}" dt="2021-02-05T02:21:20.633" v="31865"/>
        <pc:sldMkLst>
          <pc:docMk/>
          <pc:sldMk cId="426143888" sldId="604"/>
        </pc:sldMkLst>
        <pc:spChg chg="del">
          <ac:chgData name="Grégory Morel" userId="732ee2fcb39904ba" providerId="LiveId" clId="{176D9143-2FEB-4030-8BD6-DD6EB9A273DC}" dt="2021-01-26T18:33:09.690" v="4241" actId="478"/>
          <ac:spMkLst>
            <pc:docMk/>
            <pc:sldMk cId="426143888" sldId="604"/>
            <ac:spMk id="2" creationId="{00000000-0000-0000-0000-000000000000}"/>
          </ac:spMkLst>
        </pc:spChg>
        <pc:spChg chg="add del mod">
          <ac:chgData name="Grégory Morel" userId="732ee2fcb39904ba" providerId="LiveId" clId="{176D9143-2FEB-4030-8BD6-DD6EB9A273DC}" dt="2021-01-26T18:13:24.756" v="3924"/>
          <ac:spMkLst>
            <pc:docMk/>
            <pc:sldMk cId="426143888" sldId="604"/>
            <ac:spMk id="3" creationId="{8B5C42B5-8D51-4318-A689-0AB964F16952}"/>
          </ac:spMkLst>
        </pc:spChg>
        <pc:spChg chg="add del">
          <ac:chgData name="Grégory Morel" userId="732ee2fcb39904ba" providerId="LiveId" clId="{176D9143-2FEB-4030-8BD6-DD6EB9A273DC}" dt="2021-01-26T18:13:22.060" v="3923"/>
          <ac:spMkLst>
            <pc:docMk/>
            <pc:sldMk cId="426143888" sldId="604"/>
            <ac:spMk id="5" creationId="{0E2266EB-D96D-43E0-9C73-80AF59775028}"/>
          </ac:spMkLst>
        </pc:spChg>
        <pc:spChg chg="add del mod">
          <ac:chgData name="Grégory Morel" userId="732ee2fcb39904ba" providerId="LiveId" clId="{176D9143-2FEB-4030-8BD6-DD6EB9A273DC}" dt="2021-01-26T18:33:12.125" v="4244" actId="478"/>
          <ac:spMkLst>
            <pc:docMk/>
            <pc:sldMk cId="426143888" sldId="604"/>
            <ac:spMk id="6" creationId="{A131D709-D295-43D5-AD5A-36788C109933}"/>
          </ac:spMkLst>
        </pc:spChg>
        <pc:spChg chg="add del">
          <ac:chgData name="Grégory Morel" userId="732ee2fcb39904ba" providerId="LiveId" clId="{176D9143-2FEB-4030-8BD6-DD6EB9A273DC}" dt="2021-01-26T18:33:03.719" v="4238"/>
          <ac:spMkLst>
            <pc:docMk/>
            <pc:sldMk cId="426143888" sldId="604"/>
            <ac:spMk id="7" creationId="{2F6D29A8-FDB3-42CA-9851-33D433F6F71D}"/>
          </ac:spMkLst>
        </pc:spChg>
        <pc:spChg chg="mod">
          <ac:chgData name="Grégory Morel" userId="732ee2fcb39904ba" providerId="LiveId" clId="{176D9143-2FEB-4030-8BD6-DD6EB9A273DC}" dt="2021-01-26T23:23:00.748" v="6346" actId="20577"/>
          <ac:spMkLst>
            <pc:docMk/>
            <pc:sldMk cId="426143888" sldId="604"/>
            <ac:spMk id="8" creationId="{574A642D-2509-4858-8386-BD03B39083E1}"/>
          </ac:spMkLst>
        </pc:spChg>
        <pc:spChg chg="add del">
          <ac:chgData name="Grégory Morel" userId="732ee2fcb39904ba" providerId="LiveId" clId="{176D9143-2FEB-4030-8BD6-DD6EB9A273DC}" dt="2021-01-26T18:33:06.745" v="4240"/>
          <ac:spMkLst>
            <pc:docMk/>
            <pc:sldMk cId="426143888" sldId="604"/>
            <ac:spMk id="9" creationId="{9BE7F2BF-FBA7-4956-8448-F72F77FB8F0F}"/>
          </ac:spMkLst>
        </pc:spChg>
        <pc:spChg chg="add del">
          <ac:chgData name="Grégory Morel" userId="732ee2fcb39904ba" providerId="LiveId" clId="{176D9143-2FEB-4030-8BD6-DD6EB9A273DC}" dt="2021-01-26T18:33:10.803" v="4243"/>
          <ac:spMkLst>
            <pc:docMk/>
            <pc:sldMk cId="426143888" sldId="604"/>
            <ac:spMk id="11" creationId="{3AFE3141-98CD-44E2-880A-5794326E159C}"/>
          </ac:spMkLst>
        </pc:spChg>
        <pc:spChg chg="add">
          <ac:chgData name="Grégory Morel" userId="732ee2fcb39904ba" providerId="LiveId" clId="{176D9143-2FEB-4030-8BD6-DD6EB9A273DC}" dt="2021-01-26T18:33:12.438" v="4245"/>
          <ac:spMkLst>
            <pc:docMk/>
            <pc:sldMk cId="426143888" sldId="604"/>
            <ac:spMk id="12" creationId="{0D95AFB9-DAC4-4A7E-99BA-F83874A496D3}"/>
          </ac:spMkLst>
        </pc:spChg>
      </pc:sldChg>
      <pc:sldChg chg="add del">
        <pc:chgData name="Grégory Morel" userId="732ee2fcb39904ba" providerId="LiveId" clId="{176D9143-2FEB-4030-8BD6-DD6EB9A273DC}" dt="2021-01-26T15:59:49.951" v="3005"/>
        <pc:sldMkLst>
          <pc:docMk/>
          <pc:sldMk cId="779742355" sldId="604"/>
        </pc:sldMkLst>
      </pc:sldChg>
      <pc:sldChg chg="addSp delSp modSp add">
        <pc:chgData name="Grégory Morel" userId="732ee2fcb39904ba" providerId="LiveId" clId="{176D9143-2FEB-4030-8BD6-DD6EB9A273DC}" dt="2021-01-26T21:05:04.175" v="5187" actId="2710"/>
        <pc:sldMkLst>
          <pc:docMk/>
          <pc:sldMk cId="2604142406" sldId="605"/>
        </pc:sldMkLst>
        <pc:spChg chg="del">
          <ac:chgData name="Grégory Morel" userId="732ee2fcb39904ba" providerId="LiveId" clId="{176D9143-2FEB-4030-8BD6-DD6EB9A273DC}" dt="2021-01-26T18:33:16.995" v="4246" actId="478"/>
          <ac:spMkLst>
            <pc:docMk/>
            <pc:sldMk cId="2604142406" sldId="605"/>
            <ac:spMk id="2" creationId="{00000000-0000-0000-0000-000000000000}"/>
          </ac:spMkLst>
        </pc:spChg>
        <pc:spChg chg="add del mod">
          <ac:chgData name="Grégory Morel" userId="732ee2fcb39904ba" providerId="LiveId" clId="{176D9143-2FEB-4030-8BD6-DD6EB9A273DC}" dt="2021-01-26T18:33:19.253" v="4249" actId="478"/>
          <ac:spMkLst>
            <pc:docMk/>
            <pc:sldMk cId="2604142406" sldId="605"/>
            <ac:spMk id="4" creationId="{AC6A430E-07BF-424E-8A67-2211783C96FA}"/>
          </ac:spMkLst>
        </pc:spChg>
        <pc:spChg chg="add mod">
          <ac:chgData name="Grégory Morel" userId="732ee2fcb39904ba" providerId="LiveId" clId="{176D9143-2FEB-4030-8BD6-DD6EB9A273DC}" dt="2021-01-26T18:13:30.009" v="3935" actId="20577"/>
          <ac:spMkLst>
            <pc:docMk/>
            <pc:sldMk cId="2604142406" sldId="605"/>
            <ac:spMk id="5" creationId="{62067819-936A-46EB-AB8D-53A99F6F8337}"/>
          </ac:spMkLst>
        </pc:spChg>
        <pc:spChg chg="mod">
          <ac:chgData name="Grégory Morel" userId="732ee2fcb39904ba" providerId="LiveId" clId="{176D9143-2FEB-4030-8BD6-DD6EB9A273DC}" dt="2021-01-26T21:05:04.175" v="5187" actId="2710"/>
          <ac:spMkLst>
            <pc:docMk/>
            <pc:sldMk cId="2604142406" sldId="605"/>
            <ac:spMk id="8" creationId="{574A642D-2509-4858-8386-BD03B39083E1}"/>
          </ac:spMkLst>
        </pc:spChg>
        <pc:spChg chg="add del">
          <ac:chgData name="Grégory Morel" userId="732ee2fcb39904ba" providerId="LiveId" clId="{176D9143-2FEB-4030-8BD6-DD6EB9A273DC}" dt="2021-01-26T18:33:18.080" v="4248"/>
          <ac:spMkLst>
            <pc:docMk/>
            <pc:sldMk cId="2604142406" sldId="605"/>
            <ac:spMk id="9" creationId="{2A142975-0F35-45A9-8615-F88E6BDE15BD}"/>
          </ac:spMkLst>
        </pc:spChg>
        <pc:spChg chg="add">
          <ac:chgData name="Grégory Morel" userId="732ee2fcb39904ba" providerId="LiveId" clId="{176D9143-2FEB-4030-8BD6-DD6EB9A273DC}" dt="2021-01-26T18:33:19.573" v="4250"/>
          <ac:spMkLst>
            <pc:docMk/>
            <pc:sldMk cId="2604142406" sldId="605"/>
            <ac:spMk id="10" creationId="{C6113023-8C08-4ECB-8F79-BCF071AFF5D4}"/>
          </ac:spMkLst>
        </pc:spChg>
        <pc:graphicFrameChg chg="add del">
          <ac:chgData name="Grégory Morel" userId="732ee2fcb39904ba" providerId="LiveId" clId="{176D9143-2FEB-4030-8BD6-DD6EB9A273DC}" dt="2021-01-26T18:39:00.791" v="4370" actId="3680"/>
          <ac:graphicFrameMkLst>
            <pc:docMk/>
            <pc:sldMk cId="2604142406" sldId="605"/>
            <ac:graphicFrameMk id="6" creationId="{1BE6B4A7-90ED-4F1A-8E61-81C0389A066D}"/>
          </ac:graphicFrameMkLst>
        </pc:graphicFrameChg>
      </pc:sldChg>
      <pc:sldChg chg="addSp delSp modSp add del modNotesTx">
        <pc:chgData name="Grégory Morel" userId="732ee2fcb39904ba" providerId="LiveId" clId="{176D9143-2FEB-4030-8BD6-DD6EB9A273DC}" dt="2021-02-05T02:25:52.851" v="31978" actId="20577"/>
        <pc:sldMkLst>
          <pc:docMk/>
          <pc:sldMk cId="4197415374" sldId="606"/>
        </pc:sldMkLst>
        <pc:spChg chg="mod">
          <ac:chgData name="Grégory Morel" userId="732ee2fcb39904ba" providerId="LiveId" clId="{176D9143-2FEB-4030-8BD6-DD6EB9A273DC}" dt="2021-01-26T21:05:38.612" v="5193" actId="114"/>
          <ac:spMkLst>
            <pc:docMk/>
            <pc:sldMk cId="4197415374" sldId="606"/>
            <ac:spMk id="2" creationId="{00000000-0000-0000-0000-000000000000}"/>
          </ac:spMkLst>
        </pc:spChg>
        <pc:spChg chg="add del mod">
          <ac:chgData name="Grégory Morel" userId="732ee2fcb39904ba" providerId="LiveId" clId="{176D9143-2FEB-4030-8BD6-DD6EB9A273DC}" dt="2021-01-26T21:05:34.889" v="5191" actId="478"/>
          <ac:spMkLst>
            <pc:docMk/>
            <pc:sldMk cId="4197415374" sldId="606"/>
            <ac:spMk id="4" creationId="{4A126CA7-B48F-48D3-8674-1498AE2FC144}"/>
          </ac:spMkLst>
        </pc:spChg>
        <pc:spChg chg="del">
          <ac:chgData name="Grégory Morel" userId="732ee2fcb39904ba" providerId="LiveId" clId="{176D9143-2FEB-4030-8BD6-DD6EB9A273DC}" dt="2021-01-26T21:05:32.073" v="5190" actId="478"/>
          <ac:spMkLst>
            <pc:docMk/>
            <pc:sldMk cId="4197415374" sldId="606"/>
            <ac:spMk id="5" creationId="{62067819-936A-46EB-AB8D-53A99F6F8337}"/>
          </ac:spMkLst>
        </pc:spChg>
        <pc:spChg chg="add mod">
          <ac:chgData name="Grégory Morel" userId="732ee2fcb39904ba" providerId="LiveId" clId="{176D9143-2FEB-4030-8BD6-DD6EB9A273DC}" dt="2021-01-26T21:30:49.635" v="5676" actId="255"/>
          <ac:spMkLst>
            <pc:docMk/>
            <pc:sldMk cId="4197415374" sldId="606"/>
            <ac:spMk id="6" creationId="{245C426E-9F5B-4C60-BC2B-50699A856C11}"/>
          </ac:spMkLst>
        </pc:spChg>
        <pc:spChg chg="mod">
          <ac:chgData name="Grégory Morel" userId="732ee2fcb39904ba" providerId="LiveId" clId="{176D9143-2FEB-4030-8BD6-DD6EB9A273DC}" dt="2021-01-26T21:41:11.335" v="5735" actId="20577"/>
          <ac:spMkLst>
            <pc:docMk/>
            <pc:sldMk cId="4197415374" sldId="606"/>
            <ac:spMk id="8" creationId="{574A642D-2509-4858-8386-BD03B39083E1}"/>
          </ac:spMkLst>
        </pc:spChg>
        <pc:picChg chg="add mod">
          <ac:chgData name="Grégory Morel" userId="732ee2fcb39904ba" providerId="LiveId" clId="{176D9143-2FEB-4030-8BD6-DD6EB9A273DC}" dt="2021-01-26T21:30:24.228" v="5673" actId="1076"/>
          <ac:picMkLst>
            <pc:docMk/>
            <pc:sldMk cId="4197415374" sldId="606"/>
            <ac:picMk id="1026" creationId="{55EE6A89-6B41-49D6-A0E2-741178F5B785}"/>
          </ac:picMkLst>
        </pc:picChg>
      </pc:sldChg>
      <pc:sldChg chg="addSp delSp modSp add modTransition modNotesTx">
        <pc:chgData name="Grégory Morel" userId="732ee2fcb39904ba" providerId="LiveId" clId="{176D9143-2FEB-4030-8BD6-DD6EB9A273DC}" dt="2021-02-05T02:26:22.431" v="31979"/>
        <pc:sldMkLst>
          <pc:docMk/>
          <pc:sldMk cId="3717552437" sldId="607"/>
        </pc:sldMkLst>
        <pc:spChg chg="mod">
          <ac:chgData name="Grégory Morel" userId="732ee2fcb39904ba" providerId="LiveId" clId="{176D9143-2FEB-4030-8BD6-DD6EB9A273DC}" dt="2021-01-26T22:11:06.962" v="5946" actId="20577"/>
          <ac:spMkLst>
            <pc:docMk/>
            <pc:sldMk cId="3717552437" sldId="607"/>
            <ac:spMk id="2" creationId="{00000000-0000-0000-0000-000000000000}"/>
          </ac:spMkLst>
        </pc:spChg>
        <pc:spChg chg="add del mod">
          <ac:chgData name="Grégory Morel" userId="732ee2fcb39904ba" providerId="LiveId" clId="{176D9143-2FEB-4030-8BD6-DD6EB9A273DC}" dt="2021-01-26T22:11:01.291" v="5941" actId="478"/>
          <ac:spMkLst>
            <pc:docMk/>
            <pc:sldMk cId="3717552437" sldId="607"/>
            <ac:spMk id="4" creationId="{257AB8F5-6E7E-4A8C-83B8-9179227A6885}"/>
          </ac:spMkLst>
        </pc:spChg>
        <pc:spChg chg="del">
          <ac:chgData name="Grégory Morel" userId="732ee2fcb39904ba" providerId="LiveId" clId="{176D9143-2FEB-4030-8BD6-DD6EB9A273DC}" dt="2021-01-26T22:10:59.338" v="5940" actId="478"/>
          <ac:spMkLst>
            <pc:docMk/>
            <pc:sldMk cId="3717552437" sldId="607"/>
            <ac:spMk id="5" creationId="{62067819-936A-46EB-AB8D-53A99F6F8337}"/>
          </ac:spMkLst>
        </pc:spChg>
        <pc:spChg chg="add mod">
          <ac:chgData name="Grégory Morel" userId="732ee2fcb39904ba" providerId="LiveId" clId="{176D9143-2FEB-4030-8BD6-DD6EB9A273DC}" dt="2021-01-28T22:56:09.409" v="7416" actId="20577"/>
          <ac:spMkLst>
            <pc:docMk/>
            <pc:sldMk cId="3717552437" sldId="607"/>
            <ac:spMk id="6" creationId="{8DCA677E-9A24-4AA9-841E-18D10A3E1DFB}"/>
          </ac:spMkLst>
        </pc:spChg>
        <pc:spChg chg="mod">
          <ac:chgData name="Grégory Morel" userId="732ee2fcb39904ba" providerId="LiveId" clId="{176D9143-2FEB-4030-8BD6-DD6EB9A273DC}" dt="2021-01-28T23:49:19.062" v="7653"/>
          <ac:spMkLst>
            <pc:docMk/>
            <pc:sldMk cId="3717552437" sldId="607"/>
            <ac:spMk id="8" creationId="{574A642D-2509-4858-8386-BD03B39083E1}"/>
          </ac:spMkLst>
        </pc:spChg>
      </pc:sldChg>
      <pc:sldChg chg="addSp delSp modSp add modNotesTx">
        <pc:chgData name="Grégory Morel" userId="732ee2fcb39904ba" providerId="LiveId" clId="{176D9143-2FEB-4030-8BD6-DD6EB9A273DC}" dt="2021-01-28T09:39:27.365" v="6696" actId="20577"/>
        <pc:sldMkLst>
          <pc:docMk/>
          <pc:sldMk cId="3259223576" sldId="608"/>
        </pc:sldMkLst>
        <pc:spChg chg="add mod">
          <ac:chgData name="Grégory Morel" userId="732ee2fcb39904ba" providerId="LiveId" clId="{176D9143-2FEB-4030-8BD6-DD6EB9A273DC}" dt="2021-01-26T22:00:17.768" v="5939" actId="20577"/>
          <ac:spMkLst>
            <pc:docMk/>
            <pc:sldMk cId="3259223576" sldId="608"/>
            <ac:spMk id="3" creationId="{ACF407AC-4D18-4589-83CF-1911DB86FE27}"/>
          </ac:spMkLst>
        </pc:spChg>
        <pc:spChg chg="mod">
          <ac:chgData name="Grégory Morel" userId="732ee2fcb39904ba" providerId="LiveId" clId="{176D9143-2FEB-4030-8BD6-DD6EB9A273DC}" dt="2021-01-28T09:39:27.365" v="6696" actId="20577"/>
          <ac:spMkLst>
            <pc:docMk/>
            <pc:sldMk cId="3259223576" sldId="608"/>
            <ac:spMk id="8" creationId="{574A642D-2509-4858-8386-BD03B39083E1}"/>
          </ac:spMkLst>
        </pc:spChg>
        <pc:picChg chg="del">
          <ac:chgData name="Grégory Morel" userId="732ee2fcb39904ba" providerId="LiveId" clId="{176D9143-2FEB-4030-8BD6-DD6EB9A273DC}" dt="2021-01-26T21:24:36.213" v="5542" actId="478"/>
          <ac:picMkLst>
            <pc:docMk/>
            <pc:sldMk cId="3259223576" sldId="608"/>
            <ac:picMk id="1026" creationId="{55EE6A89-6B41-49D6-A0E2-741178F5B785}"/>
          </ac:picMkLst>
        </pc:picChg>
        <pc:picChg chg="add mod">
          <ac:chgData name="Grégory Morel" userId="732ee2fcb39904ba" providerId="LiveId" clId="{176D9143-2FEB-4030-8BD6-DD6EB9A273DC}" dt="2021-01-26T21:47:42.952" v="5807" actId="1076"/>
          <ac:picMkLst>
            <pc:docMk/>
            <pc:sldMk cId="3259223576" sldId="608"/>
            <ac:picMk id="2050" creationId="{C58A19A3-E2F8-4F8E-B5AC-EA7164F4E088}"/>
          </ac:picMkLst>
        </pc:picChg>
      </pc:sldChg>
      <pc:sldChg chg="addSp delSp modSp add ord modAnim">
        <pc:chgData name="Grégory Morel" userId="732ee2fcb39904ba" providerId="LiveId" clId="{176D9143-2FEB-4030-8BD6-DD6EB9A273DC}" dt="2021-02-05T02:22:26.488" v="31875"/>
        <pc:sldMkLst>
          <pc:docMk/>
          <pc:sldMk cId="1869499956" sldId="609"/>
        </pc:sldMkLst>
        <pc:spChg chg="add mod">
          <ac:chgData name="Grégory Morel" userId="732ee2fcb39904ba" providerId="LiveId" clId="{176D9143-2FEB-4030-8BD6-DD6EB9A273DC}" dt="2021-02-04T22:22:33.831" v="26985" actId="1036"/>
          <ac:spMkLst>
            <pc:docMk/>
            <pc:sldMk cId="1869499956" sldId="609"/>
            <ac:spMk id="2" creationId="{B1BFC0B5-2EB3-460B-850D-55DE646C5E07}"/>
          </ac:spMkLst>
        </pc:spChg>
        <pc:spChg chg="add del mod">
          <ac:chgData name="Grégory Morel" userId="732ee2fcb39904ba" providerId="LiveId" clId="{176D9143-2FEB-4030-8BD6-DD6EB9A273DC}" dt="2021-01-26T23:11:47.243" v="6084" actId="478"/>
          <ac:spMkLst>
            <pc:docMk/>
            <pc:sldMk cId="1869499956" sldId="609"/>
            <ac:spMk id="3" creationId="{1041B9DB-7D64-4B96-B99B-F23F73B0DAD9}"/>
          </ac:spMkLst>
        </pc:spChg>
        <pc:spChg chg="add mod">
          <ac:chgData name="Grégory Morel" userId="732ee2fcb39904ba" providerId="LiveId" clId="{176D9143-2FEB-4030-8BD6-DD6EB9A273DC}" dt="2021-02-04T22:27:23.599" v="27240" actId="255"/>
          <ac:spMkLst>
            <pc:docMk/>
            <pc:sldMk cId="1869499956" sldId="609"/>
            <ac:spMk id="3" creationId="{5D8DDCD3-BBBA-4359-8174-E621DDF550C4}"/>
          </ac:spMkLst>
        </pc:spChg>
        <pc:spChg chg="add del mod">
          <ac:chgData name="Grégory Morel" userId="732ee2fcb39904ba" providerId="LiveId" clId="{176D9143-2FEB-4030-8BD6-DD6EB9A273DC}" dt="2021-02-04T22:21:44.545" v="26973" actId="478"/>
          <ac:spMkLst>
            <pc:docMk/>
            <pc:sldMk cId="1869499956" sldId="609"/>
            <ac:spMk id="4" creationId="{766F42A8-FEEA-49A9-905B-E9502AEACF1D}"/>
          </ac:spMkLst>
        </pc:spChg>
        <pc:spChg chg="del">
          <ac:chgData name="Grégory Morel" userId="732ee2fcb39904ba" providerId="LiveId" clId="{176D9143-2FEB-4030-8BD6-DD6EB9A273DC}" dt="2021-01-26T23:11:46.258" v="6083" actId="478"/>
          <ac:spMkLst>
            <pc:docMk/>
            <pc:sldMk cId="1869499956" sldId="609"/>
            <ac:spMk id="5" creationId="{62067819-936A-46EB-AB8D-53A99F6F8337}"/>
          </ac:spMkLst>
        </pc:spChg>
        <pc:spChg chg="add mod">
          <ac:chgData name="Grégory Morel" userId="732ee2fcb39904ba" providerId="LiveId" clId="{176D9143-2FEB-4030-8BD6-DD6EB9A273DC}" dt="2021-02-04T22:22:48.577" v="26987" actId="1076"/>
          <ac:spMkLst>
            <pc:docMk/>
            <pc:sldMk cId="1869499956" sldId="609"/>
            <ac:spMk id="7" creationId="{A6DCBAC7-94B7-4B85-A6CF-1052D24D21E8}"/>
          </ac:spMkLst>
        </pc:spChg>
        <pc:spChg chg="mod">
          <ac:chgData name="Grégory Morel" userId="732ee2fcb39904ba" providerId="LiveId" clId="{176D9143-2FEB-4030-8BD6-DD6EB9A273DC}" dt="2021-02-04T22:26:17.493" v="27212" actId="20577"/>
          <ac:spMkLst>
            <pc:docMk/>
            <pc:sldMk cId="1869499956" sldId="609"/>
            <ac:spMk id="8" creationId="{574A642D-2509-4858-8386-BD03B39083E1}"/>
          </ac:spMkLst>
        </pc:spChg>
        <pc:spChg chg="add mod">
          <ac:chgData name="Grégory Morel" userId="732ee2fcb39904ba" providerId="LiveId" clId="{176D9143-2FEB-4030-8BD6-DD6EB9A273DC}" dt="2021-02-04T22:23:03.074" v="26992" actId="1038"/>
          <ac:spMkLst>
            <pc:docMk/>
            <pc:sldMk cId="1869499956" sldId="609"/>
            <ac:spMk id="9" creationId="{C1D9C45A-5DB8-4A35-9D9D-DC2A6B3F22ED}"/>
          </ac:spMkLst>
        </pc:spChg>
        <pc:spChg chg="add mod">
          <ac:chgData name="Grégory Morel" userId="732ee2fcb39904ba" providerId="LiveId" clId="{176D9143-2FEB-4030-8BD6-DD6EB9A273DC}" dt="2021-02-04T22:23:28.305" v="26994" actId="1076"/>
          <ac:spMkLst>
            <pc:docMk/>
            <pc:sldMk cId="1869499956" sldId="609"/>
            <ac:spMk id="11" creationId="{768A63C7-EF95-4261-BE27-9F08FEF905FA}"/>
          </ac:spMkLst>
        </pc:spChg>
        <pc:spChg chg="add mod">
          <ac:chgData name="Grégory Morel" userId="732ee2fcb39904ba" providerId="LiveId" clId="{176D9143-2FEB-4030-8BD6-DD6EB9A273DC}" dt="2021-02-04T22:25:42.015" v="27153" actId="14100"/>
          <ac:spMkLst>
            <pc:docMk/>
            <pc:sldMk cId="1869499956" sldId="609"/>
            <ac:spMk id="12" creationId="{3FC93661-17AC-44B1-9CBF-0A893137ACEF}"/>
          </ac:spMkLst>
        </pc:spChg>
        <pc:spChg chg="add mod">
          <ac:chgData name="Grégory Morel" userId="732ee2fcb39904ba" providerId="LiveId" clId="{176D9143-2FEB-4030-8BD6-DD6EB9A273DC}" dt="2021-02-04T22:26:08.055" v="27184" actId="1076"/>
          <ac:spMkLst>
            <pc:docMk/>
            <pc:sldMk cId="1869499956" sldId="609"/>
            <ac:spMk id="13" creationId="{448FDC6E-F525-448A-A9B5-A48BB79EC9E2}"/>
          </ac:spMkLst>
        </pc:spChg>
        <pc:spChg chg="add mod">
          <ac:chgData name="Grégory Morel" userId="732ee2fcb39904ba" providerId="LiveId" clId="{176D9143-2FEB-4030-8BD6-DD6EB9A273DC}" dt="2021-02-04T22:26:46.675" v="27215" actId="14100"/>
          <ac:spMkLst>
            <pc:docMk/>
            <pc:sldMk cId="1869499956" sldId="609"/>
            <ac:spMk id="14" creationId="{33351A64-6AAC-4525-9990-1E6197C9DD66}"/>
          </ac:spMkLst>
        </pc:spChg>
        <pc:spChg chg="add mod">
          <ac:chgData name="Grégory Morel" userId="732ee2fcb39904ba" providerId="LiveId" clId="{176D9143-2FEB-4030-8BD6-DD6EB9A273DC}" dt="2021-02-04T22:27:40.014" v="27243" actId="14100"/>
          <ac:spMkLst>
            <pc:docMk/>
            <pc:sldMk cId="1869499956" sldId="609"/>
            <ac:spMk id="15" creationId="{AEFD160D-BA07-437F-B38F-0E373C0675A0}"/>
          </ac:spMkLst>
        </pc:spChg>
        <pc:spChg chg="add mod">
          <ac:chgData name="Grégory Morel" userId="732ee2fcb39904ba" providerId="LiveId" clId="{176D9143-2FEB-4030-8BD6-DD6EB9A273DC}" dt="2021-02-04T22:28:08.186" v="27260" actId="1076"/>
          <ac:spMkLst>
            <pc:docMk/>
            <pc:sldMk cId="1869499956" sldId="609"/>
            <ac:spMk id="16" creationId="{8F90BF2D-8162-4AE7-AF5B-59F89527A1B3}"/>
          </ac:spMkLst>
        </pc:spChg>
        <pc:spChg chg="add mod">
          <ac:chgData name="Grégory Morel" userId="732ee2fcb39904ba" providerId="LiveId" clId="{176D9143-2FEB-4030-8BD6-DD6EB9A273DC}" dt="2021-02-04T22:28:41.873" v="27262" actId="1076"/>
          <ac:spMkLst>
            <pc:docMk/>
            <pc:sldMk cId="1869499956" sldId="609"/>
            <ac:spMk id="17" creationId="{721DFF11-4C3D-4378-8CD7-819F6D69C80C}"/>
          </ac:spMkLst>
        </pc:spChg>
        <pc:spChg chg="add mod">
          <ac:chgData name="Grégory Morel" userId="732ee2fcb39904ba" providerId="LiveId" clId="{176D9143-2FEB-4030-8BD6-DD6EB9A273DC}" dt="2021-02-04T22:29:04.391" v="27271" actId="20577"/>
          <ac:spMkLst>
            <pc:docMk/>
            <pc:sldMk cId="1869499956" sldId="609"/>
            <ac:spMk id="18" creationId="{E93549ED-C020-4E69-A445-1FF9CF910419}"/>
          </ac:spMkLst>
        </pc:spChg>
        <pc:picChg chg="del">
          <ac:chgData name="Grégory Morel" userId="732ee2fcb39904ba" providerId="LiveId" clId="{176D9143-2FEB-4030-8BD6-DD6EB9A273DC}" dt="2021-01-28T17:22:41.436" v="7369"/>
          <ac:picMkLst>
            <pc:docMk/>
            <pc:sldMk cId="1869499956" sldId="609"/>
            <ac:picMk id="6" creationId="{50678DE3-A512-4E88-B839-ABCA6B4AB807}"/>
          </ac:picMkLst>
        </pc:picChg>
        <pc:picChg chg="add del">
          <ac:chgData name="Grégory Morel" userId="732ee2fcb39904ba" providerId="LiveId" clId="{176D9143-2FEB-4030-8BD6-DD6EB9A273DC}" dt="2021-01-28T17:22:44.624" v="7371"/>
          <ac:picMkLst>
            <pc:docMk/>
            <pc:sldMk cId="1869499956" sldId="609"/>
            <ac:picMk id="4098" creationId="{E0A59831-143D-466A-B38A-269826061876}"/>
          </ac:picMkLst>
        </pc:picChg>
      </pc:sldChg>
      <pc:sldChg chg="addSp delSp modSp add ord modAnim">
        <pc:chgData name="Grégory Morel" userId="732ee2fcb39904ba" providerId="LiveId" clId="{176D9143-2FEB-4030-8BD6-DD6EB9A273DC}" dt="2021-02-05T02:24:18.961" v="31892"/>
        <pc:sldMkLst>
          <pc:docMk/>
          <pc:sldMk cId="2759747645" sldId="610"/>
        </pc:sldMkLst>
        <pc:spChg chg="add mod">
          <ac:chgData name="Grégory Morel" userId="732ee2fcb39904ba" providerId="LiveId" clId="{176D9143-2FEB-4030-8BD6-DD6EB9A273DC}" dt="2021-02-05T02:23:10.155" v="31881" actId="14100"/>
          <ac:spMkLst>
            <pc:docMk/>
            <pc:sldMk cId="2759747645" sldId="610"/>
            <ac:spMk id="3" creationId="{79612617-9A6C-4CBC-951A-52B97681787C}"/>
          </ac:spMkLst>
        </pc:spChg>
        <pc:spChg chg="add del mod">
          <ac:chgData name="Grégory Morel" userId="732ee2fcb39904ba" providerId="LiveId" clId="{176D9143-2FEB-4030-8BD6-DD6EB9A273DC}" dt="2021-02-05T02:23:07.168" v="31880" actId="11529"/>
          <ac:spMkLst>
            <pc:docMk/>
            <pc:sldMk cId="2759747645" sldId="610"/>
            <ac:spMk id="4" creationId="{ECB17FF3-0E4C-40D4-8FBE-0B914D7920E2}"/>
          </ac:spMkLst>
        </pc:spChg>
        <pc:spChg chg="mod">
          <ac:chgData name="Grégory Morel" userId="732ee2fcb39904ba" providerId="LiveId" clId="{176D9143-2FEB-4030-8BD6-DD6EB9A273DC}" dt="2021-02-04T22:34:07.620" v="27327" actId="20577"/>
          <ac:spMkLst>
            <pc:docMk/>
            <pc:sldMk cId="2759747645" sldId="610"/>
            <ac:spMk id="8" creationId="{574A642D-2509-4858-8386-BD03B39083E1}"/>
          </ac:spMkLst>
        </pc:spChg>
        <pc:spChg chg="add del">
          <ac:chgData name="Grégory Morel" userId="732ee2fcb39904ba" providerId="LiveId" clId="{176D9143-2FEB-4030-8BD6-DD6EB9A273DC}" dt="2021-02-05T02:23:06.675" v="31879"/>
          <ac:spMkLst>
            <pc:docMk/>
            <pc:sldMk cId="2759747645" sldId="610"/>
            <ac:spMk id="9" creationId="{46229C2D-B5B6-41C7-9463-4E7E2CFC4C68}"/>
          </ac:spMkLst>
        </pc:spChg>
        <pc:spChg chg="add mod">
          <ac:chgData name="Grégory Morel" userId="732ee2fcb39904ba" providerId="LiveId" clId="{176D9143-2FEB-4030-8BD6-DD6EB9A273DC}" dt="2021-02-05T02:23:15.585" v="31886" actId="1036"/>
          <ac:spMkLst>
            <pc:docMk/>
            <pc:sldMk cId="2759747645" sldId="610"/>
            <ac:spMk id="11" creationId="{056543F8-DFFB-4F8F-8420-C9B34B6EEC90}"/>
          </ac:spMkLst>
        </pc:spChg>
        <pc:spChg chg="add mod">
          <ac:chgData name="Grégory Morel" userId="732ee2fcb39904ba" providerId="LiveId" clId="{176D9143-2FEB-4030-8BD6-DD6EB9A273DC}" dt="2021-02-05T02:23:21.163" v="31888" actId="1076"/>
          <ac:spMkLst>
            <pc:docMk/>
            <pc:sldMk cId="2759747645" sldId="610"/>
            <ac:spMk id="12" creationId="{DB613A76-1B39-416B-9C11-C91657B5162C}"/>
          </ac:spMkLst>
        </pc:spChg>
        <pc:picChg chg="mod">
          <ac:chgData name="Grégory Morel" userId="732ee2fcb39904ba" providerId="LiveId" clId="{176D9143-2FEB-4030-8BD6-DD6EB9A273DC}" dt="2021-02-04T22:34:14.476" v="27329"/>
          <ac:picMkLst>
            <pc:docMk/>
            <pc:sldMk cId="2759747645" sldId="610"/>
            <ac:picMk id="2" creationId="{1E8C9DDA-B9CF-49F6-9D77-D20EFE6D3294}"/>
          </ac:picMkLst>
        </pc:picChg>
      </pc:sldChg>
      <pc:sldChg chg="add del">
        <pc:chgData name="Grégory Morel" userId="732ee2fcb39904ba" providerId="LiveId" clId="{176D9143-2FEB-4030-8BD6-DD6EB9A273DC}" dt="2021-02-04T22:33:45.874" v="27318" actId="2696"/>
        <pc:sldMkLst>
          <pc:docMk/>
          <pc:sldMk cId="2761595542" sldId="610"/>
        </pc:sldMkLst>
      </pc:sldChg>
      <pc:sldChg chg="addSp modSp add del">
        <pc:chgData name="Grégory Morel" userId="732ee2fcb39904ba" providerId="LiveId" clId="{176D9143-2FEB-4030-8BD6-DD6EB9A273DC}" dt="2021-02-04T22:32:23.212" v="27316" actId="2696"/>
        <pc:sldMkLst>
          <pc:docMk/>
          <pc:sldMk cId="4187411743" sldId="610"/>
        </pc:sldMkLst>
        <pc:spChg chg="mod">
          <ac:chgData name="Grégory Morel" userId="732ee2fcb39904ba" providerId="LiveId" clId="{176D9143-2FEB-4030-8BD6-DD6EB9A273DC}" dt="2021-01-27T22:18:42.104" v="6505" actId="20577"/>
          <ac:spMkLst>
            <pc:docMk/>
            <pc:sldMk cId="4187411743" sldId="610"/>
            <ac:spMk id="8" creationId="{574A642D-2509-4858-8386-BD03B39083E1}"/>
          </ac:spMkLst>
        </pc:spChg>
        <pc:picChg chg="add mod">
          <ac:chgData name="Grégory Morel" userId="732ee2fcb39904ba" providerId="LiveId" clId="{176D9143-2FEB-4030-8BD6-DD6EB9A273DC}" dt="2021-01-27T22:18:51.033" v="6508" actId="1076"/>
          <ac:picMkLst>
            <pc:docMk/>
            <pc:sldMk cId="4187411743" sldId="610"/>
            <ac:picMk id="2" creationId="{1E8C9DDA-B9CF-49F6-9D77-D20EFE6D3294}"/>
          </ac:picMkLst>
        </pc:picChg>
      </pc:sldChg>
      <pc:sldChg chg="addSp delSp modSp add del">
        <pc:chgData name="Grégory Morel" userId="732ee2fcb39904ba" providerId="LiveId" clId="{176D9143-2FEB-4030-8BD6-DD6EB9A273DC}" dt="2021-02-05T01:54:12.190" v="31618" actId="2696"/>
        <pc:sldMkLst>
          <pc:docMk/>
          <pc:sldMk cId="426542783" sldId="611"/>
        </pc:sldMkLst>
        <pc:spChg chg="mod">
          <ac:chgData name="Grégory Morel" userId="732ee2fcb39904ba" providerId="LiveId" clId="{176D9143-2FEB-4030-8BD6-DD6EB9A273DC}" dt="2021-02-01T22:45:34.695" v="17273" actId="20577"/>
          <ac:spMkLst>
            <pc:docMk/>
            <pc:sldMk cId="426542783" sldId="611"/>
            <ac:spMk id="6" creationId="{97C65F2C-6604-4C55-83A2-D914691E5D07}"/>
          </ac:spMkLst>
        </pc:spChg>
        <pc:picChg chg="del">
          <ac:chgData name="Grégory Morel" userId="732ee2fcb39904ba" providerId="LiveId" clId="{176D9143-2FEB-4030-8BD6-DD6EB9A273DC}" dt="2021-01-28T09:48:32.404" v="6701" actId="478"/>
          <ac:picMkLst>
            <pc:docMk/>
            <pc:sldMk cId="426542783" sldId="611"/>
            <ac:picMk id="3" creationId="{83F5548D-6493-4945-B0A2-F8AF344BF956}"/>
          </ac:picMkLst>
        </pc:picChg>
        <pc:picChg chg="add del mod">
          <ac:chgData name="Grégory Morel" userId="732ee2fcb39904ba" providerId="LiveId" clId="{176D9143-2FEB-4030-8BD6-DD6EB9A273DC}" dt="2021-02-05T01:54:10.230" v="31617"/>
          <ac:picMkLst>
            <pc:docMk/>
            <pc:sldMk cId="426542783" sldId="611"/>
            <ac:picMk id="5" creationId="{FCE63ED9-C4D5-49BE-93BF-9A346A7D06EC}"/>
          </ac:picMkLst>
        </pc:picChg>
      </pc:sldChg>
      <pc:sldChg chg="delSp add del">
        <pc:chgData name="Grégory Morel" userId="732ee2fcb39904ba" providerId="LiveId" clId="{176D9143-2FEB-4030-8BD6-DD6EB9A273DC}" dt="2021-01-28T09:48:26.695" v="6699" actId="2696"/>
        <pc:sldMkLst>
          <pc:docMk/>
          <pc:sldMk cId="882111755" sldId="611"/>
        </pc:sldMkLst>
        <pc:spChg chg="del">
          <ac:chgData name="Grégory Morel" userId="732ee2fcb39904ba" providerId="LiveId" clId="{176D9143-2FEB-4030-8BD6-DD6EB9A273DC}" dt="2021-01-28T09:48:24.777" v="6698" actId="478"/>
          <ac:spMkLst>
            <pc:docMk/>
            <pc:sldMk cId="882111755" sldId="611"/>
            <ac:spMk id="2" creationId="{581113DE-A0F9-4A86-9CD1-51C740FF78B1}"/>
          </ac:spMkLst>
        </pc:spChg>
      </pc:sldChg>
      <pc:sldChg chg="modSp add del">
        <pc:chgData name="Grégory Morel" userId="732ee2fcb39904ba" providerId="LiveId" clId="{176D9143-2FEB-4030-8BD6-DD6EB9A273DC}" dt="2021-02-05T00:29:13.665" v="29443" actId="2696"/>
        <pc:sldMkLst>
          <pc:docMk/>
          <pc:sldMk cId="3119175504" sldId="612"/>
        </pc:sldMkLst>
        <pc:spChg chg="mod">
          <ac:chgData name="Grégory Morel" userId="732ee2fcb39904ba" providerId="LiveId" clId="{176D9143-2FEB-4030-8BD6-DD6EB9A273DC}" dt="2021-01-28T13:29:37.242" v="7025" actId="20577"/>
          <ac:spMkLst>
            <pc:docMk/>
            <pc:sldMk cId="3119175504" sldId="612"/>
            <ac:spMk id="2" creationId="{00000000-0000-0000-0000-000000000000}"/>
          </ac:spMkLst>
        </pc:spChg>
        <pc:spChg chg="mod">
          <ac:chgData name="Grégory Morel" userId="732ee2fcb39904ba" providerId="LiveId" clId="{176D9143-2FEB-4030-8BD6-DD6EB9A273DC}" dt="2021-02-05T00:29:00.753" v="29442"/>
          <ac:spMkLst>
            <pc:docMk/>
            <pc:sldMk cId="3119175504" sldId="612"/>
            <ac:spMk id="6" creationId="{97C65F2C-6604-4C55-83A2-D914691E5D07}"/>
          </ac:spMkLst>
        </pc:spChg>
      </pc:sldChg>
      <pc:sldChg chg="addSp delSp modSp add del">
        <pc:chgData name="Grégory Morel" userId="732ee2fcb39904ba" providerId="LiveId" clId="{176D9143-2FEB-4030-8BD6-DD6EB9A273DC}" dt="2021-02-04T22:32:01.079" v="27314" actId="2696"/>
        <pc:sldMkLst>
          <pc:docMk/>
          <pc:sldMk cId="1650103982" sldId="613"/>
        </pc:sldMkLst>
        <pc:spChg chg="add del mod">
          <ac:chgData name="Grégory Morel" userId="732ee2fcb39904ba" providerId="LiveId" clId="{176D9143-2FEB-4030-8BD6-DD6EB9A273DC}" dt="2021-02-04T22:30:54.250" v="27302"/>
          <ac:spMkLst>
            <pc:docMk/>
            <pc:sldMk cId="1650103982" sldId="613"/>
            <ac:spMk id="2" creationId="{00D09D8D-FF1C-41F6-B53B-DC0B88F43534}"/>
          </ac:spMkLst>
        </pc:spChg>
        <pc:spChg chg="del">
          <ac:chgData name="Grégory Morel" userId="732ee2fcb39904ba" providerId="LiveId" clId="{176D9143-2FEB-4030-8BD6-DD6EB9A273DC}" dt="2021-01-28T13:16:27.386" v="6914" actId="478"/>
          <ac:spMkLst>
            <pc:docMk/>
            <pc:sldMk cId="1650103982" sldId="613"/>
            <ac:spMk id="4" creationId="{766F42A8-FEEA-49A9-905B-E9502AEACF1D}"/>
          </ac:spMkLst>
        </pc:spChg>
        <pc:spChg chg="add mod">
          <ac:chgData name="Grégory Morel" userId="732ee2fcb39904ba" providerId="LiveId" clId="{176D9143-2FEB-4030-8BD6-DD6EB9A273DC}" dt="2021-02-04T22:30:49.042" v="27299" actId="6549"/>
          <ac:spMkLst>
            <pc:docMk/>
            <pc:sldMk cId="1650103982" sldId="613"/>
            <ac:spMk id="7" creationId="{7EA06A25-715F-4936-9A1A-6CB0C491F4AA}"/>
          </ac:spMkLst>
        </pc:spChg>
        <pc:spChg chg="del">
          <ac:chgData name="Grégory Morel" userId="732ee2fcb39904ba" providerId="LiveId" clId="{176D9143-2FEB-4030-8BD6-DD6EB9A273DC}" dt="2021-01-28T13:16:24.332" v="6913" actId="478"/>
          <ac:spMkLst>
            <pc:docMk/>
            <pc:sldMk cId="1650103982" sldId="613"/>
            <ac:spMk id="8" creationId="{574A642D-2509-4858-8386-BD03B39083E1}"/>
          </ac:spMkLst>
        </pc:spChg>
        <pc:spChg chg="add mod">
          <ac:chgData name="Grégory Morel" userId="732ee2fcb39904ba" providerId="LiveId" clId="{176D9143-2FEB-4030-8BD6-DD6EB9A273DC}" dt="2021-02-04T22:31:14.589" v="27311" actId="255"/>
          <ac:spMkLst>
            <pc:docMk/>
            <pc:sldMk cId="1650103982" sldId="613"/>
            <ac:spMk id="9" creationId="{EE925164-9A03-415D-A975-3A97F594E436}"/>
          </ac:spMkLst>
        </pc:spChg>
        <pc:picChg chg="add mod">
          <ac:chgData name="Grégory Morel" userId="732ee2fcb39904ba" providerId="LiveId" clId="{176D9143-2FEB-4030-8BD6-DD6EB9A273DC}" dt="2021-02-04T22:31:27.937" v="27313"/>
          <ac:picMkLst>
            <pc:docMk/>
            <pc:sldMk cId="1650103982" sldId="613"/>
            <ac:picMk id="3074" creationId="{97DFDEC0-BB5C-4056-8364-929C9BC55CF6}"/>
          </ac:picMkLst>
        </pc:picChg>
      </pc:sldChg>
      <pc:sldChg chg="add">
        <pc:chgData name="Grégory Morel" userId="732ee2fcb39904ba" providerId="LiveId" clId="{176D9143-2FEB-4030-8BD6-DD6EB9A273DC}" dt="2021-02-04T22:32:04.311" v="27315"/>
        <pc:sldMkLst>
          <pc:docMk/>
          <pc:sldMk cId="3725098132" sldId="613"/>
        </pc:sldMkLst>
      </pc:sldChg>
      <pc:sldChg chg="addSp delSp add del">
        <pc:chgData name="Grégory Morel" userId="732ee2fcb39904ba" providerId="LiveId" clId="{176D9143-2FEB-4030-8BD6-DD6EB9A273DC}" dt="2021-02-04T22:30:00.179" v="27278" actId="2696"/>
        <pc:sldMkLst>
          <pc:docMk/>
          <pc:sldMk cId="1044480254" sldId="614"/>
        </pc:sldMkLst>
        <pc:picChg chg="add del">
          <ac:chgData name="Grégory Morel" userId="732ee2fcb39904ba" providerId="LiveId" clId="{176D9143-2FEB-4030-8BD6-DD6EB9A273DC}" dt="2021-02-04T22:29:42.684" v="27274"/>
          <ac:picMkLst>
            <pc:docMk/>
            <pc:sldMk cId="1044480254" sldId="614"/>
            <ac:picMk id="5122" creationId="{3E911521-9CF6-4202-8107-22665330CB0E}"/>
          </ac:picMkLst>
        </pc:picChg>
      </pc:sldChg>
      <pc:sldChg chg="addSp delSp modSp add del modNotesTx">
        <pc:chgData name="Grégory Morel" userId="732ee2fcb39904ba" providerId="LiveId" clId="{176D9143-2FEB-4030-8BD6-DD6EB9A273DC}" dt="2021-02-05T01:01:33.011" v="30391" actId="2696"/>
        <pc:sldMkLst>
          <pc:docMk/>
          <pc:sldMk cId="2817802853" sldId="615"/>
        </pc:sldMkLst>
        <pc:spChg chg="mod">
          <ac:chgData name="Grégory Morel" userId="732ee2fcb39904ba" providerId="LiveId" clId="{176D9143-2FEB-4030-8BD6-DD6EB9A273DC}" dt="2021-01-29T15:28:56.694" v="8267" actId="20577"/>
          <ac:spMkLst>
            <pc:docMk/>
            <pc:sldMk cId="2817802853" sldId="615"/>
            <ac:spMk id="2" creationId="{00000000-0000-0000-0000-000000000000}"/>
          </ac:spMkLst>
        </pc:spChg>
        <pc:spChg chg="del">
          <ac:chgData name="Grégory Morel" userId="732ee2fcb39904ba" providerId="LiveId" clId="{176D9143-2FEB-4030-8BD6-DD6EB9A273DC}" dt="2021-01-29T20:56:05.518" v="9060" actId="478"/>
          <ac:spMkLst>
            <pc:docMk/>
            <pc:sldMk cId="2817802853" sldId="615"/>
            <ac:spMk id="4" creationId="{149AF05F-5BA4-4ED1-99BE-CBE80D049794}"/>
          </ac:spMkLst>
        </pc:spChg>
        <pc:spChg chg="del mod">
          <ac:chgData name="Grégory Morel" userId="732ee2fcb39904ba" providerId="LiveId" clId="{176D9143-2FEB-4030-8BD6-DD6EB9A273DC}" dt="2021-01-29T20:56:19.292" v="9061" actId="478"/>
          <ac:spMkLst>
            <pc:docMk/>
            <pc:sldMk cId="2817802853" sldId="615"/>
            <ac:spMk id="6" creationId="{97C65F2C-6604-4C55-83A2-D914691E5D07}"/>
          </ac:spMkLst>
        </pc:spChg>
        <pc:picChg chg="add mod">
          <ac:chgData name="Grégory Morel" userId="732ee2fcb39904ba" providerId="LiveId" clId="{176D9143-2FEB-4030-8BD6-DD6EB9A273DC}" dt="2021-02-04T22:35:39.236" v="27331"/>
          <ac:picMkLst>
            <pc:docMk/>
            <pc:sldMk cId="2817802853" sldId="615"/>
            <ac:picMk id="3" creationId="{23EB3F08-2332-48D9-996C-4EE5C9F6E299}"/>
          </ac:picMkLst>
        </pc:picChg>
        <pc:picChg chg="add del">
          <ac:chgData name="Grégory Morel" userId="732ee2fcb39904ba" providerId="LiveId" clId="{176D9143-2FEB-4030-8BD6-DD6EB9A273DC}" dt="2021-01-29T21:37:53.979" v="9109"/>
          <ac:picMkLst>
            <pc:docMk/>
            <pc:sldMk cId="2817802853" sldId="615"/>
            <ac:picMk id="5" creationId="{FF2B4058-AF02-4B96-9853-EA46D87A475C}"/>
          </ac:picMkLst>
        </pc:picChg>
      </pc:sldChg>
      <pc:sldChg chg="delSp modSp add del modNotesTx">
        <pc:chgData name="Grégory Morel" userId="732ee2fcb39904ba" providerId="LiveId" clId="{176D9143-2FEB-4030-8BD6-DD6EB9A273DC}" dt="2021-02-05T01:01:33.071" v="30393" actId="2696"/>
        <pc:sldMkLst>
          <pc:docMk/>
          <pc:sldMk cId="4088796816" sldId="616"/>
        </pc:sldMkLst>
        <pc:spChg chg="mod">
          <ac:chgData name="Grégory Morel" userId="732ee2fcb39904ba" providerId="LiveId" clId="{176D9143-2FEB-4030-8BD6-DD6EB9A273DC}" dt="2021-01-29T15:29:03.761" v="8277" actId="20577"/>
          <ac:spMkLst>
            <pc:docMk/>
            <pc:sldMk cId="4088796816" sldId="616"/>
            <ac:spMk id="2" creationId="{00000000-0000-0000-0000-000000000000}"/>
          </ac:spMkLst>
        </pc:spChg>
        <pc:spChg chg="del">
          <ac:chgData name="Grégory Morel" userId="732ee2fcb39904ba" providerId="LiveId" clId="{176D9143-2FEB-4030-8BD6-DD6EB9A273DC}" dt="2021-01-29T21:38:08.602" v="9114" actId="478"/>
          <ac:spMkLst>
            <pc:docMk/>
            <pc:sldMk cId="4088796816" sldId="616"/>
            <ac:spMk id="4" creationId="{149AF05F-5BA4-4ED1-99BE-CBE80D049794}"/>
          </ac:spMkLst>
        </pc:spChg>
      </pc:sldChg>
      <pc:sldChg chg="addSp delSp modSp add del modNotesTx">
        <pc:chgData name="Grégory Morel" userId="732ee2fcb39904ba" providerId="LiveId" clId="{176D9143-2FEB-4030-8BD6-DD6EB9A273DC}" dt="2021-02-05T01:01:33.092" v="30394" actId="2696"/>
        <pc:sldMkLst>
          <pc:docMk/>
          <pc:sldMk cId="2561723982" sldId="617"/>
        </pc:sldMkLst>
        <pc:spChg chg="mod">
          <ac:chgData name="Grégory Morel" userId="732ee2fcb39904ba" providerId="LiveId" clId="{176D9143-2FEB-4030-8BD6-DD6EB9A273DC}" dt="2021-01-29T15:50:07.634" v="8286" actId="20577"/>
          <ac:spMkLst>
            <pc:docMk/>
            <pc:sldMk cId="2561723982" sldId="617"/>
            <ac:spMk id="2" creationId="{00000000-0000-0000-0000-000000000000}"/>
          </ac:spMkLst>
        </pc:spChg>
        <pc:spChg chg="add del">
          <ac:chgData name="Grégory Morel" userId="732ee2fcb39904ba" providerId="LiveId" clId="{176D9143-2FEB-4030-8BD6-DD6EB9A273DC}" dt="2021-01-29T15:57:10.700" v="8404"/>
          <ac:spMkLst>
            <pc:docMk/>
            <pc:sldMk cId="2561723982" sldId="617"/>
            <ac:spMk id="3" creationId="{285B7BEA-7D85-4A1A-BD38-63C3DEC6B8C9}"/>
          </ac:spMkLst>
        </pc:spChg>
      </pc:sldChg>
      <pc:sldChg chg="modSp add del">
        <pc:chgData name="Grégory Morel" userId="732ee2fcb39904ba" providerId="LiveId" clId="{176D9143-2FEB-4030-8BD6-DD6EB9A273DC}" dt="2021-01-29T16:13:59.630" v="8652" actId="2696"/>
        <pc:sldMkLst>
          <pc:docMk/>
          <pc:sldMk cId="2065905749" sldId="618"/>
        </pc:sldMkLst>
        <pc:spChg chg="mod">
          <ac:chgData name="Grégory Morel" userId="732ee2fcb39904ba" providerId="LiveId" clId="{176D9143-2FEB-4030-8BD6-DD6EB9A273DC}" dt="2021-01-29T15:54:32.550" v="8342" actId="20577"/>
          <ac:spMkLst>
            <pc:docMk/>
            <pc:sldMk cId="2065905749" sldId="618"/>
            <ac:spMk id="83" creationId="{00000000-0000-0000-0000-000000000000}"/>
          </ac:spMkLst>
        </pc:spChg>
      </pc:sldChg>
      <pc:sldChg chg="delSp modSp add modNotesTx">
        <pc:chgData name="Grégory Morel" userId="732ee2fcb39904ba" providerId="LiveId" clId="{176D9143-2FEB-4030-8BD6-DD6EB9A273DC}" dt="2021-02-05T00:55:53.907" v="30255" actId="20577"/>
        <pc:sldMkLst>
          <pc:docMk/>
          <pc:sldMk cId="2010443012" sldId="619"/>
        </pc:sldMkLst>
        <pc:spChg chg="mod">
          <ac:chgData name="Grégory Morel" userId="732ee2fcb39904ba" providerId="LiveId" clId="{176D9143-2FEB-4030-8BD6-DD6EB9A273DC}" dt="2021-01-29T15:56:10.106" v="8376" actId="20577"/>
          <ac:spMkLst>
            <pc:docMk/>
            <pc:sldMk cId="2010443012" sldId="619"/>
            <ac:spMk id="2" creationId="{00000000-0000-0000-0000-000000000000}"/>
          </ac:spMkLst>
        </pc:spChg>
        <pc:spChg chg="del">
          <ac:chgData name="Grégory Morel" userId="732ee2fcb39904ba" providerId="LiveId" clId="{176D9143-2FEB-4030-8BD6-DD6EB9A273DC}" dt="2021-01-29T15:56:15.716" v="8378" actId="478"/>
          <ac:spMkLst>
            <pc:docMk/>
            <pc:sldMk cId="2010443012" sldId="619"/>
            <ac:spMk id="6" creationId="{8DCA677E-9A24-4AA9-841E-18D10A3E1DFB}"/>
          </ac:spMkLst>
        </pc:spChg>
        <pc:spChg chg="mod">
          <ac:chgData name="Grégory Morel" userId="732ee2fcb39904ba" providerId="LiveId" clId="{176D9143-2FEB-4030-8BD6-DD6EB9A273DC}" dt="2021-02-05T00:54:56.729" v="30249" actId="207"/>
          <ac:spMkLst>
            <pc:docMk/>
            <pc:sldMk cId="2010443012" sldId="619"/>
            <ac:spMk id="8" creationId="{574A642D-2509-4858-8386-BD03B39083E1}"/>
          </ac:spMkLst>
        </pc:spChg>
      </pc:sldChg>
      <pc:sldChg chg="addSp delSp modSp add">
        <pc:chgData name="Grégory Morel" userId="732ee2fcb39904ba" providerId="LiveId" clId="{176D9143-2FEB-4030-8BD6-DD6EB9A273DC}" dt="2021-02-05T01:21:38.886" v="30890"/>
        <pc:sldMkLst>
          <pc:docMk/>
          <pc:sldMk cId="3603159212" sldId="620"/>
        </pc:sldMkLst>
        <pc:spChg chg="mod">
          <ac:chgData name="Grégory Morel" userId="732ee2fcb39904ba" providerId="LiveId" clId="{176D9143-2FEB-4030-8BD6-DD6EB9A273DC}" dt="2021-01-29T15:56:25.600" v="8387" actId="20577"/>
          <ac:spMkLst>
            <pc:docMk/>
            <pc:sldMk cId="3603159212" sldId="620"/>
            <ac:spMk id="2" creationId="{00000000-0000-0000-0000-000000000000}"/>
          </ac:spMkLst>
        </pc:spChg>
        <pc:spChg chg="add del">
          <ac:chgData name="Grégory Morel" userId="732ee2fcb39904ba" providerId="LiveId" clId="{176D9143-2FEB-4030-8BD6-DD6EB9A273DC}" dt="2021-02-05T01:21:38.886" v="30890"/>
          <ac:spMkLst>
            <pc:docMk/>
            <pc:sldMk cId="3603159212" sldId="620"/>
            <ac:spMk id="3" creationId="{558CC03B-E97B-40D5-A97E-579820C7B4C4}"/>
          </ac:spMkLst>
        </pc:spChg>
        <pc:spChg chg="mod">
          <ac:chgData name="Grégory Morel" userId="732ee2fcb39904ba" providerId="LiveId" clId="{176D9143-2FEB-4030-8BD6-DD6EB9A273DC}" dt="2021-02-04T21:57:12.162" v="26207" actId="20577"/>
          <ac:spMkLst>
            <pc:docMk/>
            <pc:sldMk cId="3603159212" sldId="620"/>
            <ac:spMk id="8" creationId="{574A642D-2509-4858-8386-BD03B39083E1}"/>
          </ac:spMkLst>
        </pc:spChg>
      </pc:sldChg>
      <pc:sldChg chg="modSp add del ord">
        <pc:chgData name="Grégory Morel" userId="732ee2fcb39904ba" providerId="LiveId" clId="{176D9143-2FEB-4030-8BD6-DD6EB9A273DC}" dt="2021-01-29T16:04:32.069" v="8423" actId="2696"/>
        <pc:sldMkLst>
          <pc:docMk/>
          <pc:sldMk cId="1855179627" sldId="621"/>
        </pc:sldMkLst>
        <pc:spChg chg="mod">
          <ac:chgData name="Grégory Morel" userId="732ee2fcb39904ba" providerId="LiveId" clId="{176D9143-2FEB-4030-8BD6-DD6EB9A273DC}" dt="2021-01-29T15:57:48.905" v="8418" actId="790"/>
          <ac:spMkLst>
            <pc:docMk/>
            <pc:sldMk cId="1855179627" sldId="621"/>
            <ac:spMk id="83" creationId="{00000000-0000-0000-0000-000000000000}"/>
          </ac:spMkLst>
        </pc:spChg>
      </pc:sldChg>
      <pc:sldChg chg="modSp add">
        <pc:chgData name="Grégory Morel" userId="732ee2fcb39904ba" providerId="LiveId" clId="{176D9143-2FEB-4030-8BD6-DD6EB9A273DC}" dt="2021-01-29T22:14:25.404" v="9267" actId="207"/>
        <pc:sldMkLst>
          <pc:docMk/>
          <pc:sldMk cId="4020902873" sldId="622"/>
        </pc:sldMkLst>
        <pc:spChg chg="mod">
          <ac:chgData name="Grégory Morel" userId="732ee2fcb39904ba" providerId="LiveId" clId="{176D9143-2FEB-4030-8BD6-DD6EB9A273DC}" dt="2021-01-29T22:14:25.404" v="9267" actId="207"/>
          <ac:spMkLst>
            <pc:docMk/>
            <pc:sldMk cId="4020902873" sldId="622"/>
            <ac:spMk id="3" creationId="{00000000-0000-0000-0000-000000000000}"/>
          </ac:spMkLst>
        </pc:spChg>
        <pc:spChg chg="mod">
          <ac:chgData name="Grégory Morel" userId="732ee2fcb39904ba" providerId="LiveId" clId="{176D9143-2FEB-4030-8BD6-DD6EB9A273DC}" dt="2021-01-29T16:04:30.539" v="8422"/>
          <ac:spMkLst>
            <pc:docMk/>
            <pc:sldMk cId="4020902873" sldId="622"/>
            <ac:spMk id="83" creationId="{00000000-0000-0000-0000-000000000000}"/>
          </ac:spMkLst>
        </pc:spChg>
      </pc:sldChg>
      <pc:sldChg chg="modSp add">
        <pc:chgData name="Grégory Morel" userId="732ee2fcb39904ba" providerId="LiveId" clId="{176D9143-2FEB-4030-8BD6-DD6EB9A273DC}" dt="2021-01-29T16:09:32.714" v="8445" actId="20577"/>
        <pc:sldMkLst>
          <pc:docMk/>
          <pc:sldMk cId="804270881" sldId="623"/>
        </pc:sldMkLst>
        <pc:spChg chg="mod">
          <ac:chgData name="Grégory Morel" userId="732ee2fcb39904ba" providerId="LiveId" clId="{176D9143-2FEB-4030-8BD6-DD6EB9A273DC}" dt="2021-01-29T16:09:32.714" v="8445" actId="20577"/>
          <ac:spMkLst>
            <pc:docMk/>
            <pc:sldMk cId="804270881" sldId="623"/>
            <ac:spMk id="83" creationId="{00000000-0000-0000-0000-000000000000}"/>
          </ac:spMkLst>
        </pc:spChg>
      </pc:sldChg>
      <pc:sldChg chg="modSp add">
        <pc:chgData name="Grégory Morel" userId="732ee2fcb39904ba" providerId="LiveId" clId="{176D9143-2FEB-4030-8BD6-DD6EB9A273DC}" dt="2021-01-29T16:10:17.082" v="8471" actId="20577"/>
        <pc:sldMkLst>
          <pc:docMk/>
          <pc:sldMk cId="3427234720" sldId="624"/>
        </pc:sldMkLst>
        <pc:spChg chg="mod">
          <ac:chgData name="Grégory Morel" userId="732ee2fcb39904ba" providerId="LiveId" clId="{176D9143-2FEB-4030-8BD6-DD6EB9A273DC}" dt="2021-01-29T16:10:17.082" v="8471" actId="20577"/>
          <ac:spMkLst>
            <pc:docMk/>
            <pc:sldMk cId="3427234720" sldId="624"/>
            <ac:spMk id="83" creationId="{00000000-0000-0000-0000-000000000000}"/>
          </ac:spMkLst>
        </pc:spChg>
      </pc:sldChg>
      <pc:sldChg chg="modSp add">
        <pc:chgData name="Grégory Morel" userId="732ee2fcb39904ba" providerId="LiveId" clId="{176D9143-2FEB-4030-8BD6-DD6EB9A273DC}" dt="2021-01-29T16:10:25.835" v="8495" actId="20577"/>
        <pc:sldMkLst>
          <pc:docMk/>
          <pc:sldMk cId="3517951300" sldId="625"/>
        </pc:sldMkLst>
        <pc:spChg chg="mod">
          <ac:chgData name="Grégory Morel" userId="732ee2fcb39904ba" providerId="LiveId" clId="{176D9143-2FEB-4030-8BD6-DD6EB9A273DC}" dt="2021-01-29T16:10:25.835" v="8495" actId="20577"/>
          <ac:spMkLst>
            <pc:docMk/>
            <pc:sldMk cId="3517951300" sldId="625"/>
            <ac:spMk id="83" creationId="{00000000-0000-0000-0000-000000000000}"/>
          </ac:spMkLst>
        </pc:spChg>
      </pc:sldChg>
      <pc:sldChg chg="modSp add">
        <pc:chgData name="Grégory Morel" userId="732ee2fcb39904ba" providerId="LiveId" clId="{176D9143-2FEB-4030-8BD6-DD6EB9A273DC}" dt="2021-01-29T16:10:47.046" v="8523" actId="20577"/>
        <pc:sldMkLst>
          <pc:docMk/>
          <pc:sldMk cId="460819418" sldId="626"/>
        </pc:sldMkLst>
        <pc:spChg chg="mod">
          <ac:chgData name="Grégory Morel" userId="732ee2fcb39904ba" providerId="LiveId" clId="{176D9143-2FEB-4030-8BD6-DD6EB9A273DC}" dt="2021-01-29T16:10:47.046" v="8523" actId="20577"/>
          <ac:spMkLst>
            <pc:docMk/>
            <pc:sldMk cId="460819418" sldId="626"/>
            <ac:spMk id="83" creationId="{00000000-0000-0000-0000-000000000000}"/>
          </ac:spMkLst>
        </pc:spChg>
      </pc:sldChg>
      <pc:sldChg chg="modSp add">
        <pc:chgData name="Grégory Morel" userId="732ee2fcb39904ba" providerId="LiveId" clId="{176D9143-2FEB-4030-8BD6-DD6EB9A273DC}" dt="2021-01-29T16:10:57.356" v="8529" actId="20577"/>
        <pc:sldMkLst>
          <pc:docMk/>
          <pc:sldMk cId="1931796691" sldId="627"/>
        </pc:sldMkLst>
        <pc:spChg chg="mod">
          <ac:chgData name="Grégory Morel" userId="732ee2fcb39904ba" providerId="LiveId" clId="{176D9143-2FEB-4030-8BD6-DD6EB9A273DC}" dt="2021-01-29T16:10:57.356" v="8529" actId="20577"/>
          <ac:spMkLst>
            <pc:docMk/>
            <pc:sldMk cId="1931796691" sldId="627"/>
            <ac:spMk id="83" creationId="{00000000-0000-0000-0000-000000000000}"/>
          </ac:spMkLst>
        </pc:spChg>
      </pc:sldChg>
      <pc:sldChg chg="modSp add">
        <pc:chgData name="Grégory Morel" userId="732ee2fcb39904ba" providerId="LiveId" clId="{176D9143-2FEB-4030-8BD6-DD6EB9A273DC}" dt="2021-01-29T23:31:29.353" v="9610" actId="20577"/>
        <pc:sldMkLst>
          <pc:docMk/>
          <pc:sldMk cId="1942312175" sldId="628"/>
        </pc:sldMkLst>
        <pc:spChg chg="mod">
          <ac:chgData name="Grégory Morel" userId="732ee2fcb39904ba" providerId="LiveId" clId="{176D9143-2FEB-4030-8BD6-DD6EB9A273DC}" dt="2021-01-29T23:31:29.353" v="9610" actId="20577"/>
          <ac:spMkLst>
            <pc:docMk/>
            <pc:sldMk cId="1942312175" sldId="628"/>
            <ac:spMk id="83" creationId="{00000000-0000-0000-0000-000000000000}"/>
          </ac:spMkLst>
        </pc:spChg>
      </pc:sldChg>
      <pc:sldChg chg="modSp add del">
        <pc:chgData name="Grégory Morel" userId="732ee2fcb39904ba" providerId="LiveId" clId="{176D9143-2FEB-4030-8BD6-DD6EB9A273DC}" dt="2021-01-29T23:52:42.871" v="9648" actId="2696"/>
        <pc:sldMkLst>
          <pc:docMk/>
          <pc:sldMk cId="2635155662" sldId="629"/>
        </pc:sldMkLst>
        <pc:spChg chg="mod">
          <ac:chgData name="Grégory Morel" userId="732ee2fcb39904ba" providerId="LiveId" clId="{176D9143-2FEB-4030-8BD6-DD6EB9A273DC}" dt="2021-01-29T16:11:45.880" v="8583" actId="20577"/>
          <ac:spMkLst>
            <pc:docMk/>
            <pc:sldMk cId="2635155662" sldId="629"/>
            <ac:spMk id="83" creationId="{00000000-0000-0000-0000-000000000000}"/>
          </ac:spMkLst>
        </pc:spChg>
      </pc:sldChg>
      <pc:sldChg chg="modSp add del">
        <pc:chgData name="Grégory Morel" userId="732ee2fcb39904ba" providerId="LiveId" clId="{176D9143-2FEB-4030-8BD6-DD6EB9A273DC}" dt="2021-01-29T23:52:49.423" v="9650" actId="2696"/>
        <pc:sldMkLst>
          <pc:docMk/>
          <pc:sldMk cId="987262852" sldId="630"/>
        </pc:sldMkLst>
        <pc:spChg chg="mod">
          <ac:chgData name="Grégory Morel" userId="732ee2fcb39904ba" providerId="LiveId" clId="{176D9143-2FEB-4030-8BD6-DD6EB9A273DC}" dt="2021-01-29T16:11:57.186" v="8590" actId="20577"/>
          <ac:spMkLst>
            <pc:docMk/>
            <pc:sldMk cId="987262852" sldId="630"/>
            <ac:spMk id="83" creationId="{00000000-0000-0000-0000-000000000000}"/>
          </ac:spMkLst>
        </pc:spChg>
      </pc:sldChg>
      <pc:sldChg chg="modSp add del">
        <pc:chgData name="Grégory Morel" userId="732ee2fcb39904ba" providerId="LiveId" clId="{176D9143-2FEB-4030-8BD6-DD6EB9A273DC}" dt="2021-02-08T15:29:37.261" v="32004" actId="2696"/>
        <pc:sldMkLst>
          <pc:docMk/>
          <pc:sldMk cId="2023821531" sldId="631"/>
        </pc:sldMkLst>
        <pc:spChg chg="mod">
          <ac:chgData name="Grégory Morel" userId="732ee2fcb39904ba" providerId="LiveId" clId="{176D9143-2FEB-4030-8BD6-DD6EB9A273DC}" dt="2021-01-29T16:12:56.386" v="8608" actId="20577"/>
          <ac:spMkLst>
            <pc:docMk/>
            <pc:sldMk cId="2023821531" sldId="631"/>
            <ac:spMk id="83" creationId="{00000000-0000-0000-0000-000000000000}"/>
          </ac:spMkLst>
        </pc:spChg>
      </pc:sldChg>
      <pc:sldChg chg="modSp add modNotesTx">
        <pc:chgData name="Grégory Morel" userId="732ee2fcb39904ba" providerId="LiveId" clId="{176D9143-2FEB-4030-8BD6-DD6EB9A273DC}" dt="2021-01-29T16:13:26.707" v="8640" actId="20577"/>
        <pc:sldMkLst>
          <pc:docMk/>
          <pc:sldMk cId="3368922708" sldId="632"/>
        </pc:sldMkLst>
        <pc:spChg chg="mod">
          <ac:chgData name="Grégory Morel" userId="732ee2fcb39904ba" providerId="LiveId" clId="{176D9143-2FEB-4030-8BD6-DD6EB9A273DC}" dt="2021-01-29T16:13:26.707" v="8640" actId="20577"/>
          <ac:spMkLst>
            <pc:docMk/>
            <pc:sldMk cId="3368922708" sldId="632"/>
            <ac:spMk id="2" creationId="{00000000-0000-0000-0000-000000000000}"/>
          </ac:spMkLst>
        </pc:spChg>
        <pc:spChg chg="mod">
          <ac:chgData name="Grégory Morel" userId="732ee2fcb39904ba" providerId="LiveId" clId="{176D9143-2FEB-4030-8BD6-DD6EB9A273DC}" dt="2021-01-29T16:13:14.352" v="8611" actId="20577"/>
          <ac:spMkLst>
            <pc:docMk/>
            <pc:sldMk cId="3368922708" sldId="632"/>
            <ac:spMk id="6" creationId="{97C65F2C-6604-4C55-83A2-D914691E5D07}"/>
          </ac:spMkLst>
        </pc:spChg>
      </pc:sldChg>
      <pc:sldChg chg="modSp add ord">
        <pc:chgData name="Grégory Morel" userId="732ee2fcb39904ba" providerId="LiveId" clId="{176D9143-2FEB-4030-8BD6-DD6EB9A273DC}" dt="2021-01-30T00:02:05.408" v="9688"/>
        <pc:sldMkLst>
          <pc:docMk/>
          <pc:sldMk cId="127861767" sldId="633"/>
        </pc:sldMkLst>
        <pc:spChg chg="mod">
          <ac:chgData name="Grégory Morel" userId="732ee2fcb39904ba" providerId="LiveId" clId="{176D9143-2FEB-4030-8BD6-DD6EB9A273DC}" dt="2021-01-29T16:13:32.801" v="8650" actId="20577"/>
          <ac:spMkLst>
            <pc:docMk/>
            <pc:sldMk cId="127861767" sldId="633"/>
            <ac:spMk id="2" creationId="{00000000-0000-0000-0000-000000000000}"/>
          </ac:spMkLst>
        </pc:spChg>
      </pc:sldChg>
      <pc:sldChg chg="modSp add">
        <pc:chgData name="Grégory Morel" userId="732ee2fcb39904ba" providerId="LiveId" clId="{176D9143-2FEB-4030-8BD6-DD6EB9A273DC}" dt="2021-01-29T16:32:42.570" v="8695"/>
        <pc:sldMkLst>
          <pc:docMk/>
          <pc:sldMk cId="1559195981" sldId="634"/>
        </pc:sldMkLst>
        <pc:spChg chg="mod">
          <ac:chgData name="Grégory Morel" userId="732ee2fcb39904ba" providerId="LiveId" clId="{176D9143-2FEB-4030-8BD6-DD6EB9A273DC}" dt="2021-01-29T16:32:31.394" v="8683" actId="20577"/>
          <ac:spMkLst>
            <pc:docMk/>
            <pc:sldMk cId="1559195981" sldId="634"/>
            <ac:spMk id="2" creationId="{00000000-0000-0000-0000-000000000000}"/>
          </ac:spMkLst>
        </pc:spChg>
        <pc:spChg chg="mod">
          <ac:chgData name="Grégory Morel" userId="732ee2fcb39904ba" providerId="LiveId" clId="{176D9143-2FEB-4030-8BD6-DD6EB9A273DC}" dt="2021-01-29T16:32:42.570" v="8695"/>
          <ac:spMkLst>
            <pc:docMk/>
            <pc:sldMk cId="1559195981" sldId="634"/>
            <ac:spMk id="6" creationId="{97C65F2C-6604-4C55-83A2-D914691E5D07}"/>
          </ac:spMkLst>
        </pc:spChg>
      </pc:sldChg>
      <pc:sldChg chg="modSp add">
        <pc:chgData name="Grégory Morel" userId="732ee2fcb39904ba" providerId="LiveId" clId="{176D9143-2FEB-4030-8BD6-DD6EB9A273DC}" dt="2021-01-29T16:32:37.713" v="8693" actId="20577"/>
        <pc:sldMkLst>
          <pc:docMk/>
          <pc:sldMk cId="3811258512" sldId="635"/>
        </pc:sldMkLst>
        <pc:spChg chg="mod">
          <ac:chgData name="Grégory Morel" userId="732ee2fcb39904ba" providerId="LiveId" clId="{176D9143-2FEB-4030-8BD6-DD6EB9A273DC}" dt="2021-01-29T16:32:37.713" v="8693" actId="20577"/>
          <ac:spMkLst>
            <pc:docMk/>
            <pc:sldMk cId="3811258512" sldId="635"/>
            <ac:spMk id="2" creationId="{00000000-0000-0000-0000-000000000000}"/>
          </ac:spMkLst>
        </pc:spChg>
      </pc:sldChg>
      <pc:sldChg chg="addSp delSp modSp add modAnim">
        <pc:chgData name="Grégory Morel" userId="732ee2fcb39904ba" providerId="LiveId" clId="{176D9143-2FEB-4030-8BD6-DD6EB9A273DC}" dt="2021-02-05T01:52:51.212" v="31598"/>
        <pc:sldMkLst>
          <pc:docMk/>
          <pc:sldMk cId="1231299578" sldId="636"/>
        </pc:sldMkLst>
        <pc:spChg chg="mod">
          <ac:chgData name="Grégory Morel" userId="732ee2fcb39904ba" providerId="LiveId" clId="{176D9143-2FEB-4030-8BD6-DD6EB9A273DC}" dt="2021-01-29T17:01:05.318" v="8716" actId="20577"/>
          <ac:spMkLst>
            <pc:docMk/>
            <pc:sldMk cId="1231299578" sldId="636"/>
            <ac:spMk id="2" creationId="{00000000-0000-0000-0000-000000000000}"/>
          </ac:spMkLst>
        </pc:spChg>
        <pc:spChg chg="del">
          <ac:chgData name="Grégory Morel" userId="732ee2fcb39904ba" providerId="LiveId" clId="{176D9143-2FEB-4030-8BD6-DD6EB9A273DC}" dt="2021-01-29T17:01:30.543" v="8758" actId="478"/>
          <ac:spMkLst>
            <pc:docMk/>
            <pc:sldMk cId="1231299578" sldId="636"/>
            <ac:spMk id="4" creationId="{149AF05F-5BA4-4ED1-99BE-CBE80D049794}"/>
          </ac:spMkLst>
        </pc:spChg>
        <pc:spChg chg="add mod">
          <ac:chgData name="Grégory Morel" userId="732ee2fcb39904ba" providerId="LiveId" clId="{176D9143-2FEB-4030-8BD6-DD6EB9A273DC}" dt="2021-02-05T01:47:53.299" v="31543" actId="20577"/>
          <ac:spMkLst>
            <pc:docMk/>
            <pc:sldMk cId="1231299578" sldId="636"/>
            <ac:spMk id="7" creationId="{0D1BBEA2-5437-49C5-905A-226E8523355B}"/>
          </ac:spMkLst>
        </pc:spChg>
      </pc:sldChg>
      <pc:sldChg chg="delSp modSp add modNotesTx">
        <pc:chgData name="Grégory Morel" userId="732ee2fcb39904ba" providerId="LiveId" clId="{176D9143-2FEB-4030-8BD6-DD6EB9A273DC}" dt="2021-01-29T22:55:10.694" v="9299" actId="20577"/>
        <pc:sldMkLst>
          <pc:docMk/>
          <pc:sldMk cId="3319545138" sldId="637"/>
        </pc:sldMkLst>
        <pc:spChg chg="mod">
          <ac:chgData name="Grégory Morel" userId="732ee2fcb39904ba" providerId="LiveId" clId="{176D9143-2FEB-4030-8BD6-DD6EB9A273DC}" dt="2021-01-29T17:27:10.687" v="8983" actId="20577"/>
          <ac:spMkLst>
            <pc:docMk/>
            <pc:sldMk cId="3319545138" sldId="637"/>
            <ac:spMk id="2" creationId="{00000000-0000-0000-0000-000000000000}"/>
          </ac:spMkLst>
        </pc:spChg>
        <pc:spChg chg="del">
          <ac:chgData name="Grégory Morel" userId="732ee2fcb39904ba" providerId="LiveId" clId="{176D9143-2FEB-4030-8BD6-DD6EB9A273DC}" dt="2021-01-29T22:54:58.436" v="9298" actId="478"/>
          <ac:spMkLst>
            <pc:docMk/>
            <pc:sldMk cId="3319545138" sldId="637"/>
            <ac:spMk id="4" creationId="{149AF05F-5BA4-4ED1-99BE-CBE80D049794}"/>
          </ac:spMkLst>
        </pc:spChg>
        <pc:spChg chg="mod">
          <ac:chgData name="Grégory Morel" userId="732ee2fcb39904ba" providerId="LiveId" clId="{176D9143-2FEB-4030-8BD6-DD6EB9A273DC}" dt="2021-01-29T17:27:33.806" v="9055" actId="20577"/>
          <ac:spMkLst>
            <pc:docMk/>
            <pc:sldMk cId="3319545138" sldId="637"/>
            <ac:spMk id="6" creationId="{97C65F2C-6604-4C55-83A2-D914691E5D07}"/>
          </ac:spMkLst>
        </pc:spChg>
      </pc:sldChg>
      <pc:sldChg chg="addSp delSp modSp add del modNotesTx">
        <pc:chgData name="Grégory Morel" userId="732ee2fcb39904ba" providerId="LiveId" clId="{176D9143-2FEB-4030-8BD6-DD6EB9A273DC}" dt="2021-02-05T01:01:33.025" v="30392" actId="2696"/>
        <pc:sldMkLst>
          <pc:docMk/>
          <pc:sldMk cId="1936158181" sldId="638"/>
        </pc:sldMkLst>
        <pc:spChg chg="add mod">
          <ac:chgData name="Grégory Morel" userId="732ee2fcb39904ba" providerId="LiveId" clId="{176D9143-2FEB-4030-8BD6-DD6EB9A273DC}" dt="2021-01-29T21:45:36.896" v="9247" actId="20577"/>
          <ac:spMkLst>
            <pc:docMk/>
            <pc:sldMk cId="1936158181" sldId="638"/>
            <ac:spMk id="5" creationId="{5AB12E5F-8926-4D47-9F85-6A37CE3D6B87}"/>
          </ac:spMkLst>
        </pc:spChg>
        <pc:picChg chg="del mod">
          <ac:chgData name="Grégory Morel" userId="732ee2fcb39904ba" providerId="LiveId" clId="{176D9143-2FEB-4030-8BD6-DD6EB9A273DC}" dt="2021-01-29T21:38:02.105" v="9113" actId="478"/>
          <ac:picMkLst>
            <pc:docMk/>
            <pc:sldMk cId="1936158181" sldId="638"/>
            <ac:picMk id="3" creationId="{23EB3F08-2332-48D9-996C-4EE5C9F6E299}"/>
          </ac:picMkLst>
        </pc:picChg>
      </pc:sldChg>
      <pc:sldChg chg="modSp add">
        <pc:chgData name="Grégory Morel" userId="732ee2fcb39904ba" providerId="LiveId" clId="{176D9143-2FEB-4030-8BD6-DD6EB9A273DC}" dt="2021-01-29T22:13:37.358" v="9265" actId="20577"/>
        <pc:sldMkLst>
          <pc:docMk/>
          <pc:sldMk cId="3761360341" sldId="639"/>
        </pc:sldMkLst>
        <pc:spChg chg="mod">
          <ac:chgData name="Grégory Morel" userId="732ee2fcb39904ba" providerId="LiveId" clId="{176D9143-2FEB-4030-8BD6-DD6EB9A273DC}" dt="2021-01-29T22:13:37.358" v="9265" actId="20577"/>
          <ac:spMkLst>
            <pc:docMk/>
            <pc:sldMk cId="3761360341" sldId="639"/>
            <ac:spMk id="83" creationId="{00000000-0000-0000-0000-000000000000}"/>
          </ac:spMkLst>
        </pc:spChg>
      </pc:sldChg>
      <pc:sldChg chg="delSp modSp add modNotesTx">
        <pc:chgData name="Grégory Morel" userId="732ee2fcb39904ba" providerId="LiveId" clId="{176D9143-2FEB-4030-8BD6-DD6EB9A273DC}" dt="2021-01-29T22:58:20.358" v="9409" actId="20577"/>
        <pc:sldMkLst>
          <pc:docMk/>
          <pc:sldMk cId="2615174943" sldId="640"/>
        </pc:sldMkLst>
        <pc:spChg chg="mod">
          <ac:chgData name="Grégory Morel" userId="732ee2fcb39904ba" providerId="LiveId" clId="{176D9143-2FEB-4030-8BD6-DD6EB9A273DC}" dt="2021-01-29T22:57:26.607" v="9344" actId="20577"/>
          <ac:spMkLst>
            <pc:docMk/>
            <pc:sldMk cId="2615174943" sldId="640"/>
            <ac:spMk id="2" creationId="{00000000-0000-0000-0000-000000000000}"/>
          </ac:spMkLst>
        </pc:spChg>
        <pc:spChg chg="del">
          <ac:chgData name="Grégory Morel" userId="732ee2fcb39904ba" providerId="LiveId" clId="{176D9143-2FEB-4030-8BD6-DD6EB9A273DC}" dt="2021-01-29T22:54:53.173" v="9297" actId="478"/>
          <ac:spMkLst>
            <pc:docMk/>
            <pc:sldMk cId="2615174943" sldId="640"/>
            <ac:spMk id="4" creationId="{149AF05F-5BA4-4ED1-99BE-CBE80D049794}"/>
          </ac:spMkLst>
        </pc:spChg>
        <pc:spChg chg="mod">
          <ac:chgData name="Grégory Morel" userId="732ee2fcb39904ba" providerId="LiveId" clId="{176D9143-2FEB-4030-8BD6-DD6EB9A273DC}" dt="2021-01-29T22:58:20.358" v="9409" actId="20577"/>
          <ac:spMkLst>
            <pc:docMk/>
            <pc:sldMk cId="2615174943" sldId="640"/>
            <ac:spMk id="6" creationId="{97C65F2C-6604-4C55-83A2-D914691E5D07}"/>
          </ac:spMkLst>
        </pc:spChg>
      </pc:sldChg>
      <pc:sldChg chg="delSp modSp add modNotesTx">
        <pc:chgData name="Grégory Morel" userId="732ee2fcb39904ba" providerId="LiveId" clId="{176D9143-2FEB-4030-8BD6-DD6EB9A273DC}" dt="2021-01-29T22:15:28.664" v="9294" actId="20577"/>
        <pc:sldMkLst>
          <pc:docMk/>
          <pc:sldMk cId="3610009107" sldId="641"/>
        </pc:sldMkLst>
        <pc:spChg chg="mod">
          <ac:chgData name="Grégory Morel" userId="732ee2fcb39904ba" providerId="LiveId" clId="{176D9143-2FEB-4030-8BD6-DD6EB9A273DC}" dt="2021-01-29T22:14:50.805" v="9281" actId="20577"/>
          <ac:spMkLst>
            <pc:docMk/>
            <pc:sldMk cId="3610009107" sldId="641"/>
            <ac:spMk id="2" creationId="{00000000-0000-0000-0000-000000000000}"/>
          </ac:spMkLst>
        </pc:spChg>
        <pc:spChg chg="del">
          <ac:chgData name="Grégory Morel" userId="732ee2fcb39904ba" providerId="LiveId" clId="{176D9143-2FEB-4030-8BD6-DD6EB9A273DC}" dt="2021-01-29T22:14:54.543" v="9282" actId="478"/>
          <ac:spMkLst>
            <pc:docMk/>
            <pc:sldMk cId="3610009107" sldId="641"/>
            <ac:spMk id="4" creationId="{149AF05F-5BA4-4ED1-99BE-CBE80D049794}"/>
          </ac:spMkLst>
        </pc:spChg>
        <pc:spChg chg="mod">
          <ac:chgData name="Grégory Morel" userId="732ee2fcb39904ba" providerId="LiveId" clId="{176D9143-2FEB-4030-8BD6-DD6EB9A273DC}" dt="2021-01-29T22:14:58.652" v="9283" actId="20577"/>
          <ac:spMkLst>
            <pc:docMk/>
            <pc:sldMk cId="3610009107" sldId="641"/>
            <ac:spMk id="6" creationId="{97C65F2C-6604-4C55-83A2-D914691E5D07}"/>
          </ac:spMkLst>
        </pc:spChg>
      </pc:sldChg>
      <pc:sldChg chg="modSp add modNotesTx">
        <pc:chgData name="Grégory Morel" userId="732ee2fcb39904ba" providerId="LiveId" clId="{176D9143-2FEB-4030-8BD6-DD6EB9A273DC}" dt="2021-01-29T22:15:39.521" v="9296" actId="20577"/>
        <pc:sldMkLst>
          <pc:docMk/>
          <pc:sldMk cId="1919526467" sldId="642"/>
        </pc:sldMkLst>
        <pc:spChg chg="mod">
          <ac:chgData name="Grégory Morel" userId="732ee2fcb39904ba" providerId="LiveId" clId="{176D9143-2FEB-4030-8BD6-DD6EB9A273DC}" dt="2021-01-29T22:15:20.223" v="9293" actId="20577"/>
          <ac:spMkLst>
            <pc:docMk/>
            <pc:sldMk cId="1919526467" sldId="642"/>
            <ac:spMk id="2" creationId="{00000000-0000-0000-0000-000000000000}"/>
          </ac:spMkLst>
        </pc:spChg>
        <pc:spChg chg="mod">
          <ac:chgData name="Grégory Morel" userId="732ee2fcb39904ba" providerId="LiveId" clId="{176D9143-2FEB-4030-8BD6-DD6EB9A273DC}" dt="2021-01-29T22:15:39.521" v="9296" actId="20577"/>
          <ac:spMkLst>
            <pc:docMk/>
            <pc:sldMk cId="1919526467" sldId="642"/>
            <ac:spMk id="6" creationId="{97C65F2C-6604-4C55-83A2-D914691E5D07}"/>
          </ac:spMkLst>
        </pc:spChg>
      </pc:sldChg>
      <pc:sldChg chg="modSp add">
        <pc:chgData name="Grégory Morel" userId="732ee2fcb39904ba" providerId="LiveId" clId="{176D9143-2FEB-4030-8BD6-DD6EB9A273DC}" dt="2021-01-29T23:28:15.889" v="9600" actId="20577"/>
        <pc:sldMkLst>
          <pc:docMk/>
          <pc:sldMk cId="3369732334" sldId="643"/>
        </pc:sldMkLst>
        <pc:spChg chg="mod">
          <ac:chgData name="Grégory Morel" userId="732ee2fcb39904ba" providerId="LiveId" clId="{176D9143-2FEB-4030-8BD6-DD6EB9A273DC}" dt="2021-01-29T22:57:32.497" v="9357" actId="20577"/>
          <ac:spMkLst>
            <pc:docMk/>
            <pc:sldMk cId="3369732334" sldId="643"/>
            <ac:spMk id="2" creationId="{00000000-0000-0000-0000-000000000000}"/>
          </ac:spMkLst>
        </pc:spChg>
        <pc:spChg chg="mod">
          <ac:chgData name="Grégory Morel" userId="732ee2fcb39904ba" providerId="LiveId" clId="{176D9143-2FEB-4030-8BD6-DD6EB9A273DC}" dt="2021-01-29T23:28:15.889" v="9600" actId="20577"/>
          <ac:spMkLst>
            <pc:docMk/>
            <pc:sldMk cId="3369732334" sldId="643"/>
            <ac:spMk id="6" creationId="{97C65F2C-6604-4C55-83A2-D914691E5D07}"/>
          </ac:spMkLst>
        </pc:spChg>
      </pc:sldChg>
      <pc:sldChg chg="modSp add">
        <pc:chgData name="Grégory Morel" userId="732ee2fcb39904ba" providerId="LiveId" clId="{176D9143-2FEB-4030-8BD6-DD6EB9A273DC}" dt="2021-01-29T23:24:02.487" v="9483" actId="20577"/>
        <pc:sldMkLst>
          <pc:docMk/>
          <pc:sldMk cId="635440172" sldId="644"/>
        </pc:sldMkLst>
        <pc:spChg chg="mod">
          <ac:chgData name="Grégory Morel" userId="732ee2fcb39904ba" providerId="LiveId" clId="{176D9143-2FEB-4030-8BD6-DD6EB9A273DC}" dt="2021-01-29T22:57:41.843" v="9376" actId="20577"/>
          <ac:spMkLst>
            <pc:docMk/>
            <pc:sldMk cId="635440172" sldId="644"/>
            <ac:spMk id="2" creationId="{00000000-0000-0000-0000-000000000000}"/>
          </ac:spMkLst>
        </pc:spChg>
        <pc:spChg chg="mod">
          <ac:chgData name="Grégory Morel" userId="732ee2fcb39904ba" providerId="LiveId" clId="{176D9143-2FEB-4030-8BD6-DD6EB9A273DC}" dt="2021-01-29T23:24:02.487" v="9483" actId="20577"/>
          <ac:spMkLst>
            <pc:docMk/>
            <pc:sldMk cId="635440172" sldId="644"/>
            <ac:spMk id="6" creationId="{97C65F2C-6604-4C55-83A2-D914691E5D07}"/>
          </ac:spMkLst>
        </pc:spChg>
      </pc:sldChg>
      <pc:sldChg chg="modSp add">
        <pc:chgData name="Grégory Morel" userId="732ee2fcb39904ba" providerId="LiveId" clId="{176D9143-2FEB-4030-8BD6-DD6EB9A273DC}" dt="2021-01-29T23:27:47.670" v="9553" actId="6549"/>
        <pc:sldMkLst>
          <pc:docMk/>
          <pc:sldMk cId="1462093132" sldId="645"/>
        </pc:sldMkLst>
        <pc:spChg chg="mod">
          <ac:chgData name="Grégory Morel" userId="732ee2fcb39904ba" providerId="LiveId" clId="{176D9143-2FEB-4030-8BD6-DD6EB9A273DC}" dt="2021-01-29T23:27:25.608" v="9500" actId="20577"/>
          <ac:spMkLst>
            <pc:docMk/>
            <pc:sldMk cId="1462093132" sldId="645"/>
            <ac:spMk id="2" creationId="{00000000-0000-0000-0000-000000000000}"/>
          </ac:spMkLst>
        </pc:spChg>
        <pc:spChg chg="mod">
          <ac:chgData name="Grégory Morel" userId="732ee2fcb39904ba" providerId="LiveId" clId="{176D9143-2FEB-4030-8BD6-DD6EB9A273DC}" dt="2021-01-29T23:27:47.670" v="9553" actId="6549"/>
          <ac:spMkLst>
            <pc:docMk/>
            <pc:sldMk cId="1462093132" sldId="645"/>
            <ac:spMk id="6" creationId="{97C65F2C-6604-4C55-83A2-D914691E5D07}"/>
          </ac:spMkLst>
        </pc:spChg>
      </pc:sldChg>
      <pc:sldChg chg="modSp add">
        <pc:chgData name="Grégory Morel" userId="732ee2fcb39904ba" providerId="LiveId" clId="{176D9143-2FEB-4030-8BD6-DD6EB9A273DC}" dt="2021-01-29T23:52:29.161" v="9630" actId="20577"/>
        <pc:sldMkLst>
          <pc:docMk/>
          <pc:sldMk cId="4252033193" sldId="646"/>
        </pc:sldMkLst>
        <pc:spChg chg="mod">
          <ac:chgData name="Grégory Morel" userId="732ee2fcb39904ba" providerId="LiveId" clId="{176D9143-2FEB-4030-8BD6-DD6EB9A273DC}" dt="2021-01-29T23:52:29.161" v="9630" actId="20577"/>
          <ac:spMkLst>
            <pc:docMk/>
            <pc:sldMk cId="4252033193" sldId="646"/>
            <ac:spMk id="2" creationId="{00000000-0000-0000-0000-000000000000}"/>
          </ac:spMkLst>
        </pc:spChg>
      </pc:sldChg>
      <pc:sldChg chg="modSp add">
        <pc:chgData name="Grégory Morel" userId="732ee2fcb39904ba" providerId="LiveId" clId="{176D9143-2FEB-4030-8BD6-DD6EB9A273DC}" dt="2021-01-29T23:52:38.563" v="9647" actId="20577"/>
        <pc:sldMkLst>
          <pc:docMk/>
          <pc:sldMk cId="1203471517" sldId="647"/>
        </pc:sldMkLst>
        <pc:spChg chg="mod">
          <ac:chgData name="Grégory Morel" userId="732ee2fcb39904ba" providerId="LiveId" clId="{176D9143-2FEB-4030-8BD6-DD6EB9A273DC}" dt="2021-01-29T23:52:38.563" v="9647" actId="20577"/>
          <ac:spMkLst>
            <pc:docMk/>
            <pc:sldMk cId="1203471517" sldId="647"/>
            <ac:spMk id="2" creationId="{00000000-0000-0000-0000-000000000000}"/>
          </ac:spMkLst>
        </pc:spChg>
      </pc:sldChg>
      <pc:sldChg chg="modSp add">
        <pc:chgData name="Grégory Morel" userId="732ee2fcb39904ba" providerId="LiveId" clId="{176D9143-2FEB-4030-8BD6-DD6EB9A273DC}" dt="2021-01-30T14:25:14.093" v="9832" actId="20577"/>
        <pc:sldMkLst>
          <pc:docMk/>
          <pc:sldMk cId="2477737428" sldId="648"/>
        </pc:sldMkLst>
        <pc:spChg chg="mod">
          <ac:chgData name="Grégory Morel" userId="732ee2fcb39904ba" providerId="LiveId" clId="{176D9143-2FEB-4030-8BD6-DD6EB9A273DC}" dt="2021-01-29T23:52:55.908" v="9656" actId="20577"/>
          <ac:spMkLst>
            <pc:docMk/>
            <pc:sldMk cId="2477737428" sldId="648"/>
            <ac:spMk id="2" creationId="{00000000-0000-0000-0000-000000000000}"/>
          </ac:spMkLst>
        </pc:spChg>
        <pc:spChg chg="mod">
          <ac:chgData name="Grégory Morel" userId="732ee2fcb39904ba" providerId="LiveId" clId="{176D9143-2FEB-4030-8BD6-DD6EB9A273DC}" dt="2021-01-30T14:25:14.093" v="9832" actId="20577"/>
          <ac:spMkLst>
            <pc:docMk/>
            <pc:sldMk cId="2477737428" sldId="648"/>
            <ac:spMk id="6" creationId="{97C65F2C-6604-4C55-83A2-D914691E5D07}"/>
          </ac:spMkLst>
        </pc:spChg>
      </pc:sldChg>
      <pc:sldChg chg="modSp add">
        <pc:chgData name="Grégory Morel" userId="732ee2fcb39904ba" providerId="LiveId" clId="{176D9143-2FEB-4030-8BD6-DD6EB9A273DC}" dt="2021-01-30T00:00:35.573" v="9686" actId="20577"/>
        <pc:sldMkLst>
          <pc:docMk/>
          <pc:sldMk cId="2057295420" sldId="649"/>
        </pc:sldMkLst>
        <pc:spChg chg="mod">
          <ac:chgData name="Grégory Morel" userId="732ee2fcb39904ba" providerId="LiveId" clId="{176D9143-2FEB-4030-8BD6-DD6EB9A273DC}" dt="2021-01-30T00:00:35.573" v="9686" actId="20577"/>
          <ac:spMkLst>
            <pc:docMk/>
            <pc:sldMk cId="2057295420" sldId="649"/>
            <ac:spMk id="2" creationId="{00000000-0000-0000-0000-000000000000}"/>
          </ac:spMkLst>
        </pc:spChg>
      </pc:sldChg>
      <pc:sldChg chg="addSp delSp modSp add">
        <pc:chgData name="Grégory Morel" userId="732ee2fcb39904ba" providerId="LiveId" clId="{176D9143-2FEB-4030-8BD6-DD6EB9A273DC}" dt="2021-01-30T13:06:08.740" v="9799" actId="1076"/>
        <pc:sldMkLst>
          <pc:docMk/>
          <pc:sldMk cId="420429704" sldId="650"/>
        </pc:sldMkLst>
        <pc:spChg chg="mod">
          <ac:chgData name="Grégory Morel" userId="732ee2fcb39904ba" providerId="LiveId" clId="{176D9143-2FEB-4030-8BD6-DD6EB9A273DC}" dt="2021-01-30T00:02:26.954" v="9725" actId="20577"/>
          <ac:spMkLst>
            <pc:docMk/>
            <pc:sldMk cId="420429704" sldId="650"/>
            <ac:spMk id="2" creationId="{00000000-0000-0000-0000-000000000000}"/>
          </ac:spMkLst>
        </pc:spChg>
        <pc:spChg chg="add del">
          <ac:chgData name="Grégory Morel" userId="732ee2fcb39904ba" providerId="LiveId" clId="{176D9143-2FEB-4030-8BD6-DD6EB9A273DC}" dt="2021-01-30T13:05:24.760" v="9793"/>
          <ac:spMkLst>
            <pc:docMk/>
            <pc:sldMk cId="420429704" sldId="650"/>
            <ac:spMk id="3" creationId="{2DABDCF2-EBC7-41E8-840E-C8B1AB4A8508}"/>
          </ac:spMkLst>
        </pc:spChg>
        <pc:spChg chg="mod">
          <ac:chgData name="Grégory Morel" userId="732ee2fcb39904ba" providerId="LiveId" clId="{176D9143-2FEB-4030-8BD6-DD6EB9A273DC}" dt="2021-01-30T00:06:15.729" v="9791" actId="20577"/>
          <ac:spMkLst>
            <pc:docMk/>
            <pc:sldMk cId="420429704" sldId="650"/>
            <ac:spMk id="6" creationId="{97C65F2C-6604-4C55-83A2-D914691E5D07}"/>
          </ac:spMkLst>
        </pc:spChg>
        <pc:picChg chg="add del">
          <ac:chgData name="Grégory Morel" userId="732ee2fcb39904ba" providerId="LiveId" clId="{176D9143-2FEB-4030-8BD6-DD6EB9A273DC}" dt="2021-01-30T13:05:28.658" v="9795" actId="478"/>
          <ac:picMkLst>
            <pc:docMk/>
            <pc:sldMk cId="420429704" sldId="650"/>
            <ac:picMk id="5" creationId="{9B00E22E-C6BE-41D7-B936-890A5DA89D47}"/>
          </ac:picMkLst>
        </pc:picChg>
        <pc:picChg chg="add mod">
          <ac:chgData name="Grégory Morel" userId="732ee2fcb39904ba" providerId="LiveId" clId="{176D9143-2FEB-4030-8BD6-DD6EB9A273DC}" dt="2021-01-30T13:06:08.740" v="9799" actId="1076"/>
          <ac:picMkLst>
            <pc:docMk/>
            <pc:sldMk cId="420429704" sldId="650"/>
            <ac:picMk id="7" creationId="{14A3F6E8-964A-46BA-B022-68859D5D5196}"/>
          </ac:picMkLst>
        </pc:picChg>
      </pc:sldChg>
      <pc:sldChg chg="addSp delSp modSp add delAnim modAnim">
        <pc:chgData name="Grégory Morel" userId="732ee2fcb39904ba" providerId="LiveId" clId="{176D9143-2FEB-4030-8BD6-DD6EB9A273DC}" dt="2021-01-30T22:25:57.642" v="13228" actId="20577"/>
        <pc:sldMkLst>
          <pc:docMk/>
          <pc:sldMk cId="3670876363" sldId="651"/>
        </pc:sldMkLst>
        <pc:spChg chg="mod">
          <ac:chgData name="Grégory Morel" userId="732ee2fcb39904ba" providerId="LiveId" clId="{176D9143-2FEB-4030-8BD6-DD6EB9A273DC}" dt="2021-01-30T15:12:05.406" v="10516" actId="20577"/>
          <ac:spMkLst>
            <pc:docMk/>
            <pc:sldMk cId="3670876363" sldId="651"/>
            <ac:spMk id="2" creationId="{00000000-0000-0000-0000-000000000000}"/>
          </ac:spMkLst>
        </pc:spChg>
        <pc:spChg chg="add del">
          <ac:chgData name="Grégory Morel" userId="732ee2fcb39904ba" providerId="LiveId" clId="{176D9143-2FEB-4030-8BD6-DD6EB9A273DC}" dt="2021-01-30T15:15:16.350" v="10553" actId="478"/>
          <ac:spMkLst>
            <pc:docMk/>
            <pc:sldMk cId="3670876363" sldId="651"/>
            <ac:spMk id="3" creationId="{9C1F4001-043C-42C3-97CE-CBA85EE739BF}"/>
          </ac:spMkLst>
        </pc:spChg>
        <pc:spChg chg="add del">
          <ac:chgData name="Grégory Morel" userId="732ee2fcb39904ba" providerId="LiveId" clId="{176D9143-2FEB-4030-8BD6-DD6EB9A273DC}" dt="2021-01-30T15:21:23.640" v="10623" actId="478"/>
          <ac:spMkLst>
            <pc:docMk/>
            <pc:sldMk cId="3670876363" sldId="651"/>
            <ac:spMk id="5" creationId="{B69FF74C-0823-4553-92C3-F2E223DF477D}"/>
          </ac:spMkLst>
        </pc:spChg>
        <pc:spChg chg="add del mod">
          <ac:chgData name="Grégory Morel" userId="732ee2fcb39904ba" providerId="LiveId" clId="{176D9143-2FEB-4030-8BD6-DD6EB9A273DC}" dt="2021-01-30T15:44:45.238" v="10966"/>
          <ac:spMkLst>
            <pc:docMk/>
            <pc:sldMk cId="3670876363" sldId="651"/>
            <ac:spMk id="6" creationId="{97C65F2C-6604-4C55-83A2-D914691E5D07}"/>
          </ac:spMkLst>
        </pc:spChg>
        <pc:spChg chg="add del">
          <ac:chgData name="Grégory Morel" userId="732ee2fcb39904ba" providerId="LiveId" clId="{176D9143-2FEB-4030-8BD6-DD6EB9A273DC}" dt="2021-01-30T15:32:04.411" v="10747" actId="478"/>
          <ac:spMkLst>
            <pc:docMk/>
            <pc:sldMk cId="3670876363" sldId="651"/>
            <ac:spMk id="8" creationId="{0B0CCC33-A3F0-41EB-A6F1-EA1E1150565C}"/>
          </ac:spMkLst>
        </pc:spChg>
        <pc:spChg chg="add del">
          <ac:chgData name="Grégory Morel" userId="732ee2fcb39904ba" providerId="LiveId" clId="{176D9143-2FEB-4030-8BD6-DD6EB9A273DC}" dt="2021-01-30T15:33:08.421" v="10752" actId="478"/>
          <ac:spMkLst>
            <pc:docMk/>
            <pc:sldMk cId="3670876363" sldId="651"/>
            <ac:spMk id="10" creationId="{E0BCDAD3-769D-43FB-A633-4FF7CA01D4CF}"/>
          </ac:spMkLst>
        </pc:spChg>
        <pc:spChg chg="add mod">
          <ac:chgData name="Grégory Morel" userId="732ee2fcb39904ba" providerId="LiveId" clId="{176D9143-2FEB-4030-8BD6-DD6EB9A273DC}" dt="2021-01-30T22:25:57.642" v="13228" actId="20577"/>
          <ac:spMkLst>
            <pc:docMk/>
            <pc:sldMk cId="3670876363" sldId="651"/>
            <ac:spMk id="13" creationId="{49A3F82B-5B3A-48DE-811F-8C5B94FF7B53}"/>
          </ac:spMkLst>
        </pc:spChg>
        <pc:picChg chg="add del mod">
          <ac:chgData name="Grégory Morel" userId="732ee2fcb39904ba" providerId="LiveId" clId="{176D9143-2FEB-4030-8BD6-DD6EB9A273DC}" dt="2021-01-30T15:25:52.428" v="10676" actId="478"/>
          <ac:picMkLst>
            <pc:docMk/>
            <pc:sldMk cId="3670876363" sldId="651"/>
            <ac:picMk id="4" creationId="{ECE994E9-AA2D-48D1-9DEC-2F235F4779AB}"/>
          </ac:picMkLst>
        </pc:picChg>
        <pc:picChg chg="add del mod">
          <ac:chgData name="Grégory Morel" userId="732ee2fcb39904ba" providerId="LiveId" clId="{176D9143-2FEB-4030-8BD6-DD6EB9A273DC}" dt="2021-01-30T15:31:51.542" v="10727" actId="478"/>
          <ac:picMkLst>
            <pc:docMk/>
            <pc:sldMk cId="3670876363" sldId="651"/>
            <ac:picMk id="7" creationId="{7CDD904C-D844-47B5-B2D4-FED613009BE8}"/>
          </ac:picMkLst>
        </pc:picChg>
        <pc:picChg chg="add mod">
          <ac:chgData name="Grégory Morel" userId="732ee2fcb39904ba" providerId="LiveId" clId="{176D9143-2FEB-4030-8BD6-DD6EB9A273DC}" dt="2021-01-30T15:46:02.557" v="11009" actId="1035"/>
          <ac:picMkLst>
            <pc:docMk/>
            <pc:sldMk cId="3670876363" sldId="651"/>
            <ac:picMk id="9" creationId="{32580992-49F0-4736-82BF-E87A271CDCD2}"/>
          </ac:picMkLst>
        </pc:picChg>
        <pc:picChg chg="add mod">
          <ac:chgData name="Grégory Morel" userId="732ee2fcb39904ba" providerId="LiveId" clId="{176D9143-2FEB-4030-8BD6-DD6EB9A273DC}" dt="2021-01-30T15:46:02.557" v="11009" actId="1035"/>
          <ac:picMkLst>
            <pc:docMk/>
            <pc:sldMk cId="3670876363" sldId="651"/>
            <ac:picMk id="11" creationId="{A8555E96-0960-4F7C-8E6B-0BD87559A566}"/>
          </ac:picMkLst>
        </pc:picChg>
      </pc:sldChg>
      <pc:sldChg chg="modSp add ord modAnim">
        <pc:chgData name="Grégory Morel" userId="732ee2fcb39904ba" providerId="LiveId" clId="{176D9143-2FEB-4030-8BD6-DD6EB9A273DC}" dt="2021-02-03T23:16:22.943" v="18712" actId="20577"/>
        <pc:sldMkLst>
          <pc:docMk/>
          <pc:sldMk cId="1538913989" sldId="652"/>
        </pc:sldMkLst>
        <pc:spChg chg="mod">
          <ac:chgData name="Grégory Morel" userId="732ee2fcb39904ba" providerId="LiveId" clId="{176D9143-2FEB-4030-8BD6-DD6EB9A273DC}" dt="2021-02-03T23:16:22.943" v="18712" actId="20577"/>
          <ac:spMkLst>
            <pc:docMk/>
            <pc:sldMk cId="1538913989" sldId="652"/>
            <ac:spMk id="2" creationId="{00000000-0000-0000-0000-000000000000}"/>
          </ac:spMkLst>
        </pc:spChg>
        <pc:spChg chg="mod">
          <ac:chgData name="Grégory Morel" userId="732ee2fcb39904ba" providerId="LiveId" clId="{176D9143-2FEB-4030-8BD6-DD6EB9A273DC}" dt="2021-01-30T15:23:38.227" v="10649" actId="5793"/>
          <ac:spMkLst>
            <pc:docMk/>
            <pc:sldMk cId="1538913989" sldId="652"/>
            <ac:spMk id="6" creationId="{97C65F2C-6604-4C55-83A2-D914691E5D07}"/>
          </ac:spMkLst>
        </pc:spChg>
        <pc:picChg chg="mod">
          <ac:chgData name="Grégory Morel" userId="732ee2fcb39904ba" providerId="LiveId" clId="{176D9143-2FEB-4030-8BD6-DD6EB9A273DC}" dt="2021-01-30T15:24:16.326" v="10654" actId="14100"/>
          <ac:picMkLst>
            <pc:docMk/>
            <pc:sldMk cId="1538913989" sldId="652"/>
            <ac:picMk id="4" creationId="{ECE994E9-AA2D-48D1-9DEC-2F235F4779AB}"/>
          </ac:picMkLst>
        </pc:picChg>
        <pc:picChg chg="mod">
          <ac:chgData name="Grégory Morel" userId="732ee2fcb39904ba" providerId="LiveId" clId="{176D9143-2FEB-4030-8BD6-DD6EB9A273DC}" dt="2021-01-30T15:24:22.775" v="10656" actId="1076"/>
          <ac:picMkLst>
            <pc:docMk/>
            <pc:sldMk cId="1538913989" sldId="652"/>
            <ac:picMk id="7" creationId="{7CDD904C-D844-47B5-B2D4-FED613009BE8}"/>
          </ac:picMkLst>
        </pc:picChg>
      </pc:sldChg>
      <pc:sldChg chg="addSp delSp modSp add">
        <pc:chgData name="Grégory Morel" userId="732ee2fcb39904ba" providerId="LiveId" clId="{176D9143-2FEB-4030-8BD6-DD6EB9A273DC}" dt="2021-01-30T16:06:07.180" v="11132" actId="207"/>
        <pc:sldMkLst>
          <pc:docMk/>
          <pc:sldMk cId="105347575" sldId="653"/>
        </pc:sldMkLst>
        <pc:spChg chg="mod">
          <ac:chgData name="Grégory Morel" userId="732ee2fcb39904ba" providerId="LiveId" clId="{176D9143-2FEB-4030-8BD6-DD6EB9A273DC}" dt="2021-01-30T16:06:07.180" v="11132" actId="207"/>
          <ac:spMkLst>
            <pc:docMk/>
            <pc:sldMk cId="105347575" sldId="653"/>
            <ac:spMk id="6" creationId="{97C65F2C-6604-4C55-83A2-D914691E5D07}"/>
          </ac:spMkLst>
        </pc:spChg>
        <pc:picChg chg="add del">
          <ac:chgData name="Grégory Morel" userId="732ee2fcb39904ba" providerId="LiveId" clId="{176D9143-2FEB-4030-8BD6-DD6EB9A273DC}" dt="2021-01-30T16:03:49.976" v="11079" actId="478"/>
          <ac:picMkLst>
            <pc:docMk/>
            <pc:sldMk cId="105347575" sldId="653"/>
            <ac:picMk id="3" creationId="{4638A678-F9D6-4273-8758-387F0E4211DD}"/>
          </ac:picMkLst>
        </pc:picChg>
        <pc:picChg chg="add mod">
          <ac:chgData name="Grégory Morel" userId="732ee2fcb39904ba" providerId="LiveId" clId="{176D9143-2FEB-4030-8BD6-DD6EB9A273DC}" dt="2021-01-30T16:04:14.571" v="11084" actId="1076"/>
          <ac:picMkLst>
            <pc:docMk/>
            <pc:sldMk cId="105347575" sldId="653"/>
            <ac:picMk id="4" creationId="{6049316F-CDD7-4661-AF7E-BC98E9A515E8}"/>
          </ac:picMkLst>
        </pc:picChg>
        <pc:picChg chg="del">
          <ac:chgData name="Grégory Morel" userId="732ee2fcb39904ba" providerId="LiveId" clId="{176D9143-2FEB-4030-8BD6-DD6EB9A273DC}" dt="2021-01-30T15:46:17.914" v="11033" actId="478"/>
          <ac:picMkLst>
            <pc:docMk/>
            <pc:sldMk cId="105347575" sldId="653"/>
            <ac:picMk id="9" creationId="{32580992-49F0-4736-82BF-E87A271CDCD2}"/>
          </ac:picMkLst>
        </pc:picChg>
        <pc:picChg chg="del">
          <ac:chgData name="Grégory Morel" userId="732ee2fcb39904ba" providerId="LiveId" clId="{176D9143-2FEB-4030-8BD6-DD6EB9A273DC}" dt="2021-01-30T15:46:17.278" v="11032" actId="478"/>
          <ac:picMkLst>
            <pc:docMk/>
            <pc:sldMk cId="105347575" sldId="653"/>
            <ac:picMk id="11" creationId="{A8555E96-0960-4F7C-8E6B-0BD87559A566}"/>
          </ac:picMkLst>
        </pc:picChg>
      </pc:sldChg>
      <pc:sldChg chg="addSp delSp modSp add modNotesTx">
        <pc:chgData name="Grégory Morel" userId="732ee2fcb39904ba" providerId="LiveId" clId="{176D9143-2FEB-4030-8BD6-DD6EB9A273DC}" dt="2021-01-30T22:34:56.940" v="13569" actId="6549"/>
        <pc:sldMkLst>
          <pc:docMk/>
          <pc:sldMk cId="1976118445" sldId="654"/>
        </pc:sldMkLst>
        <pc:spChg chg="mod">
          <ac:chgData name="Grégory Morel" userId="732ee2fcb39904ba" providerId="LiveId" clId="{176D9143-2FEB-4030-8BD6-DD6EB9A273DC}" dt="2021-01-30T16:27:51.908" v="11302" actId="207"/>
          <ac:spMkLst>
            <pc:docMk/>
            <pc:sldMk cId="1976118445" sldId="654"/>
            <ac:spMk id="6" creationId="{97C65F2C-6604-4C55-83A2-D914691E5D07}"/>
          </ac:spMkLst>
        </pc:spChg>
        <pc:picChg chg="add mod">
          <ac:chgData name="Grégory Morel" userId="732ee2fcb39904ba" providerId="LiveId" clId="{176D9143-2FEB-4030-8BD6-DD6EB9A273DC}" dt="2021-01-30T16:21:20.361" v="11281" actId="1076"/>
          <ac:picMkLst>
            <pc:docMk/>
            <pc:sldMk cId="1976118445" sldId="654"/>
            <ac:picMk id="3" creationId="{6A385BFF-6F8A-4477-BC2E-D7F453844657}"/>
          </ac:picMkLst>
        </pc:picChg>
        <pc:picChg chg="del">
          <ac:chgData name="Grégory Morel" userId="732ee2fcb39904ba" providerId="LiveId" clId="{176D9143-2FEB-4030-8BD6-DD6EB9A273DC}" dt="2021-01-30T16:09:12.424" v="11232" actId="478"/>
          <ac:picMkLst>
            <pc:docMk/>
            <pc:sldMk cId="1976118445" sldId="654"/>
            <ac:picMk id="4" creationId="{6049316F-CDD7-4661-AF7E-BC98E9A515E8}"/>
          </ac:picMkLst>
        </pc:picChg>
      </pc:sldChg>
      <pc:sldChg chg="addSp delSp modSp add del">
        <pc:chgData name="Grégory Morel" userId="732ee2fcb39904ba" providerId="LiveId" clId="{176D9143-2FEB-4030-8BD6-DD6EB9A273DC}" dt="2021-01-30T16:35:58.614" v="11515" actId="2696"/>
        <pc:sldMkLst>
          <pc:docMk/>
          <pc:sldMk cId="369019238" sldId="655"/>
        </pc:sldMkLst>
        <pc:spChg chg="mod">
          <ac:chgData name="Grégory Morel" userId="732ee2fcb39904ba" providerId="LiveId" clId="{176D9143-2FEB-4030-8BD6-DD6EB9A273DC}" dt="2021-01-30T16:35:17.803" v="11514" actId="1036"/>
          <ac:spMkLst>
            <pc:docMk/>
            <pc:sldMk cId="369019238" sldId="655"/>
            <ac:spMk id="6" creationId="{97C65F2C-6604-4C55-83A2-D914691E5D07}"/>
          </ac:spMkLst>
        </pc:spChg>
        <pc:picChg chg="del">
          <ac:chgData name="Grégory Morel" userId="732ee2fcb39904ba" providerId="LiveId" clId="{176D9143-2FEB-4030-8BD6-DD6EB9A273DC}" dt="2021-01-30T16:33:33.177" v="11364" actId="478"/>
          <ac:picMkLst>
            <pc:docMk/>
            <pc:sldMk cId="369019238" sldId="655"/>
            <ac:picMk id="3" creationId="{6A385BFF-6F8A-4477-BC2E-D7F453844657}"/>
          </ac:picMkLst>
        </pc:picChg>
        <pc:picChg chg="add mod">
          <ac:chgData name="Grégory Morel" userId="732ee2fcb39904ba" providerId="LiveId" clId="{176D9143-2FEB-4030-8BD6-DD6EB9A273DC}" dt="2021-01-30T16:34:42.378" v="11477" actId="1076"/>
          <ac:picMkLst>
            <pc:docMk/>
            <pc:sldMk cId="369019238" sldId="655"/>
            <ac:picMk id="4" creationId="{8C3369F0-7C27-4304-BE6F-645F35C3B934}"/>
          </ac:picMkLst>
        </pc:picChg>
      </pc:sldChg>
      <pc:sldChg chg="modSp add">
        <pc:chgData name="Grégory Morel" userId="732ee2fcb39904ba" providerId="LiveId" clId="{176D9143-2FEB-4030-8BD6-DD6EB9A273DC}" dt="2021-01-30T16:36:12.721" v="11535" actId="20577"/>
        <pc:sldMkLst>
          <pc:docMk/>
          <pc:sldMk cId="2726138929" sldId="655"/>
        </pc:sldMkLst>
        <pc:spChg chg="mod">
          <ac:chgData name="Grégory Morel" userId="732ee2fcb39904ba" providerId="LiveId" clId="{176D9143-2FEB-4030-8BD6-DD6EB9A273DC}" dt="2021-01-30T16:36:12.721" v="11535" actId="20577"/>
          <ac:spMkLst>
            <pc:docMk/>
            <pc:sldMk cId="2726138929" sldId="655"/>
            <ac:spMk id="6" creationId="{97C65F2C-6604-4C55-83A2-D914691E5D07}"/>
          </ac:spMkLst>
        </pc:spChg>
      </pc:sldChg>
      <pc:sldChg chg="addSp delSp modSp add">
        <pc:chgData name="Grégory Morel" userId="732ee2fcb39904ba" providerId="LiveId" clId="{176D9143-2FEB-4030-8BD6-DD6EB9A273DC}" dt="2021-01-30T23:44:03.186" v="14432" actId="339"/>
        <pc:sldMkLst>
          <pc:docMk/>
          <pc:sldMk cId="3904206790" sldId="656"/>
        </pc:sldMkLst>
        <pc:spChg chg="mod">
          <ac:chgData name="Grégory Morel" userId="732ee2fcb39904ba" providerId="LiveId" clId="{176D9143-2FEB-4030-8BD6-DD6EB9A273DC}" dt="2021-01-30T17:01:12.130" v="11857" actId="207"/>
          <ac:spMkLst>
            <pc:docMk/>
            <pc:sldMk cId="3904206790" sldId="656"/>
            <ac:spMk id="6" creationId="{97C65F2C-6604-4C55-83A2-D914691E5D07}"/>
          </ac:spMkLst>
        </pc:spChg>
        <pc:picChg chg="del">
          <ac:chgData name="Grégory Morel" userId="732ee2fcb39904ba" providerId="LiveId" clId="{176D9143-2FEB-4030-8BD6-DD6EB9A273DC}" dt="2021-01-30T16:38:43.466" v="11566" actId="478"/>
          <ac:picMkLst>
            <pc:docMk/>
            <pc:sldMk cId="3904206790" sldId="656"/>
            <ac:picMk id="3" creationId="{6A385BFF-6F8A-4477-BC2E-D7F453844657}"/>
          </ac:picMkLst>
        </pc:picChg>
        <pc:picChg chg="add mod">
          <ac:chgData name="Grégory Morel" userId="732ee2fcb39904ba" providerId="LiveId" clId="{176D9143-2FEB-4030-8BD6-DD6EB9A273DC}" dt="2021-01-30T23:44:03.186" v="14432" actId="339"/>
          <ac:picMkLst>
            <pc:docMk/>
            <pc:sldMk cId="3904206790" sldId="656"/>
            <ac:picMk id="4" creationId="{3D880CB9-F8ED-4686-BAFF-057DCEF2F16D}"/>
          </ac:picMkLst>
        </pc:picChg>
      </pc:sldChg>
      <pc:sldChg chg="addSp delSp modSp add modNotesTx">
        <pc:chgData name="Grégory Morel" userId="732ee2fcb39904ba" providerId="LiveId" clId="{176D9143-2FEB-4030-8BD6-DD6EB9A273DC}" dt="2021-02-04T17:25:49.217" v="22738" actId="6549"/>
        <pc:sldMkLst>
          <pc:docMk/>
          <pc:sldMk cId="2970917864" sldId="657"/>
        </pc:sldMkLst>
        <pc:spChg chg="mod">
          <ac:chgData name="Grégory Morel" userId="732ee2fcb39904ba" providerId="LiveId" clId="{176D9143-2FEB-4030-8BD6-DD6EB9A273DC}" dt="2021-01-30T20:31:24.074" v="12767" actId="20577"/>
          <ac:spMkLst>
            <pc:docMk/>
            <pc:sldMk cId="2970917864" sldId="657"/>
            <ac:spMk id="6" creationId="{97C65F2C-6604-4C55-83A2-D914691E5D07}"/>
          </ac:spMkLst>
        </pc:spChg>
        <pc:spChg chg="add">
          <ac:chgData name="Grégory Morel" userId="732ee2fcb39904ba" providerId="LiveId" clId="{176D9143-2FEB-4030-8BD6-DD6EB9A273DC}" dt="2021-01-30T20:32:40.517" v="12776"/>
          <ac:spMkLst>
            <pc:docMk/>
            <pc:sldMk cId="2970917864" sldId="657"/>
            <ac:spMk id="7" creationId="{511B5C53-E42B-4FC4-8443-01709F1871DC}"/>
          </ac:spMkLst>
        </pc:spChg>
        <pc:picChg chg="add del mod">
          <ac:chgData name="Grégory Morel" userId="732ee2fcb39904ba" providerId="LiveId" clId="{176D9143-2FEB-4030-8BD6-DD6EB9A273DC}" dt="2021-01-30T17:28:19.660" v="12260" actId="478"/>
          <ac:picMkLst>
            <pc:docMk/>
            <pc:sldMk cId="2970917864" sldId="657"/>
            <ac:picMk id="3" creationId="{BE382301-6EDC-4BBB-AEC9-0E34068253DF}"/>
          </ac:picMkLst>
        </pc:picChg>
        <pc:picChg chg="del">
          <ac:chgData name="Grégory Morel" userId="732ee2fcb39904ba" providerId="LiveId" clId="{176D9143-2FEB-4030-8BD6-DD6EB9A273DC}" dt="2021-01-30T17:06:33.567" v="11858" actId="478"/>
          <ac:picMkLst>
            <pc:docMk/>
            <pc:sldMk cId="2970917864" sldId="657"/>
            <ac:picMk id="4" creationId="{3D880CB9-F8ED-4686-BAFF-057DCEF2F16D}"/>
          </ac:picMkLst>
        </pc:picChg>
        <pc:picChg chg="add del mod">
          <ac:chgData name="Grégory Morel" userId="732ee2fcb39904ba" providerId="LiveId" clId="{176D9143-2FEB-4030-8BD6-DD6EB9A273DC}" dt="2021-01-30T20:33:27.380" v="12785" actId="478"/>
          <ac:picMkLst>
            <pc:docMk/>
            <pc:sldMk cId="2970917864" sldId="657"/>
            <ac:picMk id="5" creationId="{9773BBF0-1FB1-46A4-8A6F-4CE98D9E094D}"/>
          </ac:picMkLst>
        </pc:picChg>
        <pc:picChg chg="add del mod">
          <ac:chgData name="Grégory Morel" userId="732ee2fcb39904ba" providerId="LiveId" clId="{176D9143-2FEB-4030-8BD6-DD6EB9A273DC}" dt="2021-01-30T20:32:55.301" v="12780" actId="478"/>
          <ac:picMkLst>
            <pc:docMk/>
            <pc:sldMk cId="2970917864" sldId="657"/>
            <ac:picMk id="8" creationId="{AEB5581D-5DA7-4E4E-B281-D78BD2624294}"/>
          </ac:picMkLst>
        </pc:picChg>
        <pc:picChg chg="add mod">
          <ac:chgData name="Grégory Morel" userId="732ee2fcb39904ba" providerId="LiveId" clId="{176D9143-2FEB-4030-8BD6-DD6EB9A273DC}" dt="2021-01-30T20:33:06.703" v="12784" actId="1076"/>
          <ac:picMkLst>
            <pc:docMk/>
            <pc:sldMk cId="2970917864" sldId="657"/>
            <ac:picMk id="9" creationId="{F94B3DCE-34A2-49A3-8DF9-C8DBA159D3FD}"/>
          </ac:picMkLst>
        </pc:picChg>
        <pc:picChg chg="add mod">
          <ac:chgData name="Grégory Morel" userId="732ee2fcb39904ba" providerId="LiveId" clId="{176D9143-2FEB-4030-8BD6-DD6EB9A273DC}" dt="2021-01-30T20:33:38.636" v="12790" actId="1076"/>
          <ac:picMkLst>
            <pc:docMk/>
            <pc:sldMk cId="2970917864" sldId="657"/>
            <ac:picMk id="10" creationId="{1B37CF0D-42A8-4192-8D92-D4DA9439E937}"/>
          </ac:picMkLst>
        </pc:picChg>
      </pc:sldChg>
      <pc:sldChg chg="addSp delSp modSp add modAnim modNotesTx">
        <pc:chgData name="Grégory Morel" userId="732ee2fcb39904ba" providerId="LiveId" clId="{176D9143-2FEB-4030-8BD6-DD6EB9A273DC}" dt="2021-02-05T01:38:17.569" v="31504"/>
        <pc:sldMkLst>
          <pc:docMk/>
          <pc:sldMk cId="1994102579" sldId="658"/>
        </pc:sldMkLst>
        <pc:spChg chg="add del">
          <ac:chgData name="Grégory Morel" userId="732ee2fcb39904ba" providerId="LiveId" clId="{176D9143-2FEB-4030-8BD6-DD6EB9A273DC}" dt="2021-01-30T20:36:18.792" v="12792"/>
          <ac:spMkLst>
            <pc:docMk/>
            <pc:sldMk cId="1994102579" sldId="658"/>
            <ac:spMk id="3" creationId="{5CBCF13A-68A2-4962-9D76-73F12B403504}"/>
          </ac:spMkLst>
        </pc:spChg>
        <pc:spChg chg="add del">
          <ac:chgData name="Grégory Morel" userId="732ee2fcb39904ba" providerId="LiveId" clId="{176D9143-2FEB-4030-8BD6-DD6EB9A273DC}" dt="2021-01-30T20:37:10.221" v="12798"/>
          <ac:spMkLst>
            <pc:docMk/>
            <pc:sldMk cId="1994102579" sldId="658"/>
            <ac:spMk id="5" creationId="{2B06CC94-1AF3-42A8-B432-48CA888C4FBC}"/>
          </ac:spMkLst>
        </pc:spChg>
        <pc:spChg chg="mod">
          <ac:chgData name="Grégory Morel" userId="732ee2fcb39904ba" providerId="LiveId" clId="{176D9143-2FEB-4030-8BD6-DD6EB9A273DC}" dt="2021-01-30T21:01:37.258" v="12878" actId="179"/>
          <ac:spMkLst>
            <pc:docMk/>
            <pc:sldMk cId="1994102579" sldId="658"/>
            <ac:spMk id="6" creationId="{97C65F2C-6604-4C55-83A2-D914691E5D07}"/>
          </ac:spMkLst>
        </pc:spChg>
        <pc:picChg chg="add mod">
          <ac:chgData name="Grégory Morel" userId="732ee2fcb39904ba" providerId="LiveId" clId="{176D9143-2FEB-4030-8BD6-DD6EB9A273DC}" dt="2021-01-30T20:37:31.514" v="12805" actId="1076"/>
          <ac:picMkLst>
            <pc:docMk/>
            <pc:sldMk cId="1994102579" sldId="658"/>
            <ac:picMk id="4" creationId="{98E75054-419A-4A86-B66B-648BDC027211}"/>
          </ac:picMkLst>
        </pc:picChg>
        <pc:picChg chg="add del mod">
          <ac:chgData name="Grégory Morel" userId="732ee2fcb39904ba" providerId="LiveId" clId="{176D9143-2FEB-4030-8BD6-DD6EB9A273DC}" dt="2021-01-30T20:58:39.038" v="12863" actId="478"/>
          <ac:picMkLst>
            <pc:docMk/>
            <pc:sldMk cId="1994102579" sldId="658"/>
            <ac:picMk id="7" creationId="{881F47F5-5569-49C4-9989-44140ECED741}"/>
          </ac:picMkLst>
        </pc:picChg>
        <pc:picChg chg="add mod modCrop">
          <ac:chgData name="Grégory Morel" userId="732ee2fcb39904ba" providerId="LiveId" clId="{176D9143-2FEB-4030-8BD6-DD6EB9A273DC}" dt="2021-01-30T20:59:22.408" v="12871" actId="1076"/>
          <ac:picMkLst>
            <pc:docMk/>
            <pc:sldMk cId="1994102579" sldId="658"/>
            <ac:picMk id="8" creationId="{710E38E2-3D72-479D-8911-0E1C92287903}"/>
          </ac:picMkLst>
        </pc:picChg>
      </pc:sldChg>
      <pc:sldChg chg="add del">
        <pc:chgData name="Grégory Morel" userId="732ee2fcb39904ba" providerId="LiveId" clId="{176D9143-2FEB-4030-8BD6-DD6EB9A273DC}" dt="2021-01-30T17:20:00.776" v="12165"/>
        <pc:sldMkLst>
          <pc:docMk/>
          <pc:sldMk cId="2416848305" sldId="658"/>
        </pc:sldMkLst>
      </pc:sldChg>
      <pc:sldChg chg="addSp delSp modSp add modAnim modNotesTx">
        <pc:chgData name="Grégory Morel" userId="732ee2fcb39904ba" providerId="LiveId" clId="{176D9143-2FEB-4030-8BD6-DD6EB9A273DC}" dt="2021-02-05T01:39:06.983" v="31508" actId="20577"/>
        <pc:sldMkLst>
          <pc:docMk/>
          <pc:sldMk cId="1783289580" sldId="659"/>
        </pc:sldMkLst>
        <pc:spChg chg="mod">
          <ac:chgData name="Grégory Morel" userId="732ee2fcb39904ba" providerId="LiveId" clId="{176D9143-2FEB-4030-8BD6-DD6EB9A273DC}" dt="2021-02-05T01:39:06.983" v="31508" actId="20577"/>
          <ac:spMkLst>
            <pc:docMk/>
            <pc:sldMk cId="1783289580" sldId="659"/>
            <ac:spMk id="6" creationId="{97C65F2C-6604-4C55-83A2-D914691E5D07}"/>
          </ac:spMkLst>
        </pc:spChg>
        <pc:picChg chg="add mod">
          <ac:chgData name="Grégory Morel" userId="732ee2fcb39904ba" providerId="LiveId" clId="{176D9143-2FEB-4030-8BD6-DD6EB9A273DC}" dt="2021-01-31T00:37:24.022" v="15334" actId="1036"/>
          <ac:picMkLst>
            <pc:docMk/>
            <pc:sldMk cId="1783289580" sldId="659"/>
            <ac:picMk id="3" creationId="{A6AA8D7E-F4C8-4EC4-9BCD-7EF83A912E1C}"/>
          </ac:picMkLst>
        </pc:picChg>
        <pc:picChg chg="del">
          <ac:chgData name="Grégory Morel" userId="732ee2fcb39904ba" providerId="LiveId" clId="{176D9143-2FEB-4030-8BD6-DD6EB9A273DC}" dt="2021-01-30T21:06:10.215" v="12881" actId="478"/>
          <ac:picMkLst>
            <pc:docMk/>
            <pc:sldMk cId="1783289580" sldId="659"/>
            <ac:picMk id="4" creationId="{98E75054-419A-4A86-B66B-648BDC027211}"/>
          </ac:picMkLst>
        </pc:picChg>
        <pc:picChg chg="del">
          <ac:chgData name="Grégory Morel" userId="732ee2fcb39904ba" providerId="LiveId" clId="{176D9143-2FEB-4030-8BD6-DD6EB9A273DC}" dt="2021-01-30T21:06:08.049" v="12880" actId="478"/>
          <ac:picMkLst>
            <pc:docMk/>
            <pc:sldMk cId="1783289580" sldId="659"/>
            <ac:picMk id="8" creationId="{710E38E2-3D72-479D-8911-0E1C92287903}"/>
          </ac:picMkLst>
        </pc:picChg>
      </pc:sldChg>
      <pc:sldChg chg="addSp delSp modSp add ord delAnim modAnim modNotesTx">
        <pc:chgData name="Grégory Morel" userId="732ee2fcb39904ba" providerId="LiveId" clId="{176D9143-2FEB-4030-8BD6-DD6EB9A273DC}" dt="2021-02-05T01:40:34.941" v="31517"/>
        <pc:sldMkLst>
          <pc:docMk/>
          <pc:sldMk cId="2492998253" sldId="660"/>
        </pc:sldMkLst>
        <pc:spChg chg="mod">
          <ac:chgData name="Grégory Morel" userId="732ee2fcb39904ba" providerId="LiveId" clId="{176D9143-2FEB-4030-8BD6-DD6EB9A273DC}" dt="2021-02-03T23:18:04.748" v="18802" actId="20577"/>
          <ac:spMkLst>
            <pc:docMk/>
            <pc:sldMk cId="2492998253" sldId="660"/>
            <ac:spMk id="2" creationId="{00000000-0000-0000-0000-000000000000}"/>
          </ac:spMkLst>
        </pc:spChg>
        <pc:spChg chg="add mod">
          <ac:chgData name="Grégory Morel" userId="732ee2fcb39904ba" providerId="LiveId" clId="{176D9143-2FEB-4030-8BD6-DD6EB9A273DC}" dt="2021-01-31T00:03:07.769" v="14775" actId="164"/>
          <ac:spMkLst>
            <pc:docMk/>
            <pc:sldMk cId="2492998253" sldId="660"/>
            <ac:spMk id="5" creationId="{054B432F-7BCC-4B4B-B691-AFC1195C8D2F}"/>
          </ac:spMkLst>
        </pc:spChg>
        <pc:spChg chg="add del mod">
          <ac:chgData name="Grégory Morel" userId="732ee2fcb39904ba" providerId="LiveId" clId="{176D9143-2FEB-4030-8BD6-DD6EB9A273DC}" dt="2021-01-31T09:52:04.778" v="17265" actId="115"/>
          <ac:spMkLst>
            <pc:docMk/>
            <pc:sldMk cId="2492998253" sldId="660"/>
            <ac:spMk id="6" creationId="{97C65F2C-6604-4C55-83A2-D914691E5D07}"/>
          </ac:spMkLst>
        </pc:spChg>
        <pc:spChg chg="add del">
          <ac:chgData name="Grégory Morel" userId="732ee2fcb39904ba" providerId="LiveId" clId="{176D9143-2FEB-4030-8BD6-DD6EB9A273DC}" dt="2021-01-31T00:17:18.774" v="14885"/>
          <ac:spMkLst>
            <pc:docMk/>
            <pc:sldMk cId="2492998253" sldId="660"/>
            <ac:spMk id="8" creationId="{0F083061-2C76-42B8-871D-821E79256795}"/>
          </ac:spMkLst>
        </pc:spChg>
        <pc:spChg chg="add mod">
          <ac:chgData name="Grégory Morel" userId="732ee2fcb39904ba" providerId="LiveId" clId="{176D9143-2FEB-4030-8BD6-DD6EB9A273DC}" dt="2021-01-31T00:18:41.963" v="14910" actId="164"/>
          <ac:spMkLst>
            <pc:docMk/>
            <pc:sldMk cId="2492998253" sldId="660"/>
            <ac:spMk id="13" creationId="{457CBAA5-ECB0-41B6-94AF-A2850CEEBB59}"/>
          </ac:spMkLst>
        </pc:spChg>
        <pc:grpChg chg="add del mod ord">
          <ac:chgData name="Grégory Morel" userId="732ee2fcb39904ba" providerId="LiveId" clId="{176D9143-2FEB-4030-8BD6-DD6EB9A273DC}" dt="2021-01-31T00:44:09.914" v="15514" actId="478"/>
          <ac:grpSpMkLst>
            <pc:docMk/>
            <pc:sldMk cId="2492998253" sldId="660"/>
            <ac:grpSpMk id="7" creationId="{9E208B10-B015-480D-AE9D-A8C8F078584F}"/>
          </ac:grpSpMkLst>
        </pc:grpChg>
        <pc:grpChg chg="add del mod">
          <ac:chgData name="Grégory Morel" userId="732ee2fcb39904ba" providerId="LiveId" clId="{176D9143-2FEB-4030-8BD6-DD6EB9A273DC}" dt="2021-01-31T00:44:09.914" v="15514" actId="478"/>
          <ac:grpSpMkLst>
            <pc:docMk/>
            <pc:sldMk cId="2492998253" sldId="660"/>
            <ac:grpSpMk id="12" creationId="{FDC38B8B-DA09-4601-8174-26CF480985C3}"/>
          </ac:grpSpMkLst>
        </pc:grpChg>
        <pc:picChg chg="del">
          <ac:chgData name="Grégory Morel" userId="732ee2fcb39904ba" providerId="LiveId" clId="{176D9143-2FEB-4030-8BD6-DD6EB9A273DC}" dt="2021-01-30T23:42:27.362" v="14419" actId="478"/>
          <ac:picMkLst>
            <pc:docMk/>
            <pc:sldMk cId="2492998253" sldId="660"/>
            <ac:picMk id="3" creationId="{A6AA8D7E-F4C8-4EC4-9BCD-7EF83A912E1C}"/>
          </ac:picMkLst>
        </pc:picChg>
        <pc:picChg chg="add mod">
          <ac:chgData name="Grégory Morel" userId="732ee2fcb39904ba" providerId="LiveId" clId="{176D9143-2FEB-4030-8BD6-DD6EB9A273DC}" dt="2021-01-31T00:03:25.318" v="14777" actId="1076"/>
          <ac:picMkLst>
            <pc:docMk/>
            <pc:sldMk cId="2492998253" sldId="660"/>
            <ac:picMk id="4" creationId="{0D75A307-E929-4D5F-B819-4B41CC3940DA}"/>
          </ac:picMkLst>
        </pc:picChg>
        <pc:picChg chg="add del mod">
          <ac:chgData name="Grégory Morel" userId="732ee2fcb39904ba" providerId="LiveId" clId="{176D9143-2FEB-4030-8BD6-DD6EB9A273DC}" dt="2021-01-31T00:17:28.325" v="14888" actId="478"/>
          <ac:picMkLst>
            <pc:docMk/>
            <pc:sldMk cId="2492998253" sldId="660"/>
            <ac:picMk id="9" creationId="{41361663-0059-483C-9A70-7F983F212363}"/>
          </ac:picMkLst>
        </pc:picChg>
        <pc:picChg chg="add del mod">
          <ac:chgData name="Grégory Morel" userId="732ee2fcb39904ba" providerId="LiveId" clId="{176D9143-2FEB-4030-8BD6-DD6EB9A273DC}" dt="2021-01-31T00:18:12.604" v="14897" actId="478"/>
          <ac:picMkLst>
            <pc:docMk/>
            <pc:sldMk cId="2492998253" sldId="660"/>
            <ac:picMk id="10" creationId="{4A3DE1C8-66AA-4223-B38F-8BA4DCB8898E}"/>
          </ac:picMkLst>
        </pc:picChg>
        <pc:picChg chg="add mod">
          <ac:chgData name="Grégory Morel" userId="732ee2fcb39904ba" providerId="LiveId" clId="{176D9143-2FEB-4030-8BD6-DD6EB9A273DC}" dt="2021-01-31T00:18:41.963" v="14910" actId="164"/>
          <ac:picMkLst>
            <pc:docMk/>
            <pc:sldMk cId="2492998253" sldId="660"/>
            <ac:picMk id="11" creationId="{56A8A5BA-3D84-4A02-981B-66AF38C17036}"/>
          </ac:picMkLst>
        </pc:picChg>
        <pc:picChg chg="add del mod">
          <ac:chgData name="Grégory Morel" userId="732ee2fcb39904ba" providerId="LiveId" clId="{176D9143-2FEB-4030-8BD6-DD6EB9A273DC}" dt="2021-01-31T01:08:08.495" v="15894" actId="478"/>
          <ac:picMkLst>
            <pc:docMk/>
            <pc:sldMk cId="2492998253" sldId="660"/>
            <ac:picMk id="14" creationId="{DFB5252F-BF08-4326-A778-7E3985976CFD}"/>
          </ac:picMkLst>
        </pc:picChg>
        <pc:picChg chg="add del mod modCrop">
          <ac:chgData name="Grégory Morel" userId="732ee2fcb39904ba" providerId="LiveId" clId="{176D9143-2FEB-4030-8BD6-DD6EB9A273DC}" dt="2021-01-31T01:10:17.203" v="15909" actId="478"/>
          <ac:picMkLst>
            <pc:docMk/>
            <pc:sldMk cId="2492998253" sldId="660"/>
            <ac:picMk id="16" creationId="{2FFF520D-438C-480D-ABC4-0F2D6763ADA4}"/>
          </ac:picMkLst>
        </pc:picChg>
        <pc:picChg chg="add mod modCrop">
          <ac:chgData name="Grégory Morel" userId="732ee2fcb39904ba" providerId="LiveId" clId="{176D9143-2FEB-4030-8BD6-DD6EB9A273DC}" dt="2021-01-31T01:10:36.447" v="15913" actId="12788"/>
          <ac:picMkLst>
            <pc:docMk/>
            <pc:sldMk cId="2492998253" sldId="660"/>
            <ac:picMk id="18" creationId="{0E80D9C1-0B94-4950-B172-E96E61A8FFAB}"/>
          </ac:picMkLst>
        </pc:picChg>
      </pc:sldChg>
      <pc:sldChg chg="delSp modSp add modAnim modNotesTx">
        <pc:chgData name="Grégory Morel" userId="732ee2fcb39904ba" providerId="LiveId" clId="{176D9143-2FEB-4030-8BD6-DD6EB9A273DC}" dt="2021-02-03T23:17:18.952" v="18748"/>
        <pc:sldMkLst>
          <pc:docMk/>
          <pc:sldMk cId="2863857941" sldId="661"/>
        </pc:sldMkLst>
        <pc:spChg chg="mod">
          <ac:chgData name="Grégory Morel" userId="732ee2fcb39904ba" providerId="LiveId" clId="{176D9143-2FEB-4030-8BD6-DD6EB9A273DC}" dt="2021-02-03T23:17:10.506" v="18747" actId="20577"/>
          <ac:spMkLst>
            <pc:docMk/>
            <pc:sldMk cId="2863857941" sldId="661"/>
            <ac:spMk id="6" creationId="{97C65F2C-6604-4C55-83A2-D914691E5D07}"/>
          </ac:spMkLst>
        </pc:spChg>
        <pc:picChg chg="del">
          <ac:chgData name="Grégory Morel" userId="732ee2fcb39904ba" providerId="LiveId" clId="{176D9143-2FEB-4030-8BD6-DD6EB9A273DC}" dt="2021-01-30T23:53:23.085" v="14435" actId="478"/>
          <ac:picMkLst>
            <pc:docMk/>
            <pc:sldMk cId="2863857941" sldId="661"/>
            <ac:picMk id="3" creationId="{A6AA8D7E-F4C8-4EC4-9BCD-7EF83A912E1C}"/>
          </ac:picMkLst>
        </pc:picChg>
      </pc:sldChg>
      <pc:sldChg chg="add del">
        <pc:chgData name="Grégory Morel" userId="732ee2fcb39904ba" providerId="LiveId" clId="{176D9143-2FEB-4030-8BD6-DD6EB9A273DC}" dt="2021-01-31T00:44:03.875" v="15513" actId="2696"/>
        <pc:sldMkLst>
          <pc:docMk/>
          <pc:sldMk cId="3953739931" sldId="662"/>
        </pc:sldMkLst>
      </pc:sldChg>
      <pc:sldChg chg="modSp add modAnim modNotesTx">
        <pc:chgData name="Grégory Morel" userId="732ee2fcb39904ba" providerId="LiveId" clId="{176D9143-2FEB-4030-8BD6-DD6EB9A273DC}" dt="2021-02-05T01:39:49.603" v="31512"/>
        <pc:sldMkLst>
          <pc:docMk/>
          <pc:sldMk cId="1620122769" sldId="663"/>
        </pc:sldMkLst>
        <pc:spChg chg="mod">
          <ac:chgData name="Grégory Morel" userId="732ee2fcb39904ba" providerId="LiveId" clId="{176D9143-2FEB-4030-8BD6-DD6EB9A273DC}" dt="2021-02-03T23:17:43.489" v="18770" actId="20577"/>
          <ac:spMkLst>
            <pc:docMk/>
            <pc:sldMk cId="1620122769" sldId="663"/>
            <ac:spMk id="2" creationId="{00000000-0000-0000-0000-000000000000}"/>
          </ac:spMkLst>
        </pc:spChg>
        <pc:spChg chg="mod">
          <ac:chgData name="Grégory Morel" userId="732ee2fcb39904ba" providerId="LiveId" clId="{176D9143-2FEB-4030-8BD6-DD6EB9A273DC}" dt="2021-02-03T20:13:10.533" v="17296" actId="207"/>
          <ac:spMkLst>
            <pc:docMk/>
            <pc:sldMk cId="1620122769" sldId="663"/>
            <ac:spMk id="6" creationId="{97C65F2C-6604-4C55-83A2-D914691E5D07}"/>
          </ac:spMkLst>
        </pc:spChg>
      </pc:sldChg>
      <pc:sldChg chg="addSp delSp modSp add delAnim modAnim modNotesTx">
        <pc:chgData name="Grégory Morel" userId="732ee2fcb39904ba" providerId="LiveId" clId="{176D9143-2FEB-4030-8BD6-DD6EB9A273DC}" dt="2021-02-05T01:42:33.303" v="31520"/>
        <pc:sldMkLst>
          <pc:docMk/>
          <pc:sldMk cId="2630990948" sldId="664"/>
        </pc:sldMkLst>
        <pc:spChg chg="mod">
          <ac:chgData name="Grégory Morel" userId="732ee2fcb39904ba" providerId="LiveId" clId="{176D9143-2FEB-4030-8BD6-DD6EB9A273DC}" dt="2021-02-03T23:18:10.489" v="18803"/>
          <ac:spMkLst>
            <pc:docMk/>
            <pc:sldMk cId="2630990948" sldId="664"/>
            <ac:spMk id="2" creationId="{00000000-0000-0000-0000-000000000000}"/>
          </ac:spMkLst>
        </pc:spChg>
        <pc:spChg chg="mod">
          <ac:chgData name="Grégory Morel" userId="732ee2fcb39904ba" providerId="LiveId" clId="{176D9143-2FEB-4030-8BD6-DD6EB9A273DC}" dt="2021-01-31T17:51:58.981" v="17271" actId="20577"/>
          <ac:spMkLst>
            <pc:docMk/>
            <pc:sldMk cId="2630990948" sldId="664"/>
            <ac:spMk id="6" creationId="{97C65F2C-6604-4C55-83A2-D914691E5D07}"/>
          </ac:spMkLst>
        </pc:spChg>
        <pc:picChg chg="add mod">
          <ac:chgData name="Grégory Morel" userId="732ee2fcb39904ba" providerId="LiveId" clId="{176D9143-2FEB-4030-8BD6-DD6EB9A273DC}" dt="2021-01-31T02:15:08.255" v="17229" actId="1076"/>
          <ac:picMkLst>
            <pc:docMk/>
            <pc:sldMk cId="2630990948" sldId="664"/>
            <ac:picMk id="3" creationId="{8C254C87-D8DF-40EC-B4DA-B09E84222337}"/>
          </ac:picMkLst>
        </pc:picChg>
        <pc:picChg chg="add mod">
          <ac:chgData name="Grégory Morel" userId="732ee2fcb39904ba" providerId="LiveId" clId="{176D9143-2FEB-4030-8BD6-DD6EB9A273DC}" dt="2021-01-31T02:15:04.799" v="17228" actId="1076"/>
          <ac:picMkLst>
            <pc:docMk/>
            <pc:sldMk cId="2630990948" sldId="664"/>
            <ac:picMk id="4" creationId="{78605E72-BD37-4D12-91D8-319D4A44A832}"/>
          </ac:picMkLst>
        </pc:picChg>
        <pc:picChg chg="del">
          <ac:chgData name="Grégory Morel" userId="732ee2fcb39904ba" providerId="LiveId" clId="{176D9143-2FEB-4030-8BD6-DD6EB9A273DC}" dt="2021-01-31T01:12:58.804" v="15941" actId="478"/>
          <ac:picMkLst>
            <pc:docMk/>
            <pc:sldMk cId="2630990948" sldId="664"/>
            <ac:picMk id="18" creationId="{0E80D9C1-0B94-4950-B172-E96E61A8FFAB}"/>
          </ac:picMkLst>
        </pc:picChg>
      </pc:sldChg>
      <pc:sldChg chg="addSp delSp modSp add delAnim modAnim modNotesTx">
        <pc:chgData name="Grégory Morel" userId="732ee2fcb39904ba" providerId="LiveId" clId="{176D9143-2FEB-4030-8BD6-DD6EB9A273DC}" dt="2021-02-04T19:55:48.310" v="22852" actId="20577"/>
        <pc:sldMkLst>
          <pc:docMk/>
          <pc:sldMk cId="152976063" sldId="665"/>
        </pc:sldMkLst>
        <pc:spChg chg="mod">
          <ac:chgData name="Grégory Morel" userId="732ee2fcb39904ba" providerId="LiveId" clId="{176D9143-2FEB-4030-8BD6-DD6EB9A273DC}" dt="2021-02-04T11:53:10.699" v="20592"/>
          <ac:spMkLst>
            <pc:docMk/>
            <pc:sldMk cId="152976063" sldId="665"/>
            <ac:spMk id="2" creationId="{00000000-0000-0000-0000-000000000000}"/>
          </ac:spMkLst>
        </pc:spChg>
        <pc:spChg chg="mod">
          <ac:chgData name="Grégory Morel" userId="732ee2fcb39904ba" providerId="LiveId" clId="{176D9143-2FEB-4030-8BD6-DD6EB9A273DC}" dt="2021-02-04T00:10:49.092" v="19429" actId="122"/>
          <ac:spMkLst>
            <pc:docMk/>
            <pc:sldMk cId="152976063" sldId="665"/>
            <ac:spMk id="6" creationId="{97C65F2C-6604-4C55-83A2-D914691E5D07}"/>
          </ac:spMkLst>
        </pc:spChg>
        <pc:spChg chg="add del">
          <ac:chgData name="Grégory Morel" userId="732ee2fcb39904ba" providerId="LiveId" clId="{176D9143-2FEB-4030-8BD6-DD6EB9A273DC}" dt="2021-02-03T20:37:46.199" v="17522" actId="478"/>
          <ac:spMkLst>
            <pc:docMk/>
            <pc:sldMk cId="152976063" sldId="665"/>
            <ac:spMk id="7" creationId="{A7401458-C286-4844-9FDF-856DF0DB8BDF}"/>
          </ac:spMkLst>
        </pc:spChg>
        <pc:spChg chg="add del">
          <ac:chgData name="Grégory Morel" userId="732ee2fcb39904ba" providerId="LiveId" clId="{176D9143-2FEB-4030-8BD6-DD6EB9A273DC}" dt="2021-02-03T20:46:51.071" v="17577"/>
          <ac:spMkLst>
            <pc:docMk/>
            <pc:sldMk cId="152976063" sldId="665"/>
            <ac:spMk id="9" creationId="{7F62EA66-1870-4175-ADA1-722B6E5DE8A3}"/>
          </ac:spMkLst>
        </pc:spChg>
        <pc:picChg chg="del">
          <ac:chgData name="Grégory Morel" userId="732ee2fcb39904ba" providerId="LiveId" clId="{176D9143-2FEB-4030-8BD6-DD6EB9A273DC}" dt="2021-01-31T02:15:27.618" v="17245" actId="478"/>
          <ac:picMkLst>
            <pc:docMk/>
            <pc:sldMk cId="152976063" sldId="665"/>
            <ac:picMk id="3" creationId="{8C254C87-D8DF-40EC-B4DA-B09E84222337}"/>
          </ac:picMkLst>
        </pc:picChg>
        <pc:picChg chg="del">
          <ac:chgData name="Grégory Morel" userId="732ee2fcb39904ba" providerId="LiveId" clId="{176D9143-2FEB-4030-8BD6-DD6EB9A273DC}" dt="2021-01-31T02:15:28.120" v="17246" actId="478"/>
          <ac:picMkLst>
            <pc:docMk/>
            <pc:sldMk cId="152976063" sldId="665"/>
            <ac:picMk id="4" creationId="{78605E72-BD37-4D12-91D8-319D4A44A832}"/>
          </ac:picMkLst>
        </pc:picChg>
        <pc:picChg chg="add mod">
          <ac:chgData name="Grégory Morel" userId="732ee2fcb39904ba" providerId="LiveId" clId="{176D9143-2FEB-4030-8BD6-DD6EB9A273DC}" dt="2021-02-03T22:08:18.820" v="18180" actId="1076"/>
          <ac:picMkLst>
            <pc:docMk/>
            <pc:sldMk cId="152976063" sldId="665"/>
            <ac:picMk id="5" creationId="{48121600-FDC2-41BC-A738-F194088433DF}"/>
          </ac:picMkLst>
        </pc:picChg>
        <pc:picChg chg="add del mod">
          <ac:chgData name="Grégory Morel" userId="732ee2fcb39904ba" providerId="LiveId" clId="{176D9143-2FEB-4030-8BD6-DD6EB9A273DC}" dt="2021-02-04T00:10:54.387" v="19430" actId="1076"/>
          <ac:picMkLst>
            <pc:docMk/>
            <pc:sldMk cId="152976063" sldId="665"/>
            <ac:picMk id="8" creationId="{2E1C6DEF-C14B-4EC0-937B-CAAC32E61B55}"/>
          </ac:picMkLst>
        </pc:picChg>
        <pc:picChg chg="add del mod ord">
          <ac:chgData name="Grégory Morel" userId="732ee2fcb39904ba" providerId="LiveId" clId="{176D9143-2FEB-4030-8BD6-DD6EB9A273DC}" dt="2021-02-03T20:48:29.098" v="17588" actId="478"/>
          <ac:picMkLst>
            <pc:docMk/>
            <pc:sldMk cId="152976063" sldId="665"/>
            <ac:picMk id="10" creationId="{46B97298-12EB-4C53-9043-9AD492EB3C18}"/>
          </ac:picMkLst>
        </pc:picChg>
      </pc:sldChg>
      <pc:sldChg chg="delSp modSp add modAnim modNotesTx">
        <pc:chgData name="Grégory Morel" userId="732ee2fcb39904ba" providerId="LiveId" clId="{176D9143-2FEB-4030-8BD6-DD6EB9A273DC}" dt="2021-02-05T01:47:05.880" v="31536"/>
        <pc:sldMkLst>
          <pc:docMk/>
          <pc:sldMk cId="603023498" sldId="666"/>
        </pc:sldMkLst>
        <pc:spChg chg="mod">
          <ac:chgData name="Grégory Morel" userId="732ee2fcb39904ba" providerId="LiveId" clId="{176D9143-2FEB-4030-8BD6-DD6EB9A273DC}" dt="2021-02-04T11:53:26.415" v="20595"/>
          <ac:spMkLst>
            <pc:docMk/>
            <pc:sldMk cId="603023498" sldId="666"/>
            <ac:spMk id="2" creationId="{00000000-0000-0000-0000-000000000000}"/>
          </ac:spMkLst>
        </pc:spChg>
        <pc:spChg chg="mod">
          <ac:chgData name="Grégory Morel" userId="732ee2fcb39904ba" providerId="LiveId" clId="{176D9143-2FEB-4030-8BD6-DD6EB9A273DC}" dt="2021-02-04T17:10:28.395" v="21963" actId="207"/>
          <ac:spMkLst>
            <pc:docMk/>
            <pc:sldMk cId="603023498" sldId="666"/>
            <ac:spMk id="6" creationId="{97C65F2C-6604-4C55-83A2-D914691E5D07}"/>
          </ac:spMkLst>
        </pc:spChg>
        <pc:picChg chg="del">
          <ac:chgData name="Grégory Morel" userId="732ee2fcb39904ba" providerId="LiveId" clId="{176D9143-2FEB-4030-8BD6-DD6EB9A273DC}" dt="2021-02-03T20:44:01.373" v="17568" actId="478"/>
          <ac:picMkLst>
            <pc:docMk/>
            <pc:sldMk cId="603023498" sldId="666"/>
            <ac:picMk id="5" creationId="{48121600-FDC2-41BC-A738-F194088433DF}"/>
          </ac:picMkLst>
        </pc:picChg>
        <pc:picChg chg="del">
          <ac:chgData name="Grégory Morel" userId="732ee2fcb39904ba" providerId="LiveId" clId="{176D9143-2FEB-4030-8BD6-DD6EB9A273DC}" dt="2021-02-03T20:43:55.331" v="17566" actId="478"/>
          <ac:picMkLst>
            <pc:docMk/>
            <pc:sldMk cId="603023498" sldId="666"/>
            <ac:picMk id="8" creationId="{2E1C6DEF-C14B-4EC0-937B-CAAC32E61B55}"/>
          </ac:picMkLst>
        </pc:picChg>
      </pc:sldChg>
      <pc:sldChg chg="addSp delSp modSp add modAnim">
        <pc:chgData name="Grégory Morel" userId="732ee2fcb39904ba" providerId="LiveId" clId="{176D9143-2FEB-4030-8BD6-DD6EB9A273DC}" dt="2021-02-04T11:42:24.338" v="20446"/>
        <pc:sldMkLst>
          <pc:docMk/>
          <pc:sldMk cId="2087280380" sldId="667"/>
        </pc:sldMkLst>
        <pc:spChg chg="mod">
          <ac:chgData name="Grégory Morel" userId="732ee2fcb39904ba" providerId="LiveId" clId="{176D9143-2FEB-4030-8BD6-DD6EB9A273DC}" dt="2021-02-04T11:42:24.338" v="20446"/>
          <ac:spMkLst>
            <pc:docMk/>
            <pc:sldMk cId="2087280380" sldId="667"/>
            <ac:spMk id="2" creationId="{00000000-0000-0000-0000-000000000000}"/>
          </ac:spMkLst>
        </pc:spChg>
        <pc:spChg chg="mod">
          <ac:chgData name="Grégory Morel" userId="732ee2fcb39904ba" providerId="LiveId" clId="{176D9143-2FEB-4030-8BD6-DD6EB9A273DC}" dt="2021-02-04T00:10:26.774" v="19418" actId="20577"/>
          <ac:spMkLst>
            <pc:docMk/>
            <pc:sldMk cId="2087280380" sldId="667"/>
            <ac:spMk id="6" creationId="{97C65F2C-6604-4C55-83A2-D914691E5D07}"/>
          </ac:spMkLst>
        </pc:spChg>
        <pc:picChg chg="add mod">
          <ac:chgData name="Grégory Morel" userId="732ee2fcb39904ba" providerId="LiveId" clId="{176D9143-2FEB-4030-8BD6-DD6EB9A273DC}" dt="2021-02-03T20:50:15.642" v="17599" actId="14100"/>
          <ac:picMkLst>
            <pc:docMk/>
            <pc:sldMk cId="2087280380" sldId="667"/>
            <ac:picMk id="3" creationId="{D0591D6B-F40D-4C27-82AB-1469ACF2E473}"/>
          </ac:picMkLst>
        </pc:picChg>
        <pc:picChg chg="mod">
          <ac:chgData name="Grégory Morel" userId="732ee2fcb39904ba" providerId="LiveId" clId="{176D9143-2FEB-4030-8BD6-DD6EB9A273DC}" dt="2021-02-03T22:08:49.324" v="18192" actId="1036"/>
          <ac:picMkLst>
            <pc:docMk/>
            <pc:sldMk cId="2087280380" sldId="667"/>
            <ac:picMk id="5" creationId="{48121600-FDC2-41BC-A738-F194088433DF}"/>
          </ac:picMkLst>
        </pc:picChg>
        <pc:picChg chg="del">
          <ac:chgData name="Grégory Morel" userId="732ee2fcb39904ba" providerId="LiveId" clId="{176D9143-2FEB-4030-8BD6-DD6EB9A273DC}" dt="2021-02-03T20:49:00.049" v="17589" actId="478"/>
          <ac:picMkLst>
            <pc:docMk/>
            <pc:sldMk cId="2087280380" sldId="667"/>
            <ac:picMk id="8" creationId="{2E1C6DEF-C14B-4EC0-937B-CAAC32E61B55}"/>
          </ac:picMkLst>
        </pc:picChg>
        <pc:picChg chg="mod">
          <ac:chgData name="Grégory Morel" userId="732ee2fcb39904ba" providerId="LiveId" clId="{176D9143-2FEB-4030-8BD6-DD6EB9A273DC}" dt="2021-02-03T20:50:08.073" v="17597" actId="1076"/>
          <ac:picMkLst>
            <pc:docMk/>
            <pc:sldMk cId="2087280380" sldId="667"/>
            <ac:picMk id="10" creationId="{46B97298-12EB-4C53-9043-9AD492EB3C18}"/>
          </ac:picMkLst>
        </pc:picChg>
      </pc:sldChg>
      <pc:sldChg chg="delSp modSp add modAnim">
        <pc:chgData name="Grégory Morel" userId="732ee2fcb39904ba" providerId="LiveId" clId="{176D9143-2FEB-4030-8BD6-DD6EB9A273DC}" dt="2021-02-05T01:45:54.649" v="31531"/>
        <pc:sldMkLst>
          <pc:docMk/>
          <pc:sldMk cId="1497206697" sldId="668"/>
        </pc:sldMkLst>
        <pc:spChg chg="mod">
          <ac:chgData name="Grégory Morel" userId="732ee2fcb39904ba" providerId="LiveId" clId="{176D9143-2FEB-4030-8BD6-DD6EB9A273DC}" dt="2021-02-04T11:53:18.727" v="20593"/>
          <ac:spMkLst>
            <pc:docMk/>
            <pc:sldMk cId="1497206697" sldId="668"/>
            <ac:spMk id="2" creationId="{00000000-0000-0000-0000-000000000000}"/>
          </ac:spMkLst>
        </pc:spChg>
        <pc:spChg chg="mod">
          <ac:chgData name="Grégory Morel" userId="732ee2fcb39904ba" providerId="LiveId" clId="{176D9143-2FEB-4030-8BD6-DD6EB9A273DC}" dt="2021-02-04T16:55:05.158" v="21527" actId="20577"/>
          <ac:spMkLst>
            <pc:docMk/>
            <pc:sldMk cId="1497206697" sldId="668"/>
            <ac:spMk id="6" creationId="{97C65F2C-6604-4C55-83A2-D914691E5D07}"/>
          </ac:spMkLst>
        </pc:spChg>
        <pc:picChg chg="del">
          <ac:chgData name="Grégory Morel" userId="732ee2fcb39904ba" providerId="LiveId" clId="{176D9143-2FEB-4030-8BD6-DD6EB9A273DC}" dt="2021-02-03T21:45:24.318" v="17747" actId="478"/>
          <ac:picMkLst>
            <pc:docMk/>
            <pc:sldMk cId="1497206697" sldId="668"/>
            <ac:picMk id="5" creationId="{48121600-FDC2-41BC-A738-F194088433DF}"/>
          </ac:picMkLst>
        </pc:picChg>
        <pc:picChg chg="del">
          <ac:chgData name="Grégory Morel" userId="732ee2fcb39904ba" providerId="LiveId" clId="{176D9143-2FEB-4030-8BD6-DD6EB9A273DC}" dt="2021-02-03T21:45:26.295" v="17748" actId="478"/>
          <ac:picMkLst>
            <pc:docMk/>
            <pc:sldMk cId="1497206697" sldId="668"/>
            <ac:picMk id="8" creationId="{2E1C6DEF-C14B-4EC0-937B-CAAC32E61B55}"/>
          </ac:picMkLst>
        </pc:picChg>
      </pc:sldChg>
      <pc:sldChg chg="delSp modSp add delAnim modAnim modNotesTx">
        <pc:chgData name="Grégory Morel" userId="732ee2fcb39904ba" providerId="LiveId" clId="{176D9143-2FEB-4030-8BD6-DD6EB9A273DC}" dt="2021-02-05T01:43:17.959" v="31523"/>
        <pc:sldMkLst>
          <pc:docMk/>
          <pc:sldMk cId="1109604735" sldId="669"/>
        </pc:sldMkLst>
        <pc:spChg chg="mod">
          <ac:chgData name="Grégory Morel" userId="732ee2fcb39904ba" providerId="LiveId" clId="{176D9143-2FEB-4030-8BD6-DD6EB9A273DC}" dt="2021-02-04T11:42:05.848" v="20445" actId="20577"/>
          <ac:spMkLst>
            <pc:docMk/>
            <pc:sldMk cId="1109604735" sldId="669"/>
            <ac:spMk id="2" creationId="{00000000-0000-0000-0000-000000000000}"/>
          </ac:spMkLst>
        </pc:spChg>
        <pc:spChg chg="mod">
          <ac:chgData name="Grégory Morel" userId="732ee2fcb39904ba" providerId="LiveId" clId="{176D9143-2FEB-4030-8BD6-DD6EB9A273DC}" dt="2021-02-04T16:47:55.216" v="21526" actId="20577"/>
          <ac:spMkLst>
            <pc:docMk/>
            <pc:sldMk cId="1109604735" sldId="669"/>
            <ac:spMk id="6" creationId="{97C65F2C-6604-4C55-83A2-D914691E5D07}"/>
          </ac:spMkLst>
        </pc:spChg>
        <pc:picChg chg="del">
          <ac:chgData name="Grégory Morel" userId="732ee2fcb39904ba" providerId="LiveId" clId="{176D9143-2FEB-4030-8BD6-DD6EB9A273DC}" dt="2021-02-03T23:40:19.476" v="18869" actId="478"/>
          <ac:picMkLst>
            <pc:docMk/>
            <pc:sldMk cId="1109604735" sldId="669"/>
            <ac:picMk id="3" creationId="{D0591D6B-F40D-4C27-82AB-1469ACF2E473}"/>
          </ac:picMkLst>
        </pc:picChg>
        <pc:picChg chg="del">
          <ac:chgData name="Grégory Morel" userId="732ee2fcb39904ba" providerId="LiveId" clId="{176D9143-2FEB-4030-8BD6-DD6EB9A273DC}" dt="2021-02-03T23:40:22.140" v="18871" actId="478"/>
          <ac:picMkLst>
            <pc:docMk/>
            <pc:sldMk cId="1109604735" sldId="669"/>
            <ac:picMk id="5" creationId="{48121600-FDC2-41BC-A738-F194088433DF}"/>
          </ac:picMkLst>
        </pc:picChg>
        <pc:picChg chg="del">
          <ac:chgData name="Grégory Morel" userId="732ee2fcb39904ba" providerId="LiveId" clId="{176D9143-2FEB-4030-8BD6-DD6EB9A273DC}" dt="2021-02-03T23:40:20.754" v="18870" actId="478"/>
          <ac:picMkLst>
            <pc:docMk/>
            <pc:sldMk cId="1109604735" sldId="669"/>
            <ac:picMk id="10" creationId="{46B97298-12EB-4C53-9043-9AD492EB3C18}"/>
          </ac:picMkLst>
        </pc:picChg>
      </pc:sldChg>
      <pc:sldChg chg="modSp add modAnim">
        <pc:chgData name="Grégory Morel" userId="732ee2fcb39904ba" providerId="LiveId" clId="{176D9143-2FEB-4030-8BD6-DD6EB9A273DC}" dt="2021-02-05T01:46:23.828" v="31532"/>
        <pc:sldMkLst>
          <pc:docMk/>
          <pc:sldMk cId="4186673419" sldId="670"/>
        </pc:sldMkLst>
        <pc:spChg chg="mod">
          <ac:chgData name="Grégory Morel" userId="732ee2fcb39904ba" providerId="LiveId" clId="{176D9143-2FEB-4030-8BD6-DD6EB9A273DC}" dt="2021-02-04T11:53:22.383" v="20594"/>
          <ac:spMkLst>
            <pc:docMk/>
            <pc:sldMk cId="4186673419" sldId="670"/>
            <ac:spMk id="2" creationId="{00000000-0000-0000-0000-000000000000}"/>
          </ac:spMkLst>
        </pc:spChg>
        <pc:spChg chg="mod">
          <ac:chgData name="Grégory Morel" userId="732ee2fcb39904ba" providerId="LiveId" clId="{176D9143-2FEB-4030-8BD6-DD6EB9A273DC}" dt="2021-02-04T11:39:23.021" v="20397" actId="20577"/>
          <ac:spMkLst>
            <pc:docMk/>
            <pc:sldMk cId="4186673419" sldId="670"/>
            <ac:spMk id="6" creationId="{97C65F2C-6604-4C55-83A2-D914691E5D07}"/>
          </ac:spMkLst>
        </pc:spChg>
      </pc:sldChg>
      <pc:sldChg chg="delSp modSp add modNotesTx">
        <pc:chgData name="Grégory Morel" userId="732ee2fcb39904ba" providerId="LiveId" clId="{176D9143-2FEB-4030-8BD6-DD6EB9A273DC}" dt="2021-02-04T17:22:57.052" v="22737" actId="207"/>
        <pc:sldMkLst>
          <pc:docMk/>
          <pc:sldMk cId="2333043814" sldId="671"/>
        </pc:sldMkLst>
        <pc:spChg chg="mod">
          <ac:chgData name="Grégory Morel" userId="732ee2fcb39904ba" providerId="LiveId" clId="{176D9143-2FEB-4030-8BD6-DD6EB9A273DC}" dt="2021-02-04T17:22:57.052" v="22737" actId="207"/>
          <ac:spMkLst>
            <pc:docMk/>
            <pc:sldMk cId="2333043814" sldId="671"/>
            <ac:spMk id="6" creationId="{97C65F2C-6604-4C55-83A2-D914691E5D07}"/>
          </ac:spMkLst>
        </pc:spChg>
        <pc:picChg chg="del">
          <ac:chgData name="Grégory Morel" userId="732ee2fcb39904ba" providerId="LiveId" clId="{176D9143-2FEB-4030-8BD6-DD6EB9A273DC}" dt="2021-02-04T17:10:50.237" v="21966" actId="478"/>
          <ac:picMkLst>
            <pc:docMk/>
            <pc:sldMk cId="2333043814" sldId="671"/>
            <ac:picMk id="5" creationId="{48121600-FDC2-41BC-A738-F194088433DF}"/>
          </ac:picMkLst>
        </pc:picChg>
        <pc:picChg chg="del">
          <ac:chgData name="Grégory Morel" userId="732ee2fcb39904ba" providerId="LiveId" clId="{176D9143-2FEB-4030-8BD6-DD6EB9A273DC}" dt="2021-02-04T17:10:50.765" v="21967" actId="478"/>
          <ac:picMkLst>
            <pc:docMk/>
            <pc:sldMk cId="2333043814" sldId="671"/>
            <ac:picMk id="8" creationId="{2E1C6DEF-C14B-4EC0-937B-CAAC32E61B55}"/>
          </ac:picMkLst>
        </pc:picChg>
      </pc:sldChg>
      <pc:sldChg chg="add del">
        <pc:chgData name="Grégory Morel" userId="732ee2fcb39904ba" providerId="LiveId" clId="{176D9143-2FEB-4030-8BD6-DD6EB9A273DC}" dt="2021-02-04T17:12:46.355" v="22001"/>
        <pc:sldMkLst>
          <pc:docMk/>
          <pc:sldMk cId="1144872610" sldId="672"/>
        </pc:sldMkLst>
      </pc:sldChg>
      <pc:sldChg chg="delSp modSp add modAnim">
        <pc:chgData name="Grégory Morel" userId="732ee2fcb39904ba" providerId="LiveId" clId="{176D9143-2FEB-4030-8BD6-DD6EB9A273DC}" dt="2021-02-05T01:57:36.150" v="31662"/>
        <pc:sldMkLst>
          <pc:docMk/>
          <pc:sldMk cId="3098847657" sldId="672"/>
        </pc:sldMkLst>
        <pc:spChg chg="mod">
          <ac:chgData name="Grégory Morel" userId="732ee2fcb39904ba" providerId="LiveId" clId="{176D9143-2FEB-4030-8BD6-DD6EB9A273DC}" dt="2021-02-04T22:09:49.049" v="26371" actId="20577"/>
          <ac:spMkLst>
            <pc:docMk/>
            <pc:sldMk cId="3098847657" sldId="672"/>
            <ac:spMk id="2" creationId="{00000000-0000-0000-0000-000000000000}"/>
          </ac:spMkLst>
        </pc:spChg>
        <pc:spChg chg="mod">
          <ac:chgData name="Grégory Morel" userId="732ee2fcb39904ba" providerId="LiveId" clId="{176D9143-2FEB-4030-8BD6-DD6EB9A273DC}" dt="2021-02-04T22:20:40.034" v="26971" actId="114"/>
          <ac:spMkLst>
            <pc:docMk/>
            <pc:sldMk cId="3098847657" sldId="672"/>
            <ac:spMk id="6" creationId="{97C65F2C-6604-4C55-83A2-D914691E5D07}"/>
          </ac:spMkLst>
        </pc:spChg>
        <pc:picChg chg="del">
          <ac:chgData name="Grégory Morel" userId="732ee2fcb39904ba" providerId="LiveId" clId="{176D9143-2FEB-4030-8BD6-DD6EB9A273DC}" dt="2021-02-04T20:08:35.037" v="23091" actId="478"/>
          <ac:picMkLst>
            <pc:docMk/>
            <pc:sldMk cId="3098847657" sldId="672"/>
            <ac:picMk id="3" creationId="{83F5548D-6493-4945-B0A2-F8AF344BF956}"/>
          </ac:picMkLst>
        </pc:picChg>
      </pc:sldChg>
      <pc:sldChg chg="addSp delSp modSp add modNotesTx">
        <pc:chgData name="Grégory Morel" userId="732ee2fcb39904ba" providerId="LiveId" clId="{176D9143-2FEB-4030-8BD6-DD6EB9A273DC}" dt="2021-02-05T00:59:39.333" v="30390" actId="478"/>
        <pc:sldMkLst>
          <pc:docMk/>
          <pc:sldMk cId="3653304491" sldId="673"/>
        </pc:sldMkLst>
        <pc:spChg chg="add del">
          <ac:chgData name="Grégory Morel" userId="732ee2fcb39904ba" providerId="LiveId" clId="{176D9143-2FEB-4030-8BD6-DD6EB9A273DC}" dt="2021-02-04T20:11:08.910" v="23148"/>
          <ac:spMkLst>
            <pc:docMk/>
            <pc:sldMk cId="3653304491" sldId="673"/>
            <ac:spMk id="3" creationId="{306CC0E4-3DCD-4F8D-8F3C-8697DBA905D4}"/>
          </ac:spMkLst>
        </pc:spChg>
        <pc:spChg chg="del mod">
          <ac:chgData name="Grégory Morel" userId="732ee2fcb39904ba" providerId="LiveId" clId="{176D9143-2FEB-4030-8BD6-DD6EB9A273DC}" dt="2021-02-05T00:59:39.333" v="30390" actId="478"/>
          <ac:spMkLst>
            <pc:docMk/>
            <pc:sldMk cId="3653304491" sldId="673"/>
            <ac:spMk id="8" creationId="{574A642D-2509-4858-8386-BD03B39083E1}"/>
          </ac:spMkLst>
        </pc:spChg>
        <pc:picChg chg="add del mod">
          <ac:chgData name="Grégory Morel" userId="732ee2fcb39904ba" providerId="LiveId" clId="{176D9143-2FEB-4030-8BD6-DD6EB9A273DC}" dt="2021-02-04T20:12:02.912" v="23158"/>
          <ac:picMkLst>
            <pc:docMk/>
            <pc:sldMk cId="3653304491" sldId="673"/>
            <ac:picMk id="4" creationId="{E0CC2966-1546-4A2E-ADD8-018B81AC3B80}"/>
          </ac:picMkLst>
        </pc:picChg>
      </pc:sldChg>
      <pc:sldChg chg="modSp add modAnim">
        <pc:chgData name="Grégory Morel" userId="732ee2fcb39904ba" providerId="LiveId" clId="{176D9143-2FEB-4030-8BD6-DD6EB9A273DC}" dt="2021-02-05T01:56:51.284" v="31659" actId="20577"/>
        <pc:sldMkLst>
          <pc:docMk/>
          <pc:sldMk cId="4050131291" sldId="674"/>
        </pc:sldMkLst>
        <pc:spChg chg="mod">
          <ac:chgData name="Grégory Morel" userId="732ee2fcb39904ba" providerId="LiveId" clId="{176D9143-2FEB-4030-8BD6-DD6EB9A273DC}" dt="2021-02-04T20:27:19.953" v="24057" actId="14100"/>
          <ac:spMkLst>
            <pc:docMk/>
            <pc:sldMk cId="4050131291" sldId="674"/>
            <ac:spMk id="2" creationId="{00000000-0000-0000-0000-000000000000}"/>
          </ac:spMkLst>
        </pc:spChg>
        <pc:spChg chg="mod">
          <ac:chgData name="Grégory Morel" userId="732ee2fcb39904ba" providerId="LiveId" clId="{176D9143-2FEB-4030-8BD6-DD6EB9A273DC}" dt="2021-02-05T01:56:51.284" v="31659" actId="20577"/>
          <ac:spMkLst>
            <pc:docMk/>
            <pc:sldMk cId="4050131291" sldId="674"/>
            <ac:spMk id="6" creationId="{97C65F2C-6604-4C55-83A2-D914691E5D07}"/>
          </ac:spMkLst>
        </pc:spChg>
      </pc:sldChg>
      <pc:sldChg chg="add del">
        <pc:chgData name="Grégory Morel" userId="732ee2fcb39904ba" providerId="LiveId" clId="{176D9143-2FEB-4030-8BD6-DD6EB9A273DC}" dt="2021-02-04T20:26:49.706" v="24004" actId="2696"/>
        <pc:sldMkLst>
          <pc:docMk/>
          <pc:sldMk cId="4258579982" sldId="674"/>
        </pc:sldMkLst>
      </pc:sldChg>
      <pc:sldChg chg="modSp add del">
        <pc:chgData name="Grégory Morel" userId="732ee2fcb39904ba" providerId="LiveId" clId="{176D9143-2FEB-4030-8BD6-DD6EB9A273DC}" dt="2021-02-04T22:14:43.342" v="26717" actId="2696"/>
        <pc:sldMkLst>
          <pc:docMk/>
          <pc:sldMk cId="3170111173" sldId="675"/>
        </pc:sldMkLst>
        <pc:spChg chg="mod">
          <ac:chgData name="Grégory Morel" userId="732ee2fcb39904ba" providerId="LiveId" clId="{176D9143-2FEB-4030-8BD6-DD6EB9A273DC}" dt="2021-02-04T20:27:35.559" v="24097" actId="20577"/>
          <ac:spMkLst>
            <pc:docMk/>
            <pc:sldMk cId="3170111173" sldId="675"/>
            <ac:spMk id="2" creationId="{00000000-0000-0000-0000-000000000000}"/>
          </ac:spMkLst>
        </pc:spChg>
        <pc:spChg chg="mod">
          <ac:chgData name="Grégory Morel" userId="732ee2fcb39904ba" providerId="LiveId" clId="{176D9143-2FEB-4030-8BD6-DD6EB9A273DC}" dt="2021-02-04T20:26:32.339" v="24003" actId="20577"/>
          <ac:spMkLst>
            <pc:docMk/>
            <pc:sldMk cId="3170111173" sldId="675"/>
            <ac:spMk id="6" creationId="{97C65F2C-6604-4C55-83A2-D914691E5D07}"/>
          </ac:spMkLst>
        </pc:spChg>
      </pc:sldChg>
      <pc:sldChg chg="modSp add modAnim modNotesTx">
        <pc:chgData name="Grégory Morel" userId="732ee2fcb39904ba" providerId="LiveId" clId="{176D9143-2FEB-4030-8BD6-DD6EB9A273DC}" dt="2021-02-05T01:58:31.414" v="31668"/>
        <pc:sldMkLst>
          <pc:docMk/>
          <pc:sldMk cId="2007322007" sldId="676"/>
        </pc:sldMkLst>
        <pc:spChg chg="mod">
          <ac:chgData name="Grégory Morel" userId="732ee2fcb39904ba" providerId="LiveId" clId="{176D9143-2FEB-4030-8BD6-DD6EB9A273DC}" dt="2021-02-04T20:44:33.498" v="24127" actId="20577"/>
          <ac:spMkLst>
            <pc:docMk/>
            <pc:sldMk cId="2007322007" sldId="676"/>
            <ac:spMk id="2" creationId="{00000000-0000-0000-0000-000000000000}"/>
          </ac:spMkLst>
        </pc:spChg>
        <pc:spChg chg="mod">
          <ac:chgData name="Grégory Morel" userId="732ee2fcb39904ba" providerId="LiveId" clId="{176D9143-2FEB-4030-8BD6-DD6EB9A273DC}" dt="2021-02-05T00:50:06.643" v="30246" actId="20577"/>
          <ac:spMkLst>
            <pc:docMk/>
            <pc:sldMk cId="2007322007" sldId="676"/>
            <ac:spMk id="6" creationId="{97C65F2C-6604-4C55-83A2-D914691E5D07}"/>
          </ac:spMkLst>
        </pc:spChg>
      </pc:sldChg>
      <pc:sldChg chg="addSp delSp modSp add modAnim modNotesTx">
        <pc:chgData name="Grégory Morel" userId="732ee2fcb39904ba" providerId="LiveId" clId="{176D9143-2FEB-4030-8BD6-DD6EB9A273DC}" dt="2021-02-05T01:53:48.333" v="31614" actId="1036"/>
        <pc:sldMkLst>
          <pc:docMk/>
          <pc:sldMk cId="2201998369" sldId="677"/>
        </pc:sldMkLst>
        <pc:spChg chg="mod">
          <ac:chgData name="Grégory Morel" userId="732ee2fcb39904ba" providerId="LiveId" clId="{176D9143-2FEB-4030-8BD6-DD6EB9A273DC}" dt="2021-02-04T20:59:47.003" v="24609" actId="14100"/>
          <ac:spMkLst>
            <pc:docMk/>
            <pc:sldMk cId="2201998369" sldId="677"/>
            <ac:spMk id="2" creationId="{00000000-0000-0000-0000-000000000000}"/>
          </ac:spMkLst>
        </pc:spChg>
        <pc:spChg chg="add del">
          <ac:chgData name="Grégory Morel" userId="732ee2fcb39904ba" providerId="LiveId" clId="{176D9143-2FEB-4030-8BD6-DD6EB9A273DC}" dt="2021-02-05T00:22:11.358" v="29429"/>
          <ac:spMkLst>
            <pc:docMk/>
            <pc:sldMk cId="2201998369" sldId="677"/>
            <ac:spMk id="3" creationId="{F54711D7-97FA-4C8C-A94E-B17C36CA6570}"/>
          </ac:spMkLst>
        </pc:spChg>
        <pc:spChg chg="mod">
          <ac:chgData name="Grégory Morel" userId="732ee2fcb39904ba" providerId="LiveId" clId="{176D9143-2FEB-4030-8BD6-DD6EB9A273DC}" dt="2021-02-05T01:53:34.653" v="31603" actId="207"/>
          <ac:spMkLst>
            <pc:docMk/>
            <pc:sldMk cId="2201998369" sldId="677"/>
            <ac:spMk id="7" creationId="{0D1BBEA2-5437-49C5-905A-226E8523355B}"/>
          </ac:spMkLst>
        </pc:spChg>
        <pc:picChg chg="add mod">
          <ac:chgData name="Grégory Morel" userId="732ee2fcb39904ba" providerId="LiveId" clId="{176D9143-2FEB-4030-8BD6-DD6EB9A273DC}" dt="2021-02-05T01:53:48.333" v="31614" actId="1036"/>
          <ac:picMkLst>
            <pc:docMk/>
            <pc:sldMk cId="2201998369" sldId="677"/>
            <ac:picMk id="4" creationId="{11DA2431-8385-440F-AB83-D4B8DE1C7020}"/>
          </ac:picMkLst>
        </pc:picChg>
        <pc:picChg chg="add mod">
          <ac:chgData name="Grégory Morel" userId="732ee2fcb39904ba" providerId="LiveId" clId="{176D9143-2FEB-4030-8BD6-DD6EB9A273DC}" dt="2021-02-05T01:53:48.333" v="31614" actId="1036"/>
          <ac:picMkLst>
            <pc:docMk/>
            <pc:sldMk cId="2201998369" sldId="677"/>
            <ac:picMk id="5" creationId="{9E1FC115-EF16-4E82-BDD5-5DA4751852E9}"/>
          </ac:picMkLst>
        </pc:picChg>
        <pc:picChg chg="add del mod">
          <ac:chgData name="Grégory Morel" userId="732ee2fcb39904ba" providerId="LiveId" clId="{176D9143-2FEB-4030-8BD6-DD6EB9A273DC}" dt="2021-02-05T00:22:28.594" v="29435"/>
          <ac:picMkLst>
            <pc:docMk/>
            <pc:sldMk cId="2201998369" sldId="677"/>
            <ac:picMk id="8" creationId="{D4FAEC20-E583-4732-96CD-6FD054A85E40}"/>
          </ac:picMkLst>
        </pc:picChg>
      </pc:sldChg>
      <pc:sldChg chg="modSp add modAnim">
        <pc:chgData name="Grégory Morel" userId="732ee2fcb39904ba" providerId="LiveId" clId="{176D9143-2FEB-4030-8BD6-DD6EB9A273DC}" dt="2021-02-05T01:35:39.923" v="31496"/>
        <pc:sldMkLst>
          <pc:docMk/>
          <pc:sldMk cId="2841253030" sldId="678"/>
        </pc:sldMkLst>
        <pc:spChg chg="mod">
          <ac:chgData name="Grégory Morel" userId="732ee2fcb39904ba" providerId="LiveId" clId="{176D9143-2FEB-4030-8BD6-DD6EB9A273DC}" dt="2021-02-04T21:12:21.470" v="25116" actId="114"/>
          <ac:spMkLst>
            <pc:docMk/>
            <pc:sldMk cId="2841253030" sldId="678"/>
            <ac:spMk id="2" creationId="{00000000-0000-0000-0000-000000000000}"/>
          </ac:spMkLst>
        </pc:spChg>
        <pc:spChg chg="mod">
          <ac:chgData name="Grégory Morel" userId="732ee2fcb39904ba" providerId="LiveId" clId="{176D9143-2FEB-4030-8BD6-DD6EB9A273DC}" dt="2021-02-04T23:36:17.995" v="27584" actId="207"/>
          <ac:spMkLst>
            <pc:docMk/>
            <pc:sldMk cId="2841253030" sldId="678"/>
            <ac:spMk id="6" creationId="{97C65F2C-6604-4C55-83A2-D914691E5D07}"/>
          </ac:spMkLst>
        </pc:spChg>
      </pc:sldChg>
      <pc:sldChg chg="addSp delSp modSp add">
        <pc:chgData name="Grégory Morel" userId="732ee2fcb39904ba" providerId="LiveId" clId="{176D9143-2FEB-4030-8BD6-DD6EB9A273DC}" dt="2021-02-05T01:26:37.544" v="31205" actId="20577"/>
        <pc:sldMkLst>
          <pc:docMk/>
          <pc:sldMk cId="2431940611" sldId="679"/>
        </pc:sldMkLst>
        <pc:spChg chg="mod">
          <ac:chgData name="Grégory Morel" userId="732ee2fcb39904ba" providerId="LiveId" clId="{176D9143-2FEB-4030-8BD6-DD6EB9A273DC}" dt="2021-02-04T21:58:10.874" v="26235" actId="20577"/>
          <ac:spMkLst>
            <pc:docMk/>
            <pc:sldMk cId="2431940611" sldId="679"/>
            <ac:spMk id="2" creationId="{00000000-0000-0000-0000-000000000000}"/>
          </ac:spMkLst>
        </pc:spChg>
        <pc:spChg chg="add del">
          <ac:chgData name="Grégory Morel" userId="732ee2fcb39904ba" providerId="LiveId" clId="{176D9143-2FEB-4030-8BD6-DD6EB9A273DC}" dt="2021-02-05T01:23:49.842" v="30920"/>
          <ac:spMkLst>
            <pc:docMk/>
            <pc:sldMk cId="2431940611" sldId="679"/>
            <ac:spMk id="4" creationId="{1961A4F7-7CA8-4A19-8887-3F3883FFD462}"/>
          </ac:spMkLst>
        </pc:spChg>
        <pc:spChg chg="mod">
          <ac:chgData name="Grégory Morel" userId="732ee2fcb39904ba" providerId="LiveId" clId="{176D9143-2FEB-4030-8BD6-DD6EB9A273DC}" dt="2021-02-05T01:26:37.544" v="31205" actId="20577"/>
          <ac:spMkLst>
            <pc:docMk/>
            <pc:sldMk cId="2431940611" sldId="679"/>
            <ac:spMk id="8" creationId="{574A642D-2509-4858-8386-BD03B39083E1}"/>
          </ac:spMkLst>
        </pc:spChg>
        <pc:picChg chg="add del">
          <ac:chgData name="Grégory Morel" userId="732ee2fcb39904ba" providerId="LiveId" clId="{176D9143-2FEB-4030-8BD6-DD6EB9A273DC}" dt="2021-02-05T01:23:45.628" v="30918"/>
          <ac:picMkLst>
            <pc:docMk/>
            <pc:sldMk cId="2431940611" sldId="679"/>
            <ac:picMk id="3" creationId="{6A651C69-F5F9-495E-8564-FE131DF364E1}"/>
          </ac:picMkLst>
        </pc:picChg>
      </pc:sldChg>
      <pc:sldChg chg="addSp delSp modSp add">
        <pc:chgData name="Grégory Morel" userId="732ee2fcb39904ba" providerId="LiveId" clId="{176D9143-2FEB-4030-8BD6-DD6EB9A273DC}" dt="2021-02-04T22:29:54.810" v="27277"/>
        <pc:sldMkLst>
          <pc:docMk/>
          <pc:sldMk cId="1469561995" sldId="680"/>
        </pc:sldMkLst>
        <pc:spChg chg="del">
          <ac:chgData name="Grégory Morel" userId="732ee2fcb39904ba" providerId="LiveId" clId="{176D9143-2FEB-4030-8BD6-DD6EB9A273DC}" dt="2021-02-04T22:29:40.422" v="27273" actId="478"/>
          <ac:spMkLst>
            <pc:docMk/>
            <pc:sldMk cId="1469561995" sldId="680"/>
            <ac:spMk id="2" creationId="{B1BFC0B5-2EB3-460B-850D-55DE646C5E07}"/>
          </ac:spMkLst>
        </pc:spChg>
        <pc:spChg chg="del">
          <ac:chgData name="Grégory Morel" userId="732ee2fcb39904ba" providerId="LiveId" clId="{176D9143-2FEB-4030-8BD6-DD6EB9A273DC}" dt="2021-02-04T22:29:40.422" v="27273" actId="478"/>
          <ac:spMkLst>
            <pc:docMk/>
            <pc:sldMk cId="1469561995" sldId="680"/>
            <ac:spMk id="3" creationId="{5D8DDCD3-BBBA-4359-8174-E621DDF550C4}"/>
          </ac:spMkLst>
        </pc:spChg>
        <pc:spChg chg="del">
          <ac:chgData name="Grégory Morel" userId="732ee2fcb39904ba" providerId="LiveId" clId="{176D9143-2FEB-4030-8BD6-DD6EB9A273DC}" dt="2021-02-04T22:29:40.422" v="27273" actId="478"/>
          <ac:spMkLst>
            <pc:docMk/>
            <pc:sldMk cId="1469561995" sldId="680"/>
            <ac:spMk id="7" creationId="{A6DCBAC7-94B7-4B85-A6CF-1052D24D21E8}"/>
          </ac:spMkLst>
        </pc:spChg>
        <pc:spChg chg="del">
          <ac:chgData name="Grégory Morel" userId="732ee2fcb39904ba" providerId="LiveId" clId="{176D9143-2FEB-4030-8BD6-DD6EB9A273DC}" dt="2021-02-04T22:29:40.422" v="27273" actId="478"/>
          <ac:spMkLst>
            <pc:docMk/>
            <pc:sldMk cId="1469561995" sldId="680"/>
            <ac:spMk id="8" creationId="{574A642D-2509-4858-8386-BD03B39083E1}"/>
          </ac:spMkLst>
        </pc:spChg>
        <pc:spChg chg="del">
          <ac:chgData name="Grégory Morel" userId="732ee2fcb39904ba" providerId="LiveId" clId="{176D9143-2FEB-4030-8BD6-DD6EB9A273DC}" dt="2021-02-04T22:29:40.422" v="27273" actId="478"/>
          <ac:spMkLst>
            <pc:docMk/>
            <pc:sldMk cId="1469561995" sldId="680"/>
            <ac:spMk id="9" creationId="{C1D9C45A-5DB8-4A35-9D9D-DC2A6B3F22ED}"/>
          </ac:spMkLst>
        </pc:spChg>
        <pc:spChg chg="del">
          <ac:chgData name="Grégory Morel" userId="732ee2fcb39904ba" providerId="LiveId" clId="{176D9143-2FEB-4030-8BD6-DD6EB9A273DC}" dt="2021-02-04T22:29:40.422" v="27273" actId="478"/>
          <ac:spMkLst>
            <pc:docMk/>
            <pc:sldMk cId="1469561995" sldId="680"/>
            <ac:spMk id="11" creationId="{768A63C7-EF95-4261-BE27-9F08FEF905FA}"/>
          </ac:spMkLst>
        </pc:spChg>
        <pc:spChg chg="del">
          <ac:chgData name="Grégory Morel" userId="732ee2fcb39904ba" providerId="LiveId" clId="{176D9143-2FEB-4030-8BD6-DD6EB9A273DC}" dt="2021-02-04T22:29:40.422" v="27273" actId="478"/>
          <ac:spMkLst>
            <pc:docMk/>
            <pc:sldMk cId="1469561995" sldId="680"/>
            <ac:spMk id="12" creationId="{3FC93661-17AC-44B1-9CBF-0A893137ACEF}"/>
          </ac:spMkLst>
        </pc:spChg>
        <pc:spChg chg="del">
          <ac:chgData name="Grégory Morel" userId="732ee2fcb39904ba" providerId="LiveId" clId="{176D9143-2FEB-4030-8BD6-DD6EB9A273DC}" dt="2021-02-04T22:29:40.422" v="27273" actId="478"/>
          <ac:spMkLst>
            <pc:docMk/>
            <pc:sldMk cId="1469561995" sldId="680"/>
            <ac:spMk id="13" creationId="{448FDC6E-F525-448A-A9B5-A48BB79EC9E2}"/>
          </ac:spMkLst>
        </pc:spChg>
        <pc:spChg chg="del">
          <ac:chgData name="Grégory Morel" userId="732ee2fcb39904ba" providerId="LiveId" clId="{176D9143-2FEB-4030-8BD6-DD6EB9A273DC}" dt="2021-02-04T22:29:40.422" v="27273" actId="478"/>
          <ac:spMkLst>
            <pc:docMk/>
            <pc:sldMk cId="1469561995" sldId="680"/>
            <ac:spMk id="14" creationId="{33351A64-6AAC-4525-9990-1E6197C9DD66}"/>
          </ac:spMkLst>
        </pc:spChg>
        <pc:spChg chg="del">
          <ac:chgData name="Grégory Morel" userId="732ee2fcb39904ba" providerId="LiveId" clId="{176D9143-2FEB-4030-8BD6-DD6EB9A273DC}" dt="2021-02-04T22:29:40.422" v="27273" actId="478"/>
          <ac:spMkLst>
            <pc:docMk/>
            <pc:sldMk cId="1469561995" sldId="680"/>
            <ac:spMk id="15" creationId="{AEFD160D-BA07-437F-B38F-0E373C0675A0}"/>
          </ac:spMkLst>
        </pc:spChg>
        <pc:spChg chg="del">
          <ac:chgData name="Grégory Morel" userId="732ee2fcb39904ba" providerId="LiveId" clId="{176D9143-2FEB-4030-8BD6-DD6EB9A273DC}" dt="2021-02-04T22:29:40.422" v="27273" actId="478"/>
          <ac:spMkLst>
            <pc:docMk/>
            <pc:sldMk cId="1469561995" sldId="680"/>
            <ac:spMk id="16" creationId="{8F90BF2D-8162-4AE7-AF5B-59F89527A1B3}"/>
          </ac:spMkLst>
        </pc:spChg>
        <pc:spChg chg="del">
          <ac:chgData name="Grégory Morel" userId="732ee2fcb39904ba" providerId="LiveId" clId="{176D9143-2FEB-4030-8BD6-DD6EB9A273DC}" dt="2021-02-04T22:29:40.422" v="27273" actId="478"/>
          <ac:spMkLst>
            <pc:docMk/>
            <pc:sldMk cId="1469561995" sldId="680"/>
            <ac:spMk id="17" creationId="{721DFF11-4C3D-4378-8CD7-819F6D69C80C}"/>
          </ac:spMkLst>
        </pc:spChg>
        <pc:spChg chg="del">
          <ac:chgData name="Grégory Morel" userId="732ee2fcb39904ba" providerId="LiveId" clId="{176D9143-2FEB-4030-8BD6-DD6EB9A273DC}" dt="2021-02-04T22:29:40.422" v="27273" actId="478"/>
          <ac:spMkLst>
            <pc:docMk/>
            <pc:sldMk cId="1469561995" sldId="680"/>
            <ac:spMk id="18" creationId="{E93549ED-C020-4E69-A445-1FF9CF910419}"/>
          </ac:spMkLst>
        </pc:spChg>
        <pc:picChg chg="add mod">
          <ac:chgData name="Grégory Morel" userId="732ee2fcb39904ba" providerId="LiveId" clId="{176D9143-2FEB-4030-8BD6-DD6EB9A273DC}" dt="2021-02-04T22:29:54.810" v="27277"/>
          <ac:picMkLst>
            <pc:docMk/>
            <pc:sldMk cId="1469561995" sldId="680"/>
            <ac:picMk id="19" creationId="{0A646D61-5BE6-4985-9FEF-347DEF505F2A}"/>
          </ac:picMkLst>
        </pc:picChg>
      </pc:sldChg>
      <pc:sldChg chg="addSp delSp modSp add modNotesTx">
        <pc:chgData name="Grégory Morel" userId="732ee2fcb39904ba" providerId="LiveId" clId="{176D9143-2FEB-4030-8BD6-DD6EB9A273DC}" dt="2021-02-04T22:53:51.090" v="27471" actId="20577"/>
        <pc:sldMkLst>
          <pc:docMk/>
          <pc:sldMk cId="601682919" sldId="681"/>
        </pc:sldMkLst>
        <pc:spChg chg="mod">
          <ac:chgData name="Grégory Morel" userId="732ee2fcb39904ba" providerId="LiveId" clId="{176D9143-2FEB-4030-8BD6-DD6EB9A273DC}" dt="2021-02-04T22:43:48.611" v="27342" actId="20577"/>
          <ac:spMkLst>
            <pc:docMk/>
            <pc:sldMk cId="601682919" sldId="681"/>
            <ac:spMk id="2" creationId="{00000000-0000-0000-0000-000000000000}"/>
          </ac:spMkLst>
        </pc:spChg>
        <pc:spChg chg="add del">
          <ac:chgData name="Grégory Morel" userId="732ee2fcb39904ba" providerId="LiveId" clId="{176D9143-2FEB-4030-8BD6-DD6EB9A273DC}" dt="2021-02-04T22:44:06.245" v="27347"/>
          <ac:spMkLst>
            <pc:docMk/>
            <pc:sldMk cId="601682919" sldId="681"/>
            <ac:spMk id="5" creationId="{2FD6680E-957D-4CAA-A7AF-86A0B3EF0980}"/>
          </ac:spMkLst>
        </pc:spChg>
        <pc:spChg chg="add mod">
          <ac:chgData name="Grégory Morel" userId="732ee2fcb39904ba" providerId="LiveId" clId="{176D9143-2FEB-4030-8BD6-DD6EB9A273DC}" dt="2021-02-04T22:53:30.328" v="27470" actId="164"/>
          <ac:spMkLst>
            <pc:docMk/>
            <pc:sldMk cId="601682919" sldId="681"/>
            <ac:spMk id="14" creationId="{4828E184-327B-475E-A250-05072223F11B}"/>
          </ac:spMkLst>
        </pc:spChg>
        <pc:spChg chg="add mod">
          <ac:chgData name="Grégory Morel" userId="732ee2fcb39904ba" providerId="LiveId" clId="{176D9143-2FEB-4030-8BD6-DD6EB9A273DC}" dt="2021-02-04T22:53:30.328" v="27470" actId="164"/>
          <ac:spMkLst>
            <pc:docMk/>
            <pc:sldMk cId="601682919" sldId="681"/>
            <ac:spMk id="16" creationId="{6262F4A8-1380-44BC-89A8-3C94F0E6EF6F}"/>
          </ac:spMkLst>
        </pc:spChg>
        <pc:spChg chg="add mod">
          <ac:chgData name="Grégory Morel" userId="732ee2fcb39904ba" providerId="LiveId" clId="{176D9143-2FEB-4030-8BD6-DD6EB9A273DC}" dt="2021-02-04T22:53:30.328" v="27470" actId="164"/>
          <ac:spMkLst>
            <pc:docMk/>
            <pc:sldMk cId="601682919" sldId="681"/>
            <ac:spMk id="17" creationId="{754638AC-846A-4DE0-9A23-B3CFF0447EDB}"/>
          </ac:spMkLst>
        </pc:spChg>
        <pc:spChg chg="add mod">
          <ac:chgData name="Grégory Morel" userId="732ee2fcb39904ba" providerId="LiveId" clId="{176D9143-2FEB-4030-8BD6-DD6EB9A273DC}" dt="2021-02-04T22:53:30.328" v="27470" actId="164"/>
          <ac:spMkLst>
            <pc:docMk/>
            <pc:sldMk cId="601682919" sldId="681"/>
            <ac:spMk id="18" creationId="{155F645A-A55E-47D3-AEE0-94E4A6C66FB4}"/>
          </ac:spMkLst>
        </pc:spChg>
        <pc:spChg chg="add mod">
          <ac:chgData name="Grégory Morel" userId="732ee2fcb39904ba" providerId="LiveId" clId="{176D9143-2FEB-4030-8BD6-DD6EB9A273DC}" dt="2021-02-04T22:53:30.328" v="27470" actId="164"/>
          <ac:spMkLst>
            <pc:docMk/>
            <pc:sldMk cId="601682919" sldId="681"/>
            <ac:spMk id="19" creationId="{5D812D36-2203-4ED2-AEBB-D5BFC6B0A55E}"/>
          </ac:spMkLst>
        </pc:spChg>
        <pc:spChg chg="add mod">
          <ac:chgData name="Grégory Morel" userId="732ee2fcb39904ba" providerId="LiveId" clId="{176D9143-2FEB-4030-8BD6-DD6EB9A273DC}" dt="2021-02-04T22:53:30.328" v="27470" actId="164"/>
          <ac:spMkLst>
            <pc:docMk/>
            <pc:sldMk cId="601682919" sldId="681"/>
            <ac:spMk id="20" creationId="{56057313-ACF8-417A-83D1-22794FD3DB0E}"/>
          </ac:spMkLst>
        </pc:spChg>
        <pc:spChg chg="add mod">
          <ac:chgData name="Grégory Morel" userId="732ee2fcb39904ba" providerId="LiveId" clId="{176D9143-2FEB-4030-8BD6-DD6EB9A273DC}" dt="2021-02-04T22:53:30.328" v="27470" actId="164"/>
          <ac:spMkLst>
            <pc:docMk/>
            <pc:sldMk cId="601682919" sldId="681"/>
            <ac:spMk id="21" creationId="{2DA9C0F3-F761-444C-AB73-4574A8C0A775}"/>
          </ac:spMkLst>
        </pc:spChg>
        <pc:spChg chg="add mod">
          <ac:chgData name="Grégory Morel" userId="732ee2fcb39904ba" providerId="LiveId" clId="{176D9143-2FEB-4030-8BD6-DD6EB9A273DC}" dt="2021-02-04T22:53:25.522" v="27469" actId="164"/>
          <ac:spMkLst>
            <pc:docMk/>
            <pc:sldMk cId="601682919" sldId="681"/>
            <ac:spMk id="22" creationId="{2D1B0A7F-2693-4231-9F5F-59ABEDD6DE4F}"/>
          </ac:spMkLst>
        </pc:spChg>
        <pc:spChg chg="add mod">
          <ac:chgData name="Grégory Morel" userId="732ee2fcb39904ba" providerId="LiveId" clId="{176D9143-2FEB-4030-8BD6-DD6EB9A273DC}" dt="2021-02-04T22:53:25.522" v="27469" actId="164"/>
          <ac:spMkLst>
            <pc:docMk/>
            <pc:sldMk cId="601682919" sldId="681"/>
            <ac:spMk id="23" creationId="{4B3CA467-5699-46DC-8207-2C87F04C78ED}"/>
          </ac:spMkLst>
        </pc:spChg>
        <pc:spChg chg="add mod">
          <ac:chgData name="Grégory Morel" userId="732ee2fcb39904ba" providerId="LiveId" clId="{176D9143-2FEB-4030-8BD6-DD6EB9A273DC}" dt="2021-02-04T22:53:25.522" v="27469" actId="164"/>
          <ac:spMkLst>
            <pc:docMk/>
            <pc:sldMk cId="601682919" sldId="681"/>
            <ac:spMk id="24" creationId="{B6FAE725-B185-42E6-8A3F-575FECE10B1F}"/>
          </ac:spMkLst>
        </pc:spChg>
        <pc:spChg chg="add mod">
          <ac:chgData name="Grégory Morel" userId="732ee2fcb39904ba" providerId="LiveId" clId="{176D9143-2FEB-4030-8BD6-DD6EB9A273DC}" dt="2021-02-04T22:53:25.522" v="27469" actId="164"/>
          <ac:spMkLst>
            <pc:docMk/>
            <pc:sldMk cId="601682919" sldId="681"/>
            <ac:spMk id="25" creationId="{840A924C-6549-4769-B710-69015D067BF0}"/>
          </ac:spMkLst>
        </pc:spChg>
        <pc:spChg chg="add mod">
          <ac:chgData name="Grégory Morel" userId="732ee2fcb39904ba" providerId="LiveId" clId="{176D9143-2FEB-4030-8BD6-DD6EB9A273DC}" dt="2021-02-04T22:53:25.522" v="27469" actId="164"/>
          <ac:spMkLst>
            <pc:docMk/>
            <pc:sldMk cId="601682919" sldId="681"/>
            <ac:spMk id="26" creationId="{F8789A65-D587-4768-936E-6C71DB962E05}"/>
          </ac:spMkLst>
        </pc:spChg>
        <pc:spChg chg="add mod">
          <ac:chgData name="Grégory Morel" userId="732ee2fcb39904ba" providerId="LiveId" clId="{176D9143-2FEB-4030-8BD6-DD6EB9A273DC}" dt="2021-02-04T22:53:25.522" v="27469" actId="164"/>
          <ac:spMkLst>
            <pc:docMk/>
            <pc:sldMk cId="601682919" sldId="681"/>
            <ac:spMk id="27" creationId="{D3C5A30B-2DCB-441B-B027-7C72E47EFD15}"/>
          </ac:spMkLst>
        </pc:spChg>
        <pc:spChg chg="add mod">
          <ac:chgData name="Grégory Morel" userId="732ee2fcb39904ba" providerId="LiveId" clId="{176D9143-2FEB-4030-8BD6-DD6EB9A273DC}" dt="2021-02-04T22:53:25.522" v="27469" actId="164"/>
          <ac:spMkLst>
            <pc:docMk/>
            <pc:sldMk cId="601682919" sldId="681"/>
            <ac:spMk id="28" creationId="{9C29012F-ED50-45E5-8202-5FDE476553E9}"/>
          </ac:spMkLst>
        </pc:spChg>
        <pc:grpChg chg="add mod">
          <ac:chgData name="Grégory Morel" userId="732ee2fcb39904ba" providerId="LiveId" clId="{176D9143-2FEB-4030-8BD6-DD6EB9A273DC}" dt="2021-02-04T22:53:30.328" v="27470" actId="164"/>
          <ac:grpSpMkLst>
            <pc:docMk/>
            <pc:sldMk cId="601682919" sldId="681"/>
            <ac:grpSpMk id="12" creationId="{BC262439-8227-4DFB-A141-4089181F1CB9}"/>
          </ac:grpSpMkLst>
        </pc:grpChg>
        <pc:grpChg chg="add mod">
          <ac:chgData name="Grégory Morel" userId="732ee2fcb39904ba" providerId="LiveId" clId="{176D9143-2FEB-4030-8BD6-DD6EB9A273DC}" dt="2021-02-04T22:53:25.522" v="27469" actId="164"/>
          <ac:grpSpMkLst>
            <pc:docMk/>
            <pc:sldMk cId="601682919" sldId="681"/>
            <ac:grpSpMk id="15" creationId="{2FE711E6-DC22-4A8C-B3F6-D4114555FD06}"/>
          </ac:grpSpMkLst>
        </pc:grpChg>
        <pc:grpChg chg="add mod">
          <ac:chgData name="Grégory Morel" userId="732ee2fcb39904ba" providerId="LiveId" clId="{176D9143-2FEB-4030-8BD6-DD6EB9A273DC}" dt="2021-02-04T22:53:30.328" v="27470" actId="164"/>
          <ac:grpSpMkLst>
            <pc:docMk/>
            <pc:sldMk cId="601682919" sldId="681"/>
            <ac:grpSpMk id="29" creationId="{703BC614-F362-43CC-BC96-D54B0A423CC2}"/>
          </ac:grpSpMkLst>
        </pc:grpChg>
        <pc:picChg chg="del">
          <ac:chgData name="Grégory Morel" userId="732ee2fcb39904ba" providerId="LiveId" clId="{176D9143-2FEB-4030-8BD6-DD6EB9A273DC}" dt="2021-02-04T22:43:50.464" v="27343" actId="478"/>
          <ac:picMkLst>
            <pc:docMk/>
            <pc:sldMk cId="601682919" sldId="681"/>
            <ac:picMk id="3" creationId="{23EB3F08-2332-48D9-996C-4EE5C9F6E299}"/>
          </ac:picMkLst>
        </pc:picChg>
        <pc:picChg chg="add mod modCrop">
          <ac:chgData name="Grégory Morel" userId="732ee2fcb39904ba" providerId="LiveId" clId="{176D9143-2FEB-4030-8BD6-DD6EB9A273DC}" dt="2021-02-04T22:50:22.144" v="27402" actId="164"/>
          <ac:picMkLst>
            <pc:docMk/>
            <pc:sldMk cId="601682919" sldId="681"/>
            <ac:picMk id="4" creationId="{DFC73461-B726-4886-BC18-FD48E739018A}"/>
          </ac:picMkLst>
        </pc:picChg>
        <pc:picChg chg="add mod">
          <ac:chgData name="Grégory Morel" userId="732ee2fcb39904ba" providerId="LiveId" clId="{176D9143-2FEB-4030-8BD6-DD6EB9A273DC}" dt="2021-02-04T22:50:22.144" v="27402" actId="164"/>
          <ac:picMkLst>
            <pc:docMk/>
            <pc:sldMk cId="601682919" sldId="681"/>
            <ac:picMk id="6" creationId="{926CD346-859B-4F99-9264-993A4460F493}"/>
          </ac:picMkLst>
        </pc:picChg>
        <pc:picChg chg="add mod">
          <ac:chgData name="Grégory Morel" userId="732ee2fcb39904ba" providerId="LiveId" clId="{176D9143-2FEB-4030-8BD6-DD6EB9A273DC}" dt="2021-02-04T22:50:22.144" v="27402" actId="164"/>
          <ac:picMkLst>
            <pc:docMk/>
            <pc:sldMk cId="601682919" sldId="681"/>
            <ac:picMk id="7" creationId="{FA5EA193-7B0B-42CF-B4CC-F31E1B34A5C0}"/>
          </ac:picMkLst>
        </pc:picChg>
        <pc:picChg chg="add mod">
          <ac:chgData name="Grégory Morel" userId="732ee2fcb39904ba" providerId="LiveId" clId="{176D9143-2FEB-4030-8BD6-DD6EB9A273DC}" dt="2021-02-04T22:50:22.144" v="27402" actId="164"/>
          <ac:picMkLst>
            <pc:docMk/>
            <pc:sldMk cId="601682919" sldId="681"/>
            <ac:picMk id="8" creationId="{5BB19213-1E1D-43D8-A095-974AB9FF4DEB}"/>
          </ac:picMkLst>
        </pc:picChg>
        <pc:picChg chg="add del">
          <ac:chgData name="Grégory Morel" userId="732ee2fcb39904ba" providerId="LiveId" clId="{176D9143-2FEB-4030-8BD6-DD6EB9A273DC}" dt="2021-02-04T22:47:11.670" v="27379"/>
          <ac:picMkLst>
            <pc:docMk/>
            <pc:sldMk cId="601682919" sldId="681"/>
            <ac:picMk id="9" creationId="{E584C2E5-DBC5-4361-9948-A1B26D04EAA5}"/>
          </ac:picMkLst>
        </pc:picChg>
        <pc:picChg chg="add mod">
          <ac:chgData name="Grégory Morel" userId="732ee2fcb39904ba" providerId="LiveId" clId="{176D9143-2FEB-4030-8BD6-DD6EB9A273DC}" dt="2021-02-04T22:50:22.144" v="27402" actId="164"/>
          <ac:picMkLst>
            <pc:docMk/>
            <pc:sldMk cId="601682919" sldId="681"/>
            <ac:picMk id="10" creationId="{FDCA7733-2218-42BC-8A77-929A19438F61}"/>
          </ac:picMkLst>
        </pc:picChg>
        <pc:picChg chg="add mod modCrop">
          <ac:chgData name="Grégory Morel" userId="732ee2fcb39904ba" providerId="LiveId" clId="{176D9143-2FEB-4030-8BD6-DD6EB9A273DC}" dt="2021-02-04T22:50:22.144" v="27402" actId="164"/>
          <ac:picMkLst>
            <pc:docMk/>
            <pc:sldMk cId="601682919" sldId="681"/>
            <ac:picMk id="11" creationId="{0590ED8D-B1BC-4A5A-B8FD-A012FFEE1CE0}"/>
          </ac:picMkLst>
        </pc:picChg>
        <pc:picChg chg="add mod modCrop">
          <ac:chgData name="Grégory Morel" userId="732ee2fcb39904ba" providerId="LiveId" clId="{176D9143-2FEB-4030-8BD6-DD6EB9A273DC}" dt="2021-02-04T22:53:25.522" v="27469" actId="164"/>
          <ac:picMkLst>
            <pc:docMk/>
            <pc:sldMk cId="601682919" sldId="681"/>
            <ac:picMk id="13" creationId="{07C5F229-1478-4E78-A830-C5596746BEBB}"/>
          </ac:picMkLst>
        </pc:picChg>
      </pc:sldChg>
      <pc:sldChg chg="modSp add modAnim">
        <pc:chgData name="Grégory Morel" userId="732ee2fcb39904ba" providerId="LiveId" clId="{176D9143-2FEB-4030-8BD6-DD6EB9A273DC}" dt="2021-02-05T01:53:23.288" v="31602" actId="207"/>
        <pc:sldMkLst>
          <pc:docMk/>
          <pc:sldMk cId="135103712" sldId="682"/>
        </pc:sldMkLst>
        <pc:spChg chg="mod">
          <ac:chgData name="Grégory Morel" userId="732ee2fcb39904ba" providerId="LiveId" clId="{176D9143-2FEB-4030-8BD6-DD6EB9A273DC}" dt="2021-02-04T23:59:15.688" v="28457" actId="20577"/>
          <ac:spMkLst>
            <pc:docMk/>
            <pc:sldMk cId="135103712" sldId="682"/>
            <ac:spMk id="2" creationId="{00000000-0000-0000-0000-000000000000}"/>
          </ac:spMkLst>
        </pc:spChg>
        <pc:spChg chg="mod">
          <ac:chgData name="Grégory Morel" userId="732ee2fcb39904ba" providerId="LiveId" clId="{176D9143-2FEB-4030-8BD6-DD6EB9A273DC}" dt="2021-02-05T01:53:23.288" v="31602" actId="207"/>
          <ac:spMkLst>
            <pc:docMk/>
            <pc:sldMk cId="135103712" sldId="682"/>
            <ac:spMk id="7" creationId="{0D1BBEA2-5437-49C5-905A-226E8523355B}"/>
          </ac:spMkLst>
        </pc:spChg>
      </pc:sldChg>
      <pc:sldChg chg="addSp delSp modSp add modAnim modNotesTx">
        <pc:chgData name="Grégory Morel" userId="732ee2fcb39904ba" providerId="LiveId" clId="{176D9143-2FEB-4030-8BD6-DD6EB9A273DC}" dt="2021-02-05T02:13:39.653" v="31797"/>
        <pc:sldMkLst>
          <pc:docMk/>
          <pc:sldMk cId="2495172768" sldId="683"/>
        </pc:sldMkLst>
        <pc:spChg chg="mod">
          <ac:chgData name="Grégory Morel" userId="732ee2fcb39904ba" providerId="LiveId" clId="{176D9143-2FEB-4030-8BD6-DD6EB9A273DC}" dt="2021-02-05T00:37:39.116" v="29682" actId="20577"/>
          <ac:spMkLst>
            <pc:docMk/>
            <pc:sldMk cId="2495172768" sldId="683"/>
            <ac:spMk id="2" creationId="{00000000-0000-0000-0000-000000000000}"/>
          </ac:spMkLst>
        </pc:spChg>
        <pc:spChg chg="add del">
          <ac:chgData name="Grégory Morel" userId="732ee2fcb39904ba" providerId="LiveId" clId="{176D9143-2FEB-4030-8BD6-DD6EB9A273DC}" dt="2021-02-05T02:06:59.750" v="31677"/>
          <ac:spMkLst>
            <pc:docMk/>
            <pc:sldMk cId="2495172768" sldId="683"/>
            <ac:spMk id="3" creationId="{07581075-44EC-4421-9F57-03EE5F5461C4}"/>
          </ac:spMkLst>
        </pc:spChg>
        <pc:spChg chg="add mod">
          <ac:chgData name="Grégory Morel" userId="732ee2fcb39904ba" providerId="LiveId" clId="{176D9143-2FEB-4030-8BD6-DD6EB9A273DC}" dt="2021-02-05T02:09:20.891" v="31755" actId="20577"/>
          <ac:spMkLst>
            <pc:docMk/>
            <pc:sldMk cId="2495172768" sldId="683"/>
            <ac:spMk id="5" creationId="{F4756BD3-CD3B-43A5-BA23-4A1D5CAD169D}"/>
          </ac:spMkLst>
        </pc:spChg>
        <pc:spChg chg="del mod">
          <ac:chgData name="Grégory Morel" userId="732ee2fcb39904ba" providerId="LiveId" clId="{176D9143-2FEB-4030-8BD6-DD6EB9A273DC}" dt="2021-02-05T00:37:46.390" v="29685"/>
          <ac:spMkLst>
            <pc:docMk/>
            <pc:sldMk cId="2495172768" sldId="683"/>
            <ac:spMk id="6" creationId="{97C65F2C-6604-4C55-83A2-D914691E5D07}"/>
          </ac:spMkLst>
        </pc:spChg>
        <pc:spChg chg="add mod">
          <ac:chgData name="Grégory Morel" userId="732ee2fcb39904ba" providerId="LiveId" clId="{176D9143-2FEB-4030-8BD6-DD6EB9A273DC}" dt="2021-02-05T02:07:40.611" v="31747" actId="20577"/>
          <ac:spMkLst>
            <pc:docMk/>
            <pc:sldMk cId="2495172768" sldId="683"/>
            <ac:spMk id="8" creationId="{93B4A15C-67C1-48EB-86FB-A2DA3DA7D9FB}"/>
          </ac:spMkLst>
        </pc:spChg>
      </pc:sldChg>
      <pc:sldChg chg="addSp delSp modSp add">
        <pc:chgData name="Grégory Morel" userId="732ee2fcb39904ba" providerId="LiveId" clId="{176D9143-2FEB-4030-8BD6-DD6EB9A273DC}" dt="2021-02-05T01:02:44.439" v="30417" actId="20577"/>
        <pc:sldMkLst>
          <pc:docMk/>
          <pc:sldMk cId="1619169549" sldId="684"/>
        </pc:sldMkLst>
        <pc:spChg chg="add del">
          <ac:chgData name="Grégory Morel" userId="732ee2fcb39904ba" providerId="LiveId" clId="{176D9143-2FEB-4030-8BD6-DD6EB9A273DC}" dt="2021-02-05T01:01:59.217" v="30399"/>
          <ac:spMkLst>
            <pc:docMk/>
            <pc:sldMk cId="1619169549" sldId="684"/>
            <ac:spMk id="3" creationId="{710A9D0D-0F88-422D-9219-FCAD0A221282}"/>
          </ac:spMkLst>
        </pc:spChg>
        <pc:spChg chg="add del">
          <ac:chgData name="Grégory Morel" userId="732ee2fcb39904ba" providerId="LiveId" clId="{176D9143-2FEB-4030-8BD6-DD6EB9A273DC}" dt="2021-02-05T01:02:00.103" v="30401"/>
          <ac:spMkLst>
            <pc:docMk/>
            <pc:sldMk cId="1619169549" sldId="684"/>
            <ac:spMk id="5" creationId="{44FD6286-2E3E-4E10-AAC8-8A797FC3A812}"/>
          </ac:spMkLst>
        </pc:spChg>
        <pc:spChg chg="add mod">
          <ac:chgData name="Grégory Morel" userId="732ee2fcb39904ba" providerId="LiveId" clId="{176D9143-2FEB-4030-8BD6-DD6EB9A273DC}" dt="2021-02-05T01:02:44.439" v="30417" actId="20577"/>
          <ac:spMkLst>
            <pc:docMk/>
            <pc:sldMk cId="1619169549" sldId="684"/>
            <ac:spMk id="9" creationId="{10BCC285-F261-4B17-8203-FE938DBABDA2}"/>
          </ac:spMkLst>
        </pc:spChg>
        <pc:grpChg chg="del">
          <ac:chgData name="Grégory Morel" userId="732ee2fcb39904ba" providerId="LiveId" clId="{176D9143-2FEB-4030-8BD6-DD6EB9A273DC}" dt="2021-02-05T01:01:47.536" v="30397" actId="478"/>
          <ac:grpSpMkLst>
            <pc:docMk/>
            <pc:sldMk cId="1619169549" sldId="684"/>
            <ac:grpSpMk id="15" creationId="{2FE711E6-DC22-4A8C-B3F6-D4114555FD06}"/>
          </ac:grpSpMkLst>
        </pc:grpChg>
        <pc:grpChg chg="del">
          <ac:chgData name="Grégory Morel" userId="732ee2fcb39904ba" providerId="LiveId" clId="{176D9143-2FEB-4030-8BD6-DD6EB9A273DC}" dt="2021-02-05T01:01:46.999" v="30396" actId="478"/>
          <ac:grpSpMkLst>
            <pc:docMk/>
            <pc:sldMk cId="1619169549" sldId="684"/>
            <ac:grpSpMk id="29" creationId="{703BC614-F362-43CC-BC96-D54B0A423CC2}"/>
          </ac:grpSpMkLst>
        </pc:grpChg>
      </pc:sldChg>
      <pc:sldChg chg="addSp delSp modSp add">
        <pc:chgData name="Grégory Morel" userId="732ee2fcb39904ba" providerId="LiveId" clId="{176D9143-2FEB-4030-8BD6-DD6EB9A273DC}" dt="2021-02-05T01:31:22.931" v="31495" actId="114"/>
        <pc:sldMkLst>
          <pc:docMk/>
          <pc:sldMk cId="903100247" sldId="685"/>
        </pc:sldMkLst>
        <pc:spChg chg="add mod">
          <ac:chgData name="Grégory Morel" userId="732ee2fcb39904ba" providerId="LiveId" clId="{176D9143-2FEB-4030-8BD6-DD6EB9A273DC}" dt="2021-02-05T01:31:22.931" v="31495" actId="114"/>
          <ac:spMkLst>
            <pc:docMk/>
            <pc:sldMk cId="903100247" sldId="685"/>
            <ac:spMk id="3" creationId="{A96EDFC3-E752-4FD8-B2EB-5D2A162876CE}"/>
          </ac:spMkLst>
        </pc:spChg>
        <pc:spChg chg="del">
          <ac:chgData name="Grégory Morel" userId="732ee2fcb39904ba" providerId="LiveId" clId="{176D9143-2FEB-4030-8BD6-DD6EB9A273DC}" dt="2021-02-05T01:21:47.024" v="30892" actId="478"/>
          <ac:spMkLst>
            <pc:docMk/>
            <pc:sldMk cId="903100247" sldId="685"/>
            <ac:spMk id="8" creationId="{574A642D-2509-4858-8386-BD03B39083E1}"/>
          </ac:spMkLst>
        </pc:spChg>
        <pc:picChg chg="add mod">
          <ac:chgData name="Grégory Morel" userId="732ee2fcb39904ba" providerId="LiveId" clId="{176D9143-2FEB-4030-8BD6-DD6EB9A273DC}" dt="2021-02-05T01:22:10.125" v="30897" actId="1076"/>
          <ac:picMkLst>
            <pc:docMk/>
            <pc:sldMk cId="903100247" sldId="685"/>
            <ac:picMk id="19458" creationId="{F08FE327-CF83-4918-9B31-AA4214AE9B03}"/>
          </ac:picMkLst>
        </pc:picChg>
      </pc:sldChg>
      <pc:sldChg chg="addSp delSp modSp add">
        <pc:chgData name="Grégory Morel" userId="732ee2fcb39904ba" providerId="LiveId" clId="{176D9143-2FEB-4030-8BD6-DD6EB9A273DC}" dt="2021-02-05T01:29:59.540" v="31450"/>
        <pc:sldMkLst>
          <pc:docMk/>
          <pc:sldMk cId="1197240908" sldId="686"/>
        </pc:sldMkLst>
        <pc:spChg chg="add mod">
          <ac:chgData name="Grégory Morel" userId="732ee2fcb39904ba" providerId="LiveId" clId="{176D9143-2FEB-4030-8BD6-DD6EB9A273DC}" dt="2021-02-05T01:29:33.850" v="31446" actId="207"/>
          <ac:spMkLst>
            <pc:docMk/>
            <pc:sldMk cId="1197240908" sldId="686"/>
            <ac:spMk id="5" creationId="{E153B525-A696-4220-9B78-954D5753153B}"/>
          </ac:spMkLst>
        </pc:spChg>
        <pc:picChg chg="add mod">
          <ac:chgData name="Grégory Morel" userId="732ee2fcb39904ba" providerId="LiveId" clId="{176D9143-2FEB-4030-8BD6-DD6EB9A273DC}" dt="2021-02-05T01:29:59.540" v="31450"/>
          <ac:picMkLst>
            <pc:docMk/>
            <pc:sldMk cId="1197240908" sldId="686"/>
            <ac:picMk id="2" creationId="{879538D7-82F1-4D91-AA61-A18D9B65082A}"/>
          </ac:picMkLst>
        </pc:picChg>
        <pc:picChg chg="del">
          <ac:chgData name="Grégory Morel" userId="732ee2fcb39904ba" providerId="LiveId" clId="{176D9143-2FEB-4030-8BD6-DD6EB9A273DC}" dt="2021-02-05T01:27:45.398" v="31207" actId="478"/>
          <ac:picMkLst>
            <pc:docMk/>
            <pc:sldMk cId="1197240908" sldId="686"/>
            <ac:picMk id="19" creationId="{0A646D61-5BE6-4985-9FEF-347DEF505F2A}"/>
          </ac:picMkLst>
        </pc:picChg>
      </pc:sldChg>
      <pc:sldChg chg="modSp add modTransition">
        <pc:chgData name="Grégory Morel" userId="732ee2fcb39904ba" providerId="LiveId" clId="{176D9143-2FEB-4030-8BD6-DD6EB9A273DC}" dt="2021-02-05T02:10:26.467" v="31796" actId="20577"/>
        <pc:sldMkLst>
          <pc:docMk/>
          <pc:sldMk cId="1950667990" sldId="687"/>
        </pc:sldMkLst>
        <pc:spChg chg="mod">
          <ac:chgData name="Grégory Morel" userId="732ee2fcb39904ba" providerId="LiveId" clId="{176D9143-2FEB-4030-8BD6-DD6EB9A273DC}" dt="2021-02-05T02:10:26.467" v="31796" actId="20577"/>
          <ac:spMkLst>
            <pc:docMk/>
            <pc:sldMk cId="1950667990" sldId="687"/>
            <ac:spMk id="5" creationId="{F4756BD3-CD3B-43A5-BA23-4A1D5CAD169D}"/>
          </ac:spMkLst>
        </pc:spChg>
      </pc:sldChg>
      <pc:sldChg chg="modSp add">
        <pc:chgData name="Grégory Morel" userId="732ee2fcb39904ba" providerId="LiveId" clId="{176D9143-2FEB-4030-8BD6-DD6EB9A273DC}" dt="2021-02-08T15:29:49.744" v="32007" actId="207"/>
        <pc:sldMkLst>
          <pc:docMk/>
          <pc:sldMk cId="3825123194" sldId="689"/>
        </pc:sldMkLst>
        <pc:spChg chg="mod">
          <ac:chgData name="Grégory Morel" userId="732ee2fcb39904ba" providerId="LiveId" clId="{176D9143-2FEB-4030-8BD6-DD6EB9A273DC}" dt="2021-02-08T15:29:30.996" v="32000" actId="20577"/>
          <ac:spMkLst>
            <pc:docMk/>
            <pc:sldMk cId="3825123194" sldId="689"/>
            <ac:spMk id="2" creationId="{00000000-0000-0000-0000-000000000000}"/>
          </ac:spMkLst>
        </pc:spChg>
        <pc:spChg chg="mod">
          <ac:chgData name="Grégory Morel" userId="732ee2fcb39904ba" providerId="LiveId" clId="{176D9143-2FEB-4030-8BD6-DD6EB9A273DC}" dt="2021-02-08T15:29:49.744" v="32007" actId="207"/>
          <ac:spMkLst>
            <pc:docMk/>
            <pc:sldMk cId="3825123194" sldId="689"/>
            <ac:spMk id="6" creationId="{97C65F2C-6604-4C55-83A2-D914691E5D07}"/>
          </ac:spMkLst>
        </pc:spChg>
      </pc:sldChg>
      <pc:sldChg chg="modSp add">
        <pc:chgData name="Grégory Morel" userId="732ee2fcb39904ba" providerId="LiveId" clId="{176D9143-2FEB-4030-8BD6-DD6EB9A273DC}" dt="2021-02-08T15:31:38.240" v="32039"/>
        <pc:sldMkLst>
          <pc:docMk/>
          <pc:sldMk cId="144219343" sldId="690"/>
        </pc:sldMkLst>
        <pc:spChg chg="mod">
          <ac:chgData name="Grégory Morel" userId="732ee2fcb39904ba" providerId="LiveId" clId="{176D9143-2FEB-4030-8BD6-DD6EB9A273DC}" dt="2021-02-08T15:31:24.847" v="32038" actId="20577"/>
          <ac:spMkLst>
            <pc:docMk/>
            <pc:sldMk cId="144219343" sldId="690"/>
            <ac:spMk id="2" creationId="{00000000-0000-0000-0000-000000000000}"/>
          </ac:spMkLst>
        </pc:spChg>
        <pc:spChg chg="mod">
          <ac:chgData name="Grégory Morel" userId="732ee2fcb39904ba" providerId="LiveId" clId="{176D9143-2FEB-4030-8BD6-DD6EB9A273DC}" dt="2021-02-08T15:31:38.240" v="32039"/>
          <ac:spMkLst>
            <pc:docMk/>
            <pc:sldMk cId="144219343" sldId="690"/>
            <ac:spMk id="6" creationId="{97C65F2C-6604-4C55-83A2-D914691E5D07}"/>
          </ac:spMkLst>
        </pc:spChg>
      </pc:sldChg>
      <pc:sldChg chg="add del">
        <pc:chgData name="Grégory Morel" userId="732ee2fcb39904ba" providerId="LiveId" clId="{176D9143-2FEB-4030-8BD6-DD6EB9A273DC}" dt="2021-02-08T15:29:34.877" v="32003"/>
        <pc:sldMkLst>
          <pc:docMk/>
          <pc:sldMk cId="3537099233" sldId="690"/>
        </pc:sldMkLst>
      </pc:sldChg>
      <pc:sldMasterChg chg="modSldLayout">
        <pc:chgData name="Grégory Morel" userId="732ee2fcb39904ba" providerId="LiveId" clId="{176D9143-2FEB-4030-8BD6-DD6EB9A273DC}" dt="2021-01-30T15:24:54.496" v="10673" actId="20577"/>
        <pc:sldMasterMkLst>
          <pc:docMk/>
          <pc:sldMasterMk cId="1351809501" sldId="2147483654"/>
        </pc:sldMasterMkLst>
        <pc:sldLayoutChg chg="modSp">
          <pc:chgData name="Grégory Morel" userId="732ee2fcb39904ba" providerId="LiveId" clId="{176D9143-2FEB-4030-8BD6-DD6EB9A273DC}" dt="2021-01-30T15:24:54.496" v="10673" actId="20577"/>
          <pc:sldLayoutMkLst>
            <pc:docMk/>
            <pc:sldMasterMk cId="1351809501" sldId="2147483654"/>
            <pc:sldLayoutMk cId="899506862" sldId="2147483666"/>
          </pc:sldLayoutMkLst>
          <pc:spChg chg="mod">
            <ac:chgData name="Grégory Morel" userId="732ee2fcb39904ba" providerId="LiveId" clId="{176D9143-2FEB-4030-8BD6-DD6EB9A273DC}" dt="2021-01-30T15:24:54.496" v="10673" actId="20577"/>
            <ac:spMkLst>
              <pc:docMk/>
              <pc:sldMasterMk cId="1351809501" sldId="2147483654"/>
              <pc:sldLayoutMk cId="899506862" sldId="2147483666"/>
              <ac:spMk id="17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EA8A0-15D8-4FC2-A0D5-7C3A36012A56}" type="datetimeFigureOut">
              <a:rPr lang="bg-BG" smtClean="0"/>
              <a:t>3.3.2023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CA5A7-B492-48DE-AC04-28E27A2EEFEF}" type="slidenum">
              <a:rPr lang="bg-BG" smtClean="0"/>
              <a:t>‹N°›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77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6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8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3034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0822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4255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langages disposant d’un </a:t>
            </a:r>
            <a:r>
              <a:rPr lang="fr-FR" i="1" noProof="0" dirty="0" err="1"/>
              <a:t>garbage</a:t>
            </a:r>
            <a:r>
              <a:rPr lang="fr-FR" i="1" noProof="0" dirty="0"/>
              <a:t> collector</a:t>
            </a:r>
            <a:r>
              <a:rPr lang="fr-FR" i="0" noProof="0" dirty="0"/>
              <a:t> (comme Java) ont un mécanisme de récupération de tout espace mémoire qui n’est plus référencé par une variable.</a:t>
            </a: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dans d’autres langages (C, C++ « traditionnel »…), c’est au développeur de libérer </a:t>
            </a:r>
            <a:r>
              <a:rPr lang="fr-FR" i="1" noProof="0" dirty="0"/>
              <a:t>manuellement</a:t>
            </a:r>
            <a:r>
              <a:rPr lang="fr-FR" i="0" noProof="0" dirty="0"/>
              <a:t> la mémoire, sans quoi elle est perdue jusqu’à l’arrêt du programme.</a:t>
            </a: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6794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5088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3742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5622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3266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0880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586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708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4236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8726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9443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8578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4242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4992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0777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905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27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78652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28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0142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0394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9488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2341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173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Evolutif : au sens “scalable”, pouvant passer à l’échelle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7523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30002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528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963938" y="119285"/>
            <a:ext cx="9144001" cy="900747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accent2"/>
                </a:solidFill>
                <a:latin typeface="Myriad Pro Light" panose="020B0403030403020204" pitchFamily="34" charset="0"/>
              </a:defRPr>
            </a:lvl1pPr>
            <a:lvl2pPr marL="457151" indent="0" algn="ctr">
              <a:buNone/>
              <a:defRPr sz="2000"/>
            </a:lvl2pPr>
            <a:lvl3pPr marL="914300" indent="0" algn="ctr">
              <a:buNone/>
              <a:defRPr sz="1800"/>
            </a:lvl3pPr>
            <a:lvl4pPr marL="1371451" indent="0" algn="ctr">
              <a:buNone/>
              <a:defRPr sz="1600"/>
            </a:lvl4pPr>
            <a:lvl5pPr marL="1828599" indent="0" algn="ctr">
              <a:buNone/>
              <a:defRPr sz="1600"/>
            </a:lvl5pPr>
            <a:lvl6pPr marL="2285751" indent="0" algn="ctr">
              <a:buNone/>
              <a:defRPr sz="1600"/>
            </a:lvl6pPr>
            <a:lvl7pPr marL="2742899" indent="0" algn="ctr">
              <a:buNone/>
              <a:defRPr sz="1600"/>
            </a:lvl7pPr>
            <a:lvl8pPr marL="3200048" indent="0" algn="ctr">
              <a:buNone/>
              <a:defRPr sz="1600"/>
            </a:lvl8pPr>
            <a:lvl9pPr marL="365719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7618" y="471393"/>
            <a:ext cx="937260" cy="600075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351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95" y="520663"/>
            <a:ext cx="729985" cy="465076"/>
          </a:xfrm>
          <a:prstGeom prst="rect">
            <a:avLst/>
          </a:prstGeom>
          <a:noFill/>
        </p:spPr>
        <p:txBody>
          <a:bodyPr/>
          <a:lstStyle>
            <a:lvl1pPr algn="ctr">
              <a:defRPr sz="2800">
                <a:solidFill>
                  <a:schemeClr val="accent5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</a:lstStyle>
          <a:p>
            <a:fld id="{CCB13F18-A32D-40F8-92A2-4CABB04772E8}" type="slidenum">
              <a:rPr lang="bg-BG" smtClean="0"/>
              <a:pPr/>
              <a:t>‹N°›</a:t>
            </a:fld>
            <a:endParaRPr lang="bg-BG" dirty="0"/>
          </a:p>
        </p:txBody>
      </p:sp>
      <p:sp>
        <p:nvSpPr>
          <p:cNvPr id="15" name="Freeform 5"/>
          <p:cNvSpPr>
            <a:spLocks/>
          </p:cNvSpPr>
          <p:nvPr userDrawn="1"/>
        </p:nvSpPr>
        <p:spPr bwMode="auto">
          <a:xfrm>
            <a:off x="11561329" y="7234321"/>
            <a:ext cx="311009" cy="194979"/>
          </a:xfrm>
          <a:custGeom>
            <a:avLst/>
            <a:gdLst>
              <a:gd name="T0" fmla="*/ 2677 w 3900"/>
              <a:gd name="T1" fmla="*/ 521 h 2445"/>
              <a:gd name="T2" fmla="*/ 2677 w 3900"/>
              <a:gd name="T3" fmla="*/ 0 h 2445"/>
              <a:gd name="T4" fmla="*/ 3900 w 3900"/>
              <a:gd name="T5" fmla="*/ 1222 h 2445"/>
              <a:gd name="T6" fmla="*/ 2677 w 3900"/>
              <a:gd name="T7" fmla="*/ 2445 h 2445"/>
              <a:gd name="T8" fmla="*/ 2677 w 3900"/>
              <a:gd name="T9" fmla="*/ 1923 h 2445"/>
              <a:gd name="T10" fmla="*/ 0 w 3900"/>
              <a:gd name="T11" fmla="*/ 1923 h 2445"/>
              <a:gd name="T12" fmla="*/ 1401 w 3900"/>
              <a:gd name="T13" fmla="*/ 521 h 2445"/>
              <a:gd name="T14" fmla="*/ 2677 w 3900"/>
              <a:gd name="T15" fmla="*/ 521 h 2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0" h="2445">
                <a:moveTo>
                  <a:pt x="2677" y="521"/>
                </a:moveTo>
                <a:lnTo>
                  <a:pt x="2677" y="0"/>
                </a:lnTo>
                <a:lnTo>
                  <a:pt x="3900" y="1222"/>
                </a:lnTo>
                <a:lnTo>
                  <a:pt x="2677" y="2445"/>
                </a:lnTo>
                <a:lnTo>
                  <a:pt x="2677" y="1923"/>
                </a:lnTo>
                <a:lnTo>
                  <a:pt x="0" y="1923"/>
                </a:lnTo>
                <a:lnTo>
                  <a:pt x="1401" y="521"/>
                </a:lnTo>
                <a:lnTo>
                  <a:pt x="2677" y="52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sz="1351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 rot="10800000">
            <a:off x="11306194" y="7234321"/>
            <a:ext cx="311009" cy="194979"/>
          </a:xfrm>
          <a:custGeom>
            <a:avLst/>
            <a:gdLst>
              <a:gd name="T0" fmla="*/ 2677 w 3900"/>
              <a:gd name="T1" fmla="*/ 521 h 2445"/>
              <a:gd name="T2" fmla="*/ 2677 w 3900"/>
              <a:gd name="T3" fmla="*/ 0 h 2445"/>
              <a:gd name="T4" fmla="*/ 3900 w 3900"/>
              <a:gd name="T5" fmla="*/ 1222 h 2445"/>
              <a:gd name="T6" fmla="*/ 2677 w 3900"/>
              <a:gd name="T7" fmla="*/ 2445 h 2445"/>
              <a:gd name="T8" fmla="*/ 2677 w 3900"/>
              <a:gd name="T9" fmla="*/ 1923 h 2445"/>
              <a:gd name="T10" fmla="*/ 0 w 3900"/>
              <a:gd name="T11" fmla="*/ 1923 h 2445"/>
              <a:gd name="T12" fmla="*/ 1401 w 3900"/>
              <a:gd name="T13" fmla="*/ 521 h 2445"/>
              <a:gd name="T14" fmla="*/ 2677 w 3900"/>
              <a:gd name="T15" fmla="*/ 521 h 2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0" h="2445">
                <a:moveTo>
                  <a:pt x="2677" y="521"/>
                </a:moveTo>
                <a:lnTo>
                  <a:pt x="2677" y="0"/>
                </a:lnTo>
                <a:lnTo>
                  <a:pt x="3900" y="1222"/>
                </a:lnTo>
                <a:lnTo>
                  <a:pt x="2677" y="2445"/>
                </a:lnTo>
                <a:lnTo>
                  <a:pt x="2677" y="1923"/>
                </a:lnTo>
                <a:lnTo>
                  <a:pt x="0" y="1923"/>
                </a:lnTo>
                <a:lnTo>
                  <a:pt x="1401" y="521"/>
                </a:lnTo>
                <a:lnTo>
                  <a:pt x="2677" y="5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sz="1351"/>
          </a:p>
        </p:txBody>
      </p:sp>
      <p:sp>
        <p:nvSpPr>
          <p:cNvPr id="17" name="Rectangle 16"/>
          <p:cNvSpPr/>
          <p:nvPr userDrawn="1"/>
        </p:nvSpPr>
        <p:spPr>
          <a:xfrm>
            <a:off x="1760101" y="7136912"/>
            <a:ext cx="867179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300" dirty="0">
                <a:solidFill>
                  <a:schemeClr val="accent2">
                    <a:alpha val="79000"/>
                  </a:schemeClr>
                </a:solidFill>
                <a:latin typeface="Titillium Lt" panose="00000400000000000000" pitchFamily="50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GREGORY MOREL 	        STRUCTURES DE DONNEES ET ALGORITHMES AVANCES		CPE LYON </a:t>
            </a:r>
            <a:r>
              <a:rPr lang="en-US" sz="1300" dirty="0" smtClean="0">
                <a:solidFill>
                  <a:schemeClr val="accent2">
                    <a:alpha val="79000"/>
                  </a:schemeClr>
                </a:solidFill>
                <a:latin typeface="Titillium Lt" panose="00000400000000000000" pitchFamily="50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2022</a:t>
            </a:r>
            <a:endParaRPr lang="bg-BG" sz="1300" dirty="0">
              <a:solidFill>
                <a:schemeClr val="accent2">
                  <a:alpha val="79000"/>
                </a:schemeClr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50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620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835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1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80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53" r:id="rId3"/>
  </p:sldLayoutIdLst>
  <p:hf hdr="0" ftr="0" dt="0"/>
  <p:txStyles>
    <p:titleStyle>
      <a:lvl1pPr algn="l" defTabSz="9143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6" indent="-228576" algn="l" defTabSz="9143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27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5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24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74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24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74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24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75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1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0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1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9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51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9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8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9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"/>
            <a:ext cx="12192000" cy="428977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2" name="Freeform 5"/>
          <p:cNvSpPr>
            <a:spLocks noEditPoints="1"/>
          </p:cNvSpPr>
          <p:nvPr/>
        </p:nvSpPr>
        <p:spPr bwMode="auto">
          <a:xfrm>
            <a:off x="1200836" y="1915755"/>
            <a:ext cx="9790339" cy="2374029"/>
          </a:xfrm>
          <a:custGeom>
            <a:avLst/>
            <a:gdLst>
              <a:gd name="T0" fmla="*/ 10828 w 11635"/>
              <a:gd name="T1" fmla="*/ 718 h 2818"/>
              <a:gd name="T2" fmla="*/ 10188 w 11635"/>
              <a:gd name="T3" fmla="*/ 754 h 2818"/>
              <a:gd name="T4" fmla="*/ 9592 w 11635"/>
              <a:gd name="T5" fmla="*/ 1294 h 2818"/>
              <a:gd name="T6" fmla="*/ 8364 w 11635"/>
              <a:gd name="T7" fmla="*/ 1162 h 2818"/>
              <a:gd name="T8" fmla="*/ 8092 w 11635"/>
              <a:gd name="T9" fmla="*/ 350 h 2818"/>
              <a:gd name="T10" fmla="*/ 7564 w 11635"/>
              <a:gd name="T11" fmla="*/ 586 h 2818"/>
              <a:gd name="T12" fmla="*/ 7484 w 11635"/>
              <a:gd name="T13" fmla="*/ 642 h 2818"/>
              <a:gd name="T14" fmla="*/ 6692 w 11635"/>
              <a:gd name="T15" fmla="*/ 1450 h 2818"/>
              <a:gd name="T16" fmla="*/ 4340 w 11635"/>
              <a:gd name="T17" fmla="*/ 1650 h 2818"/>
              <a:gd name="T18" fmla="*/ 4000 w 11635"/>
              <a:gd name="T19" fmla="*/ 594 h 2818"/>
              <a:gd name="T20" fmla="*/ 3616 w 11635"/>
              <a:gd name="T21" fmla="*/ 1114 h 2818"/>
              <a:gd name="T22" fmla="*/ 2956 w 11635"/>
              <a:gd name="T23" fmla="*/ 866 h 2818"/>
              <a:gd name="T24" fmla="*/ 2404 w 11635"/>
              <a:gd name="T25" fmla="*/ 142 h 2818"/>
              <a:gd name="T26" fmla="*/ 2384 w 11635"/>
              <a:gd name="T27" fmla="*/ 562 h 2818"/>
              <a:gd name="T28" fmla="*/ 1704 w 11635"/>
              <a:gd name="T29" fmla="*/ 806 h 2818"/>
              <a:gd name="T30" fmla="*/ 536 w 11635"/>
              <a:gd name="T31" fmla="*/ 434 h 2818"/>
              <a:gd name="T32" fmla="*/ 668 w 11635"/>
              <a:gd name="T33" fmla="*/ 834 h 2818"/>
              <a:gd name="T34" fmla="*/ 736 w 11635"/>
              <a:gd name="T35" fmla="*/ 1558 h 2818"/>
              <a:gd name="T36" fmla="*/ 1160 w 11635"/>
              <a:gd name="T37" fmla="*/ 1390 h 2818"/>
              <a:gd name="T38" fmla="*/ 2172 w 11635"/>
              <a:gd name="T39" fmla="*/ 1346 h 2818"/>
              <a:gd name="T40" fmla="*/ 2768 w 11635"/>
              <a:gd name="T41" fmla="*/ 1038 h 2818"/>
              <a:gd name="T42" fmla="*/ 3136 w 11635"/>
              <a:gd name="T43" fmla="*/ 1714 h 2818"/>
              <a:gd name="T44" fmla="*/ 3972 w 11635"/>
              <a:gd name="T45" fmla="*/ 2042 h 2818"/>
              <a:gd name="T46" fmla="*/ 4148 w 11635"/>
              <a:gd name="T47" fmla="*/ 1662 h 2818"/>
              <a:gd name="T48" fmla="*/ 5308 w 11635"/>
              <a:gd name="T49" fmla="*/ 2782 h 2818"/>
              <a:gd name="T50" fmla="*/ 6804 w 11635"/>
              <a:gd name="T51" fmla="*/ 2094 h 2818"/>
              <a:gd name="T52" fmla="*/ 7844 w 11635"/>
              <a:gd name="T53" fmla="*/ 1430 h 2818"/>
              <a:gd name="T54" fmla="*/ 8224 w 11635"/>
              <a:gd name="T55" fmla="*/ 1626 h 2818"/>
              <a:gd name="T56" fmla="*/ 8484 w 11635"/>
              <a:gd name="T57" fmla="*/ 1242 h 2818"/>
              <a:gd name="T58" fmla="*/ 8788 w 11635"/>
              <a:gd name="T59" fmla="*/ 2366 h 2818"/>
              <a:gd name="T60" fmla="*/ 9168 w 11635"/>
              <a:gd name="T61" fmla="*/ 1902 h 2818"/>
              <a:gd name="T62" fmla="*/ 10460 w 11635"/>
              <a:gd name="T63" fmla="*/ 2122 h 2818"/>
              <a:gd name="T64" fmla="*/ 9600 w 11635"/>
              <a:gd name="T65" fmla="*/ 1338 h 2818"/>
              <a:gd name="T66" fmla="*/ 10260 w 11635"/>
              <a:gd name="T67" fmla="*/ 910 h 2818"/>
              <a:gd name="T68" fmla="*/ 10800 w 11635"/>
              <a:gd name="T69" fmla="*/ 754 h 2818"/>
              <a:gd name="T70" fmla="*/ 8180 w 11635"/>
              <a:gd name="T71" fmla="*/ 206 h 2818"/>
              <a:gd name="T72" fmla="*/ 7368 w 11635"/>
              <a:gd name="T73" fmla="*/ 410 h 2818"/>
              <a:gd name="T74" fmla="*/ 4024 w 11635"/>
              <a:gd name="T75" fmla="*/ 646 h 2818"/>
              <a:gd name="T76" fmla="*/ 2336 w 11635"/>
              <a:gd name="T77" fmla="*/ 198 h 2818"/>
              <a:gd name="T78" fmla="*/ 328 w 11635"/>
              <a:gd name="T79" fmla="*/ 522 h 2818"/>
              <a:gd name="T80" fmla="*/ 600 w 11635"/>
              <a:gd name="T81" fmla="*/ 1730 h 2818"/>
              <a:gd name="T82" fmla="*/ 1216 w 11635"/>
              <a:gd name="T83" fmla="*/ 1138 h 2818"/>
              <a:gd name="T84" fmla="*/ 1440 w 11635"/>
              <a:gd name="T85" fmla="*/ 966 h 2818"/>
              <a:gd name="T86" fmla="*/ 2148 w 11635"/>
              <a:gd name="T87" fmla="*/ 1270 h 2818"/>
              <a:gd name="T88" fmla="*/ 3088 w 11635"/>
              <a:gd name="T89" fmla="*/ 1802 h 2818"/>
              <a:gd name="T90" fmla="*/ 3088 w 11635"/>
              <a:gd name="T91" fmla="*/ 1802 h 2818"/>
              <a:gd name="T92" fmla="*/ 3996 w 11635"/>
              <a:gd name="T93" fmla="*/ 2150 h 2818"/>
              <a:gd name="T94" fmla="*/ 3980 w 11635"/>
              <a:gd name="T95" fmla="*/ 1430 h 2818"/>
              <a:gd name="T96" fmla="*/ 5200 w 11635"/>
              <a:gd name="T97" fmla="*/ 1830 h 2818"/>
              <a:gd name="T98" fmla="*/ 6440 w 11635"/>
              <a:gd name="T99" fmla="*/ 2046 h 2818"/>
              <a:gd name="T100" fmla="*/ 7528 w 11635"/>
              <a:gd name="T101" fmla="*/ 906 h 2818"/>
              <a:gd name="T102" fmla="*/ 8788 w 11635"/>
              <a:gd name="T103" fmla="*/ 2582 h 2818"/>
              <a:gd name="T104" fmla="*/ 9172 w 11635"/>
              <a:gd name="T105" fmla="*/ 1678 h 2818"/>
              <a:gd name="T106" fmla="*/ 10144 w 11635"/>
              <a:gd name="T107" fmla="*/ 2010 h 2818"/>
              <a:gd name="T108" fmla="*/ 9920 w 11635"/>
              <a:gd name="T109" fmla="*/ 1266 h 2818"/>
              <a:gd name="T110" fmla="*/ 10400 w 11635"/>
              <a:gd name="T111" fmla="*/ 314 h 2818"/>
              <a:gd name="T112" fmla="*/ 11408 w 11635"/>
              <a:gd name="T113" fmla="*/ 1230 h 2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635" h="2818">
                <a:moveTo>
                  <a:pt x="11432" y="934"/>
                </a:moveTo>
                <a:cubicBezTo>
                  <a:pt x="11418" y="929"/>
                  <a:pt x="11387" y="919"/>
                  <a:pt x="11368" y="922"/>
                </a:cubicBezTo>
                <a:cubicBezTo>
                  <a:pt x="11322" y="930"/>
                  <a:pt x="11283" y="940"/>
                  <a:pt x="11252" y="962"/>
                </a:cubicBezTo>
                <a:cubicBezTo>
                  <a:pt x="11237" y="973"/>
                  <a:pt x="11231" y="991"/>
                  <a:pt x="11212" y="998"/>
                </a:cubicBezTo>
                <a:cubicBezTo>
                  <a:pt x="11183" y="967"/>
                  <a:pt x="11140" y="947"/>
                  <a:pt x="11104" y="922"/>
                </a:cubicBezTo>
                <a:cubicBezTo>
                  <a:pt x="11043" y="879"/>
                  <a:pt x="10985" y="829"/>
                  <a:pt x="10924" y="786"/>
                </a:cubicBezTo>
                <a:cubicBezTo>
                  <a:pt x="10893" y="764"/>
                  <a:pt x="10851" y="747"/>
                  <a:pt x="10828" y="718"/>
                </a:cubicBezTo>
                <a:cubicBezTo>
                  <a:pt x="10824" y="713"/>
                  <a:pt x="10846" y="671"/>
                  <a:pt x="10852" y="658"/>
                </a:cubicBezTo>
                <a:cubicBezTo>
                  <a:pt x="10872" y="616"/>
                  <a:pt x="10901" y="530"/>
                  <a:pt x="10884" y="458"/>
                </a:cubicBezTo>
                <a:cubicBezTo>
                  <a:pt x="10843" y="288"/>
                  <a:pt x="10761" y="177"/>
                  <a:pt x="10604" y="126"/>
                </a:cubicBezTo>
                <a:cubicBezTo>
                  <a:pt x="10572" y="121"/>
                  <a:pt x="10540" y="115"/>
                  <a:pt x="10508" y="110"/>
                </a:cubicBezTo>
                <a:cubicBezTo>
                  <a:pt x="10453" y="98"/>
                  <a:pt x="10370" y="132"/>
                  <a:pt x="10336" y="146"/>
                </a:cubicBezTo>
                <a:cubicBezTo>
                  <a:pt x="10218" y="197"/>
                  <a:pt x="10140" y="286"/>
                  <a:pt x="10104" y="418"/>
                </a:cubicBezTo>
                <a:cubicBezTo>
                  <a:pt x="10066" y="558"/>
                  <a:pt x="10133" y="680"/>
                  <a:pt x="10188" y="754"/>
                </a:cubicBezTo>
                <a:cubicBezTo>
                  <a:pt x="10206" y="779"/>
                  <a:pt x="10229" y="811"/>
                  <a:pt x="10260" y="822"/>
                </a:cubicBezTo>
                <a:cubicBezTo>
                  <a:pt x="10247" y="860"/>
                  <a:pt x="10210" y="891"/>
                  <a:pt x="10188" y="922"/>
                </a:cubicBezTo>
                <a:cubicBezTo>
                  <a:pt x="10149" y="977"/>
                  <a:pt x="10115" y="1031"/>
                  <a:pt x="10076" y="1086"/>
                </a:cubicBezTo>
                <a:cubicBezTo>
                  <a:pt x="10063" y="1104"/>
                  <a:pt x="10043" y="1118"/>
                  <a:pt x="10036" y="1142"/>
                </a:cubicBezTo>
                <a:cubicBezTo>
                  <a:pt x="9945" y="1117"/>
                  <a:pt x="9860" y="1150"/>
                  <a:pt x="9860" y="1250"/>
                </a:cubicBezTo>
                <a:cubicBezTo>
                  <a:pt x="9794" y="1252"/>
                  <a:pt x="9724" y="1267"/>
                  <a:pt x="9664" y="1282"/>
                </a:cubicBezTo>
                <a:cubicBezTo>
                  <a:pt x="9639" y="1288"/>
                  <a:pt x="9611" y="1282"/>
                  <a:pt x="9592" y="1294"/>
                </a:cubicBezTo>
                <a:cubicBezTo>
                  <a:pt x="9580" y="1279"/>
                  <a:pt x="9580" y="1257"/>
                  <a:pt x="9572" y="1238"/>
                </a:cubicBezTo>
                <a:cubicBezTo>
                  <a:pt x="9553" y="1194"/>
                  <a:pt x="9524" y="1151"/>
                  <a:pt x="9496" y="1114"/>
                </a:cubicBezTo>
                <a:cubicBezTo>
                  <a:pt x="9370" y="946"/>
                  <a:pt x="9064" y="887"/>
                  <a:pt x="8860" y="1022"/>
                </a:cubicBezTo>
                <a:cubicBezTo>
                  <a:pt x="8805" y="1058"/>
                  <a:pt x="8751" y="1114"/>
                  <a:pt x="8716" y="1170"/>
                </a:cubicBezTo>
                <a:cubicBezTo>
                  <a:pt x="8701" y="1194"/>
                  <a:pt x="8695" y="1229"/>
                  <a:pt x="8676" y="1250"/>
                </a:cubicBezTo>
                <a:cubicBezTo>
                  <a:pt x="8653" y="1259"/>
                  <a:pt x="8590" y="1227"/>
                  <a:pt x="8564" y="1218"/>
                </a:cubicBezTo>
                <a:cubicBezTo>
                  <a:pt x="8496" y="1195"/>
                  <a:pt x="8432" y="1185"/>
                  <a:pt x="8364" y="1162"/>
                </a:cubicBezTo>
                <a:cubicBezTo>
                  <a:pt x="8320" y="1147"/>
                  <a:pt x="8273" y="1127"/>
                  <a:pt x="8224" y="1118"/>
                </a:cubicBezTo>
                <a:cubicBezTo>
                  <a:pt x="8228" y="1086"/>
                  <a:pt x="8237" y="1050"/>
                  <a:pt x="8244" y="1018"/>
                </a:cubicBezTo>
                <a:cubicBezTo>
                  <a:pt x="8254" y="974"/>
                  <a:pt x="8240" y="917"/>
                  <a:pt x="8232" y="886"/>
                </a:cubicBezTo>
                <a:cubicBezTo>
                  <a:pt x="8203" y="778"/>
                  <a:pt x="8161" y="688"/>
                  <a:pt x="8084" y="630"/>
                </a:cubicBezTo>
                <a:cubicBezTo>
                  <a:pt x="8061" y="613"/>
                  <a:pt x="8026" y="600"/>
                  <a:pt x="8008" y="578"/>
                </a:cubicBezTo>
                <a:cubicBezTo>
                  <a:pt x="8003" y="572"/>
                  <a:pt x="8042" y="485"/>
                  <a:pt x="8048" y="470"/>
                </a:cubicBezTo>
                <a:cubicBezTo>
                  <a:pt x="8055" y="453"/>
                  <a:pt x="8083" y="354"/>
                  <a:pt x="8092" y="350"/>
                </a:cubicBezTo>
                <a:cubicBezTo>
                  <a:pt x="8104" y="344"/>
                  <a:pt x="8130" y="356"/>
                  <a:pt x="8148" y="350"/>
                </a:cubicBezTo>
                <a:cubicBezTo>
                  <a:pt x="8201" y="333"/>
                  <a:pt x="8272" y="267"/>
                  <a:pt x="8240" y="182"/>
                </a:cubicBezTo>
                <a:cubicBezTo>
                  <a:pt x="8205" y="90"/>
                  <a:pt x="8068" y="61"/>
                  <a:pt x="8008" y="150"/>
                </a:cubicBezTo>
                <a:cubicBezTo>
                  <a:pt x="7970" y="206"/>
                  <a:pt x="7991" y="311"/>
                  <a:pt x="8048" y="330"/>
                </a:cubicBezTo>
                <a:cubicBezTo>
                  <a:pt x="8020" y="406"/>
                  <a:pt x="7992" y="482"/>
                  <a:pt x="7964" y="558"/>
                </a:cubicBezTo>
                <a:cubicBezTo>
                  <a:pt x="7925" y="549"/>
                  <a:pt x="7883" y="536"/>
                  <a:pt x="7840" y="526"/>
                </a:cubicBezTo>
                <a:cubicBezTo>
                  <a:pt x="7735" y="503"/>
                  <a:pt x="7624" y="558"/>
                  <a:pt x="7564" y="586"/>
                </a:cubicBezTo>
                <a:cubicBezTo>
                  <a:pt x="7542" y="550"/>
                  <a:pt x="7498" y="522"/>
                  <a:pt x="7484" y="482"/>
                </a:cubicBezTo>
                <a:cubicBezTo>
                  <a:pt x="7478" y="466"/>
                  <a:pt x="7503" y="443"/>
                  <a:pt x="7496" y="414"/>
                </a:cubicBezTo>
                <a:cubicBezTo>
                  <a:pt x="7485" y="367"/>
                  <a:pt x="7457" y="363"/>
                  <a:pt x="7424" y="338"/>
                </a:cubicBezTo>
                <a:cubicBezTo>
                  <a:pt x="7347" y="336"/>
                  <a:pt x="7318" y="375"/>
                  <a:pt x="7320" y="454"/>
                </a:cubicBezTo>
                <a:cubicBezTo>
                  <a:pt x="7337" y="473"/>
                  <a:pt x="7376" y="545"/>
                  <a:pt x="7428" y="510"/>
                </a:cubicBezTo>
                <a:cubicBezTo>
                  <a:pt x="7468" y="515"/>
                  <a:pt x="7495" y="583"/>
                  <a:pt x="7524" y="606"/>
                </a:cubicBezTo>
                <a:cubicBezTo>
                  <a:pt x="7516" y="625"/>
                  <a:pt x="7499" y="631"/>
                  <a:pt x="7484" y="642"/>
                </a:cubicBezTo>
                <a:cubicBezTo>
                  <a:pt x="7458" y="661"/>
                  <a:pt x="7430" y="700"/>
                  <a:pt x="7412" y="726"/>
                </a:cubicBezTo>
                <a:cubicBezTo>
                  <a:pt x="7333" y="840"/>
                  <a:pt x="7319" y="1020"/>
                  <a:pt x="7380" y="1162"/>
                </a:cubicBezTo>
                <a:cubicBezTo>
                  <a:pt x="7390" y="1185"/>
                  <a:pt x="7394" y="1208"/>
                  <a:pt x="7412" y="1222"/>
                </a:cubicBezTo>
                <a:cubicBezTo>
                  <a:pt x="7386" y="1260"/>
                  <a:pt x="7268" y="1317"/>
                  <a:pt x="7224" y="1346"/>
                </a:cubicBezTo>
                <a:cubicBezTo>
                  <a:pt x="7123" y="1414"/>
                  <a:pt x="7021" y="1480"/>
                  <a:pt x="6916" y="1546"/>
                </a:cubicBezTo>
                <a:cubicBezTo>
                  <a:pt x="6869" y="1576"/>
                  <a:pt x="6824" y="1617"/>
                  <a:pt x="6772" y="1642"/>
                </a:cubicBezTo>
                <a:cubicBezTo>
                  <a:pt x="6745" y="1576"/>
                  <a:pt x="6727" y="1508"/>
                  <a:pt x="6692" y="1450"/>
                </a:cubicBezTo>
                <a:cubicBezTo>
                  <a:pt x="6557" y="1228"/>
                  <a:pt x="6373" y="1066"/>
                  <a:pt x="6104" y="978"/>
                </a:cubicBezTo>
                <a:cubicBezTo>
                  <a:pt x="6053" y="967"/>
                  <a:pt x="6003" y="957"/>
                  <a:pt x="5952" y="946"/>
                </a:cubicBezTo>
                <a:cubicBezTo>
                  <a:pt x="5854" y="924"/>
                  <a:pt x="5702" y="940"/>
                  <a:pt x="5620" y="962"/>
                </a:cubicBezTo>
                <a:cubicBezTo>
                  <a:pt x="5315" y="1042"/>
                  <a:pt x="5132" y="1167"/>
                  <a:pt x="4984" y="1402"/>
                </a:cubicBezTo>
                <a:cubicBezTo>
                  <a:pt x="4935" y="1480"/>
                  <a:pt x="4852" y="1621"/>
                  <a:pt x="4848" y="1738"/>
                </a:cubicBezTo>
                <a:cubicBezTo>
                  <a:pt x="4747" y="1730"/>
                  <a:pt x="4638" y="1706"/>
                  <a:pt x="4544" y="1682"/>
                </a:cubicBezTo>
                <a:cubicBezTo>
                  <a:pt x="4474" y="1664"/>
                  <a:pt x="4410" y="1668"/>
                  <a:pt x="4340" y="1650"/>
                </a:cubicBezTo>
                <a:cubicBezTo>
                  <a:pt x="4287" y="1636"/>
                  <a:pt x="4224" y="1618"/>
                  <a:pt x="4164" y="1618"/>
                </a:cubicBezTo>
                <a:cubicBezTo>
                  <a:pt x="4160" y="1614"/>
                  <a:pt x="4164" y="1618"/>
                  <a:pt x="4160" y="1614"/>
                </a:cubicBezTo>
                <a:cubicBezTo>
                  <a:pt x="4175" y="1416"/>
                  <a:pt x="4126" y="1286"/>
                  <a:pt x="4008" y="1198"/>
                </a:cubicBezTo>
                <a:cubicBezTo>
                  <a:pt x="3976" y="1174"/>
                  <a:pt x="3945" y="1142"/>
                  <a:pt x="3900" y="1130"/>
                </a:cubicBezTo>
                <a:cubicBezTo>
                  <a:pt x="3928" y="1019"/>
                  <a:pt x="4002" y="925"/>
                  <a:pt x="4028" y="814"/>
                </a:cubicBezTo>
                <a:cubicBezTo>
                  <a:pt x="4125" y="816"/>
                  <a:pt x="4193" y="718"/>
                  <a:pt x="4136" y="634"/>
                </a:cubicBezTo>
                <a:cubicBezTo>
                  <a:pt x="4107" y="592"/>
                  <a:pt x="4057" y="588"/>
                  <a:pt x="4000" y="594"/>
                </a:cubicBezTo>
                <a:cubicBezTo>
                  <a:pt x="3977" y="615"/>
                  <a:pt x="3949" y="626"/>
                  <a:pt x="3936" y="658"/>
                </a:cubicBezTo>
                <a:cubicBezTo>
                  <a:pt x="3913" y="714"/>
                  <a:pt x="3948" y="782"/>
                  <a:pt x="3984" y="794"/>
                </a:cubicBezTo>
                <a:cubicBezTo>
                  <a:pt x="3979" y="828"/>
                  <a:pt x="3960" y="855"/>
                  <a:pt x="3948" y="882"/>
                </a:cubicBezTo>
                <a:cubicBezTo>
                  <a:pt x="3926" y="933"/>
                  <a:pt x="3913" y="979"/>
                  <a:pt x="3892" y="1030"/>
                </a:cubicBezTo>
                <a:cubicBezTo>
                  <a:pt x="3881" y="1056"/>
                  <a:pt x="3863" y="1084"/>
                  <a:pt x="3856" y="1114"/>
                </a:cubicBezTo>
                <a:cubicBezTo>
                  <a:pt x="3827" y="1107"/>
                  <a:pt x="3789" y="1101"/>
                  <a:pt x="3756" y="1094"/>
                </a:cubicBezTo>
                <a:cubicBezTo>
                  <a:pt x="3708" y="1084"/>
                  <a:pt x="3648" y="1104"/>
                  <a:pt x="3616" y="1114"/>
                </a:cubicBezTo>
                <a:cubicBezTo>
                  <a:pt x="3526" y="1143"/>
                  <a:pt x="3446" y="1182"/>
                  <a:pt x="3396" y="1250"/>
                </a:cubicBezTo>
                <a:cubicBezTo>
                  <a:pt x="3386" y="1264"/>
                  <a:pt x="3380" y="1278"/>
                  <a:pt x="3368" y="1290"/>
                </a:cubicBezTo>
                <a:cubicBezTo>
                  <a:pt x="3368" y="1291"/>
                  <a:pt x="3368" y="1293"/>
                  <a:pt x="3368" y="1294"/>
                </a:cubicBezTo>
                <a:cubicBezTo>
                  <a:pt x="3318" y="1276"/>
                  <a:pt x="3284" y="1216"/>
                  <a:pt x="3244" y="1186"/>
                </a:cubicBezTo>
                <a:cubicBezTo>
                  <a:pt x="3170" y="1130"/>
                  <a:pt x="3109" y="1057"/>
                  <a:pt x="3036" y="1002"/>
                </a:cubicBezTo>
                <a:cubicBezTo>
                  <a:pt x="3003" y="977"/>
                  <a:pt x="2959" y="949"/>
                  <a:pt x="2936" y="914"/>
                </a:cubicBezTo>
                <a:cubicBezTo>
                  <a:pt x="2933" y="911"/>
                  <a:pt x="2950" y="877"/>
                  <a:pt x="2956" y="866"/>
                </a:cubicBezTo>
                <a:cubicBezTo>
                  <a:pt x="2976" y="828"/>
                  <a:pt x="3006" y="751"/>
                  <a:pt x="2988" y="682"/>
                </a:cubicBezTo>
                <a:cubicBezTo>
                  <a:pt x="2948" y="525"/>
                  <a:pt x="2873" y="452"/>
                  <a:pt x="2716" y="410"/>
                </a:cubicBezTo>
                <a:cubicBezTo>
                  <a:pt x="2681" y="401"/>
                  <a:pt x="2630" y="399"/>
                  <a:pt x="2592" y="410"/>
                </a:cubicBezTo>
                <a:cubicBezTo>
                  <a:pt x="2554" y="421"/>
                  <a:pt x="2522" y="443"/>
                  <a:pt x="2488" y="454"/>
                </a:cubicBezTo>
                <a:cubicBezTo>
                  <a:pt x="2469" y="417"/>
                  <a:pt x="2439" y="387"/>
                  <a:pt x="2416" y="354"/>
                </a:cubicBezTo>
                <a:cubicBezTo>
                  <a:pt x="2398" y="328"/>
                  <a:pt x="2386" y="299"/>
                  <a:pt x="2364" y="278"/>
                </a:cubicBezTo>
                <a:cubicBezTo>
                  <a:pt x="2374" y="237"/>
                  <a:pt x="2421" y="212"/>
                  <a:pt x="2404" y="142"/>
                </a:cubicBezTo>
                <a:cubicBezTo>
                  <a:pt x="2386" y="71"/>
                  <a:pt x="2288" y="0"/>
                  <a:pt x="2200" y="54"/>
                </a:cubicBezTo>
                <a:cubicBezTo>
                  <a:pt x="2117" y="105"/>
                  <a:pt x="2116" y="227"/>
                  <a:pt x="2196" y="282"/>
                </a:cubicBezTo>
                <a:cubicBezTo>
                  <a:pt x="2216" y="296"/>
                  <a:pt x="2279" y="324"/>
                  <a:pt x="2312" y="298"/>
                </a:cubicBezTo>
                <a:cubicBezTo>
                  <a:pt x="2336" y="303"/>
                  <a:pt x="2336" y="321"/>
                  <a:pt x="2348" y="338"/>
                </a:cubicBezTo>
                <a:cubicBezTo>
                  <a:pt x="2366" y="363"/>
                  <a:pt x="2390" y="389"/>
                  <a:pt x="2408" y="414"/>
                </a:cubicBezTo>
                <a:cubicBezTo>
                  <a:pt x="2423" y="436"/>
                  <a:pt x="2432" y="462"/>
                  <a:pt x="2452" y="478"/>
                </a:cubicBezTo>
                <a:cubicBezTo>
                  <a:pt x="2440" y="510"/>
                  <a:pt x="2402" y="533"/>
                  <a:pt x="2384" y="562"/>
                </a:cubicBezTo>
                <a:cubicBezTo>
                  <a:pt x="2337" y="639"/>
                  <a:pt x="2316" y="824"/>
                  <a:pt x="2388" y="894"/>
                </a:cubicBezTo>
                <a:cubicBezTo>
                  <a:pt x="2381" y="915"/>
                  <a:pt x="2362" y="924"/>
                  <a:pt x="2348" y="938"/>
                </a:cubicBezTo>
                <a:cubicBezTo>
                  <a:pt x="2302" y="984"/>
                  <a:pt x="2240" y="1028"/>
                  <a:pt x="2204" y="1082"/>
                </a:cubicBezTo>
                <a:cubicBezTo>
                  <a:pt x="2182" y="1074"/>
                  <a:pt x="2164" y="1057"/>
                  <a:pt x="2140" y="1050"/>
                </a:cubicBezTo>
                <a:cubicBezTo>
                  <a:pt x="2068" y="1028"/>
                  <a:pt x="1983" y="1077"/>
                  <a:pt x="1968" y="1126"/>
                </a:cubicBezTo>
                <a:cubicBezTo>
                  <a:pt x="1876" y="1082"/>
                  <a:pt x="1784" y="1038"/>
                  <a:pt x="1692" y="994"/>
                </a:cubicBezTo>
                <a:cubicBezTo>
                  <a:pt x="1696" y="943"/>
                  <a:pt x="1718" y="871"/>
                  <a:pt x="1704" y="806"/>
                </a:cubicBezTo>
                <a:cubicBezTo>
                  <a:pt x="1658" y="598"/>
                  <a:pt x="1558" y="460"/>
                  <a:pt x="1380" y="386"/>
                </a:cubicBezTo>
                <a:cubicBezTo>
                  <a:pt x="1243" y="329"/>
                  <a:pt x="1038" y="350"/>
                  <a:pt x="928" y="418"/>
                </a:cubicBezTo>
                <a:cubicBezTo>
                  <a:pt x="899" y="436"/>
                  <a:pt x="874" y="462"/>
                  <a:pt x="848" y="482"/>
                </a:cubicBezTo>
                <a:cubicBezTo>
                  <a:pt x="806" y="513"/>
                  <a:pt x="753" y="564"/>
                  <a:pt x="736" y="618"/>
                </a:cubicBezTo>
                <a:cubicBezTo>
                  <a:pt x="682" y="602"/>
                  <a:pt x="633" y="554"/>
                  <a:pt x="588" y="526"/>
                </a:cubicBezTo>
                <a:cubicBezTo>
                  <a:pt x="566" y="512"/>
                  <a:pt x="540" y="506"/>
                  <a:pt x="524" y="486"/>
                </a:cubicBezTo>
                <a:cubicBezTo>
                  <a:pt x="520" y="480"/>
                  <a:pt x="533" y="447"/>
                  <a:pt x="536" y="434"/>
                </a:cubicBezTo>
                <a:cubicBezTo>
                  <a:pt x="546" y="391"/>
                  <a:pt x="532" y="337"/>
                  <a:pt x="520" y="310"/>
                </a:cubicBezTo>
                <a:cubicBezTo>
                  <a:pt x="447" y="142"/>
                  <a:pt x="202" y="109"/>
                  <a:pt x="96" y="270"/>
                </a:cubicBezTo>
                <a:cubicBezTo>
                  <a:pt x="0" y="416"/>
                  <a:pt x="100" y="588"/>
                  <a:pt x="224" y="630"/>
                </a:cubicBezTo>
                <a:cubicBezTo>
                  <a:pt x="331" y="666"/>
                  <a:pt x="473" y="601"/>
                  <a:pt x="496" y="530"/>
                </a:cubicBezTo>
                <a:cubicBezTo>
                  <a:pt x="570" y="551"/>
                  <a:pt x="639" y="636"/>
                  <a:pt x="712" y="658"/>
                </a:cubicBezTo>
                <a:cubicBezTo>
                  <a:pt x="707" y="681"/>
                  <a:pt x="695" y="701"/>
                  <a:pt x="688" y="722"/>
                </a:cubicBezTo>
                <a:cubicBezTo>
                  <a:pt x="681" y="759"/>
                  <a:pt x="675" y="797"/>
                  <a:pt x="668" y="834"/>
                </a:cubicBezTo>
                <a:cubicBezTo>
                  <a:pt x="663" y="855"/>
                  <a:pt x="669" y="891"/>
                  <a:pt x="672" y="906"/>
                </a:cubicBezTo>
                <a:cubicBezTo>
                  <a:pt x="675" y="933"/>
                  <a:pt x="677" y="959"/>
                  <a:pt x="680" y="986"/>
                </a:cubicBezTo>
                <a:cubicBezTo>
                  <a:pt x="705" y="1079"/>
                  <a:pt x="747" y="1140"/>
                  <a:pt x="796" y="1206"/>
                </a:cubicBezTo>
                <a:cubicBezTo>
                  <a:pt x="818" y="1236"/>
                  <a:pt x="850" y="1277"/>
                  <a:pt x="888" y="1290"/>
                </a:cubicBezTo>
                <a:cubicBezTo>
                  <a:pt x="875" y="1330"/>
                  <a:pt x="845" y="1364"/>
                  <a:pt x="824" y="1398"/>
                </a:cubicBezTo>
                <a:cubicBezTo>
                  <a:pt x="805" y="1429"/>
                  <a:pt x="795" y="1460"/>
                  <a:pt x="776" y="1490"/>
                </a:cubicBezTo>
                <a:cubicBezTo>
                  <a:pt x="763" y="1511"/>
                  <a:pt x="743" y="1532"/>
                  <a:pt x="736" y="1558"/>
                </a:cubicBezTo>
                <a:cubicBezTo>
                  <a:pt x="646" y="1545"/>
                  <a:pt x="584" y="1558"/>
                  <a:pt x="544" y="1618"/>
                </a:cubicBezTo>
                <a:cubicBezTo>
                  <a:pt x="492" y="1697"/>
                  <a:pt x="536" y="1805"/>
                  <a:pt x="596" y="1842"/>
                </a:cubicBezTo>
                <a:cubicBezTo>
                  <a:pt x="767" y="1948"/>
                  <a:pt x="924" y="1679"/>
                  <a:pt x="776" y="1586"/>
                </a:cubicBezTo>
                <a:cubicBezTo>
                  <a:pt x="782" y="1553"/>
                  <a:pt x="805" y="1530"/>
                  <a:pt x="820" y="1506"/>
                </a:cubicBezTo>
                <a:cubicBezTo>
                  <a:pt x="857" y="1447"/>
                  <a:pt x="895" y="1385"/>
                  <a:pt x="924" y="1322"/>
                </a:cubicBezTo>
                <a:cubicBezTo>
                  <a:pt x="962" y="1328"/>
                  <a:pt x="993" y="1354"/>
                  <a:pt x="1028" y="1366"/>
                </a:cubicBezTo>
                <a:cubicBezTo>
                  <a:pt x="1069" y="1380"/>
                  <a:pt x="1116" y="1380"/>
                  <a:pt x="1160" y="1390"/>
                </a:cubicBezTo>
                <a:cubicBezTo>
                  <a:pt x="1210" y="1401"/>
                  <a:pt x="1298" y="1378"/>
                  <a:pt x="1332" y="1366"/>
                </a:cubicBezTo>
                <a:cubicBezTo>
                  <a:pt x="1471" y="1319"/>
                  <a:pt x="1557" y="1252"/>
                  <a:pt x="1628" y="1138"/>
                </a:cubicBezTo>
                <a:cubicBezTo>
                  <a:pt x="1646" y="1110"/>
                  <a:pt x="1670" y="1077"/>
                  <a:pt x="1676" y="1038"/>
                </a:cubicBezTo>
                <a:cubicBezTo>
                  <a:pt x="1730" y="1065"/>
                  <a:pt x="1785" y="1086"/>
                  <a:pt x="1840" y="1114"/>
                </a:cubicBezTo>
                <a:cubicBezTo>
                  <a:pt x="1873" y="1131"/>
                  <a:pt x="1909" y="1157"/>
                  <a:pt x="1948" y="1166"/>
                </a:cubicBezTo>
                <a:cubicBezTo>
                  <a:pt x="1946" y="1203"/>
                  <a:pt x="1943" y="1235"/>
                  <a:pt x="1956" y="1266"/>
                </a:cubicBezTo>
                <a:cubicBezTo>
                  <a:pt x="1984" y="1332"/>
                  <a:pt x="2084" y="1391"/>
                  <a:pt x="2172" y="1346"/>
                </a:cubicBezTo>
                <a:cubicBezTo>
                  <a:pt x="2221" y="1321"/>
                  <a:pt x="2274" y="1253"/>
                  <a:pt x="2252" y="1170"/>
                </a:cubicBezTo>
                <a:cubicBezTo>
                  <a:pt x="2246" y="1148"/>
                  <a:pt x="2247" y="1134"/>
                  <a:pt x="2232" y="1122"/>
                </a:cubicBezTo>
                <a:cubicBezTo>
                  <a:pt x="2241" y="1097"/>
                  <a:pt x="2268" y="1081"/>
                  <a:pt x="2288" y="1066"/>
                </a:cubicBezTo>
                <a:cubicBezTo>
                  <a:pt x="2335" y="1031"/>
                  <a:pt x="2366" y="975"/>
                  <a:pt x="2416" y="942"/>
                </a:cubicBezTo>
                <a:cubicBezTo>
                  <a:pt x="2416" y="941"/>
                  <a:pt x="2416" y="939"/>
                  <a:pt x="2416" y="938"/>
                </a:cubicBezTo>
                <a:cubicBezTo>
                  <a:pt x="2417" y="938"/>
                  <a:pt x="2419" y="938"/>
                  <a:pt x="2420" y="938"/>
                </a:cubicBezTo>
                <a:cubicBezTo>
                  <a:pt x="2471" y="1023"/>
                  <a:pt x="2637" y="1086"/>
                  <a:pt x="2768" y="1038"/>
                </a:cubicBezTo>
                <a:cubicBezTo>
                  <a:pt x="2822" y="1018"/>
                  <a:pt x="2857" y="983"/>
                  <a:pt x="2900" y="954"/>
                </a:cubicBezTo>
                <a:cubicBezTo>
                  <a:pt x="2908" y="946"/>
                  <a:pt x="2989" y="1028"/>
                  <a:pt x="3004" y="1042"/>
                </a:cubicBezTo>
                <a:cubicBezTo>
                  <a:pt x="3076" y="1106"/>
                  <a:pt x="3147" y="1172"/>
                  <a:pt x="3224" y="1230"/>
                </a:cubicBezTo>
                <a:cubicBezTo>
                  <a:pt x="3265" y="1261"/>
                  <a:pt x="3296" y="1306"/>
                  <a:pt x="3340" y="1334"/>
                </a:cubicBezTo>
                <a:cubicBezTo>
                  <a:pt x="3328" y="1370"/>
                  <a:pt x="3316" y="1406"/>
                  <a:pt x="3304" y="1442"/>
                </a:cubicBezTo>
                <a:cubicBezTo>
                  <a:pt x="3286" y="1511"/>
                  <a:pt x="3304" y="1588"/>
                  <a:pt x="3312" y="1650"/>
                </a:cubicBezTo>
                <a:cubicBezTo>
                  <a:pt x="3253" y="1671"/>
                  <a:pt x="3195" y="1693"/>
                  <a:pt x="3136" y="1714"/>
                </a:cubicBezTo>
                <a:cubicBezTo>
                  <a:pt x="3074" y="1588"/>
                  <a:pt x="2837" y="1665"/>
                  <a:pt x="2896" y="1826"/>
                </a:cubicBezTo>
                <a:cubicBezTo>
                  <a:pt x="2912" y="1869"/>
                  <a:pt x="2953" y="1902"/>
                  <a:pt x="3000" y="1914"/>
                </a:cubicBezTo>
                <a:cubicBezTo>
                  <a:pt x="3084" y="1936"/>
                  <a:pt x="3180" y="1835"/>
                  <a:pt x="3152" y="1758"/>
                </a:cubicBezTo>
                <a:cubicBezTo>
                  <a:pt x="3195" y="1738"/>
                  <a:pt x="3283" y="1723"/>
                  <a:pt x="3316" y="1694"/>
                </a:cubicBezTo>
                <a:cubicBezTo>
                  <a:pt x="3339" y="1700"/>
                  <a:pt x="3386" y="1800"/>
                  <a:pt x="3408" y="1822"/>
                </a:cubicBezTo>
                <a:cubicBezTo>
                  <a:pt x="3515" y="1931"/>
                  <a:pt x="3709" y="2019"/>
                  <a:pt x="3904" y="1930"/>
                </a:cubicBezTo>
                <a:cubicBezTo>
                  <a:pt x="3925" y="1965"/>
                  <a:pt x="3960" y="2002"/>
                  <a:pt x="3972" y="2042"/>
                </a:cubicBezTo>
                <a:cubicBezTo>
                  <a:pt x="3971" y="2066"/>
                  <a:pt x="3920" y="2099"/>
                  <a:pt x="3936" y="2158"/>
                </a:cubicBezTo>
                <a:cubicBezTo>
                  <a:pt x="3954" y="2224"/>
                  <a:pt x="4040" y="2288"/>
                  <a:pt x="4120" y="2238"/>
                </a:cubicBezTo>
                <a:cubicBezTo>
                  <a:pt x="4192" y="2193"/>
                  <a:pt x="4195" y="2078"/>
                  <a:pt x="4120" y="2034"/>
                </a:cubicBezTo>
                <a:cubicBezTo>
                  <a:pt x="4105" y="2025"/>
                  <a:pt x="4057" y="1998"/>
                  <a:pt x="4028" y="2018"/>
                </a:cubicBezTo>
                <a:cubicBezTo>
                  <a:pt x="3992" y="2013"/>
                  <a:pt x="3974" y="1940"/>
                  <a:pt x="3948" y="1918"/>
                </a:cubicBezTo>
                <a:cubicBezTo>
                  <a:pt x="3954" y="1896"/>
                  <a:pt x="4018" y="1860"/>
                  <a:pt x="4036" y="1842"/>
                </a:cubicBezTo>
                <a:cubicBezTo>
                  <a:pt x="4086" y="1792"/>
                  <a:pt x="4119" y="1734"/>
                  <a:pt x="4148" y="1662"/>
                </a:cubicBezTo>
                <a:cubicBezTo>
                  <a:pt x="4232" y="1667"/>
                  <a:pt x="4334" y="1690"/>
                  <a:pt x="4412" y="1710"/>
                </a:cubicBezTo>
                <a:cubicBezTo>
                  <a:pt x="4502" y="1733"/>
                  <a:pt x="4590" y="1731"/>
                  <a:pt x="4680" y="1754"/>
                </a:cubicBezTo>
                <a:cubicBezTo>
                  <a:pt x="4727" y="1766"/>
                  <a:pt x="4783" y="1782"/>
                  <a:pt x="4836" y="1782"/>
                </a:cubicBezTo>
                <a:cubicBezTo>
                  <a:pt x="4835" y="1864"/>
                  <a:pt x="4813" y="1969"/>
                  <a:pt x="4832" y="2054"/>
                </a:cubicBezTo>
                <a:cubicBezTo>
                  <a:pt x="4846" y="2117"/>
                  <a:pt x="4853" y="2180"/>
                  <a:pt x="4872" y="2238"/>
                </a:cubicBezTo>
                <a:cubicBezTo>
                  <a:pt x="4925" y="2400"/>
                  <a:pt x="5016" y="2537"/>
                  <a:pt x="5128" y="2642"/>
                </a:cubicBezTo>
                <a:cubicBezTo>
                  <a:pt x="5185" y="2695"/>
                  <a:pt x="5239" y="2739"/>
                  <a:pt x="5308" y="2782"/>
                </a:cubicBezTo>
                <a:cubicBezTo>
                  <a:pt x="5324" y="2792"/>
                  <a:pt x="5345" y="2812"/>
                  <a:pt x="5364" y="2818"/>
                </a:cubicBezTo>
                <a:cubicBezTo>
                  <a:pt x="5509" y="2818"/>
                  <a:pt x="5655" y="2818"/>
                  <a:pt x="5800" y="2818"/>
                </a:cubicBezTo>
                <a:cubicBezTo>
                  <a:pt x="5959" y="2818"/>
                  <a:pt x="6117" y="2818"/>
                  <a:pt x="6276" y="2818"/>
                </a:cubicBezTo>
                <a:cubicBezTo>
                  <a:pt x="6290" y="2813"/>
                  <a:pt x="6308" y="2798"/>
                  <a:pt x="6320" y="2790"/>
                </a:cubicBezTo>
                <a:cubicBezTo>
                  <a:pt x="6356" y="2768"/>
                  <a:pt x="6391" y="2751"/>
                  <a:pt x="6424" y="2726"/>
                </a:cubicBezTo>
                <a:cubicBezTo>
                  <a:pt x="6447" y="2709"/>
                  <a:pt x="6466" y="2683"/>
                  <a:pt x="6488" y="2666"/>
                </a:cubicBezTo>
                <a:cubicBezTo>
                  <a:pt x="6657" y="2538"/>
                  <a:pt x="6745" y="2334"/>
                  <a:pt x="6804" y="2094"/>
                </a:cubicBezTo>
                <a:cubicBezTo>
                  <a:pt x="6831" y="1984"/>
                  <a:pt x="6817" y="1781"/>
                  <a:pt x="6784" y="1690"/>
                </a:cubicBezTo>
                <a:cubicBezTo>
                  <a:pt x="6816" y="1673"/>
                  <a:pt x="6843" y="1649"/>
                  <a:pt x="6872" y="1630"/>
                </a:cubicBezTo>
                <a:cubicBezTo>
                  <a:pt x="6993" y="1554"/>
                  <a:pt x="7109" y="1473"/>
                  <a:pt x="7228" y="1398"/>
                </a:cubicBezTo>
                <a:cubicBezTo>
                  <a:pt x="7279" y="1366"/>
                  <a:pt x="7327" y="1334"/>
                  <a:pt x="7376" y="1302"/>
                </a:cubicBezTo>
                <a:cubicBezTo>
                  <a:pt x="7395" y="1289"/>
                  <a:pt x="7418" y="1283"/>
                  <a:pt x="7432" y="1266"/>
                </a:cubicBezTo>
                <a:cubicBezTo>
                  <a:pt x="7456" y="1271"/>
                  <a:pt x="7513" y="1341"/>
                  <a:pt x="7540" y="1358"/>
                </a:cubicBezTo>
                <a:cubicBezTo>
                  <a:pt x="7594" y="1392"/>
                  <a:pt x="7738" y="1453"/>
                  <a:pt x="7844" y="1430"/>
                </a:cubicBezTo>
                <a:cubicBezTo>
                  <a:pt x="7868" y="1425"/>
                  <a:pt x="7892" y="1419"/>
                  <a:pt x="7916" y="1414"/>
                </a:cubicBezTo>
                <a:cubicBezTo>
                  <a:pt x="7921" y="1444"/>
                  <a:pt x="7983" y="1591"/>
                  <a:pt x="8000" y="1610"/>
                </a:cubicBezTo>
                <a:cubicBezTo>
                  <a:pt x="7992" y="1637"/>
                  <a:pt x="7946" y="1648"/>
                  <a:pt x="7928" y="1666"/>
                </a:cubicBezTo>
                <a:cubicBezTo>
                  <a:pt x="7904" y="1690"/>
                  <a:pt x="7880" y="1729"/>
                  <a:pt x="7868" y="1762"/>
                </a:cubicBezTo>
                <a:cubicBezTo>
                  <a:pt x="7798" y="1953"/>
                  <a:pt x="7993" y="2139"/>
                  <a:pt x="8180" y="2078"/>
                </a:cubicBezTo>
                <a:cubicBezTo>
                  <a:pt x="8349" y="2023"/>
                  <a:pt x="8417" y="1771"/>
                  <a:pt x="8256" y="1654"/>
                </a:cubicBezTo>
                <a:cubicBezTo>
                  <a:pt x="8246" y="1646"/>
                  <a:pt x="8235" y="1633"/>
                  <a:pt x="8224" y="1626"/>
                </a:cubicBezTo>
                <a:cubicBezTo>
                  <a:pt x="8205" y="1615"/>
                  <a:pt x="8098" y="1580"/>
                  <a:pt x="8064" y="1602"/>
                </a:cubicBezTo>
                <a:cubicBezTo>
                  <a:pt x="8031" y="1600"/>
                  <a:pt x="8038" y="1582"/>
                  <a:pt x="8028" y="1558"/>
                </a:cubicBezTo>
                <a:cubicBezTo>
                  <a:pt x="8013" y="1524"/>
                  <a:pt x="7981" y="1435"/>
                  <a:pt x="7960" y="1410"/>
                </a:cubicBezTo>
                <a:cubicBezTo>
                  <a:pt x="7966" y="1387"/>
                  <a:pt x="8027" y="1368"/>
                  <a:pt x="8048" y="1354"/>
                </a:cubicBezTo>
                <a:cubicBezTo>
                  <a:pt x="8101" y="1318"/>
                  <a:pt x="8186" y="1230"/>
                  <a:pt x="8204" y="1162"/>
                </a:cubicBezTo>
                <a:cubicBezTo>
                  <a:pt x="8251" y="1167"/>
                  <a:pt x="8296" y="1189"/>
                  <a:pt x="8336" y="1202"/>
                </a:cubicBezTo>
                <a:cubicBezTo>
                  <a:pt x="8387" y="1219"/>
                  <a:pt x="8433" y="1225"/>
                  <a:pt x="8484" y="1242"/>
                </a:cubicBezTo>
                <a:cubicBezTo>
                  <a:pt x="8539" y="1260"/>
                  <a:pt x="8601" y="1286"/>
                  <a:pt x="8660" y="1298"/>
                </a:cubicBezTo>
                <a:cubicBezTo>
                  <a:pt x="8657" y="1358"/>
                  <a:pt x="8633" y="1422"/>
                  <a:pt x="8648" y="1490"/>
                </a:cubicBezTo>
                <a:cubicBezTo>
                  <a:pt x="8683" y="1646"/>
                  <a:pt x="8746" y="1746"/>
                  <a:pt x="8860" y="1822"/>
                </a:cubicBezTo>
                <a:cubicBezTo>
                  <a:pt x="8885" y="1838"/>
                  <a:pt x="8906" y="1858"/>
                  <a:pt x="8940" y="1866"/>
                </a:cubicBezTo>
                <a:cubicBezTo>
                  <a:pt x="8937" y="1914"/>
                  <a:pt x="8915" y="1958"/>
                  <a:pt x="8900" y="1998"/>
                </a:cubicBezTo>
                <a:cubicBezTo>
                  <a:pt x="8870" y="2080"/>
                  <a:pt x="8856" y="2159"/>
                  <a:pt x="8828" y="2242"/>
                </a:cubicBezTo>
                <a:cubicBezTo>
                  <a:pt x="8815" y="2280"/>
                  <a:pt x="8793" y="2323"/>
                  <a:pt x="8788" y="2366"/>
                </a:cubicBezTo>
                <a:cubicBezTo>
                  <a:pt x="8605" y="2342"/>
                  <a:pt x="8554" y="2586"/>
                  <a:pt x="8696" y="2650"/>
                </a:cubicBezTo>
                <a:cubicBezTo>
                  <a:pt x="8886" y="2736"/>
                  <a:pt x="8994" y="2455"/>
                  <a:pt x="8832" y="2382"/>
                </a:cubicBezTo>
                <a:cubicBezTo>
                  <a:pt x="8841" y="2324"/>
                  <a:pt x="8867" y="2269"/>
                  <a:pt x="8884" y="2218"/>
                </a:cubicBezTo>
                <a:cubicBezTo>
                  <a:pt x="8910" y="2139"/>
                  <a:pt x="8925" y="2065"/>
                  <a:pt x="8952" y="1986"/>
                </a:cubicBezTo>
                <a:cubicBezTo>
                  <a:pt x="8962" y="1955"/>
                  <a:pt x="8980" y="1923"/>
                  <a:pt x="8984" y="1886"/>
                </a:cubicBezTo>
                <a:cubicBezTo>
                  <a:pt x="9017" y="1889"/>
                  <a:pt x="9051" y="1899"/>
                  <a:pt x="9084" y="1906"/>
                </a:cubicBezTo>
                <a:cubicBezTo>
                  <a:pt x="9108" y="1911"/>
                  <a:pt x="9150" y="1906"/>
                  <a:pt x="9168" y="1902"/>
                </a:cubicBezTo>
                <a:cubicBezTo>
                  <a:pt x="9202" y="1895"/>
                  <a:pt x="9227" y="1900"/>
                  <a:pt x="9256" y="1890"/>
                </a:cubicBezTo>
                <a:cubicBezTo>
                  <a:pt x="9356" y="1858"/>
                  <a:pt x="9420" y="1805"/>
                  <a:pt x="9488" y="1742"/>
                </a:cubicBezTo>
                <a:cubicBezTo>
                  <a:pt x="9491" y="1740"/>
                  <a:pt x="9606" y="1789"/>
                  <a:pt x="9624" y="1798"/>
                </a:cubicBezTo>
                <a:cubicBezTo>
                  <a:pt x="9702" y="1838"/>
                  <a:pt x="9782" y="1869"/>
                  <a:pt x="9864" y="1906"/>
                </a:cubicBezTo>
                <a:cubicBezTo>
                  <a:pt x="9920" y="1931"/>
                  <a:pt x="9977" y="1964"/>
                  <a:pt x="10036" y="1986"/>
                </a:cubicBezTo>
                <a:cubicBezTo>
                  <a:pt x="10034" y="2104"/>
                  <a:pt x="10063" y="2178"/>
                  <a:pt x="10140" y="2226"/>
                </a:cubicBezTo>
                <a:cubicBezTo>
                  <a:pt x="10263" y="2302"/>
                  <a:pt x="10417" y="2223"/>
                  <a:pt x="10460" y="2122"/>
                </a:cubicBezTo>
                <a:cubicBezTo>
                  <a:pt x="10520" y="1981"/>
                  <a:pt x="10419" y="1858"/>
                  <a:pt x="10320" y="1822"/>
                </a:cubicBezTo>
                <a:cubicBezTo>
                  <a:pt x="10211" y="1782"/>
                  <a:pt x="10076" y="1867"/>
                  <a:pt x="10056" y="1942"/>
                </a:cubicBezTo>
                <a:cubicBezTo>
                  <a:pt x="9993" y="1932"/>
                  <a:pt x="9902" y="1872"/>
                  <a:pt x="9844" y="1846"/>
                </a:cubicBezTo>
                <a:cubicBezTo>
                  <a:pt x="9769" y="1813"/>
                  <a:pt x="9696" y="1778"/>
                  <a:pt x="9624" y="1746"/>
                </a:cubicBezTo>
                <a:cubicBezTo>
                  <a:pt x="9590" y="1731"/>
                  <a:pt x="9552" y="1723"/>
                  <a:pt x="9524" y="1702"/>
                </a:cubicBezTo>
                <a:cubicBezTo>
                  <a:pt x="9521" y="1700"/>
                  <a:pt x="9561" y="1633"/>
                  <a:pt x="9568" y="1618"/>
                </a:cubicBezTo>
                <a:cubicBezTo>
                  <a:pt x="9604" y="1540"/>
                  <a:pt x="9608" y="1442"/>
                  <a:pt x="9600" y="1338"/>
                </a:cubicBezTo>
                <a:cubicBezTo>
                  <a:pt x="9659" y="1330"/>
                  <a:pt x="9724" y="1320"/>
                  <a:pt x="9780" y="1306"/>
                </a:cubicBezTo>
                <a:cubicBezTo>
                  <a:pt x="9805" y="1300"/>
                  <a:pt x="9833" y="1306"/>
                  <a:pt x="9852" y="1294"/>
                </a:cubicBezTo>
                <a:cubicBezTo>
                  <a:pt x="9892" y="1301"/>
                  <a:pt x="9911" y="1391"/>
                  <a:pt x="10000" y="1370"/>
                </a:cubicBezTo>
                <a:cubicBezTo>
                  <a:pt x="10057" y="1356"/>
                  <a:pt x="10117" y="1303"/>
                  <a:pt x="10096" y="1226"/>
                </a:cubicBezTo>
                <a:cubicBezTo>
                  <a:pt x="10090" y="1203"/>
                  <a:pt x="10088" y="1186"/>
                  <a:pt x="10072" y="1174"/>
                </a:cubicBezTo>
                <a:cubicBezTo>
                  <a:pt x="10080" y="1137"/>
                  <a:pt x="10117" y="1110"/>
                  <a:pt x="10136" y="1082"/>
                </a:cubicBezTo>
                <a:cubicBezTo>
                  <a:pt x="10177" y="1024"/>
                  <a:pt x="10220" y="967"/>
                  <a:pt x="10260" y="910"/>
                </a:cubicBezTo>
                <a:cubicBezTo>
                  <a:pt x="10274" y="891"/>
                  <a:pt x="10281" y="868"/>
                  <a:pt x="10300" y="854"/>
                </a:cubicBezTo>
                <a:cubicBezTo>
                  <a:pt x="10304" y="850"/>
                  <a:pt x="10342" y="869"/>
                  <a:pt x="10356" y="874"/>
                </a:cubicBezTo>
                <a:cubicBezTo>
                  <a:pt x="10397" y="890"/>
                  <a:pt x="10477" y="914"/>
                  <a:pt x="10544" y="898"/>
                </a:cubicBezTo>
                <a:cubicBezTo>
                  <a:pt x="10622" y="880"/>
                  <a:pt x="10685" y="855"/>
                  <a:pt x="10740" y="814"/>
                </a:cubicBezTo>
                <a:cubicBezTo>
                  <a:pt x="10761" y="799"/>
                  <a:pt x="10774" y="773"/>
                  <a:pt x="10796" y="758"/>
                </a:cubicBezTo>
                <a:cubicBezTo>
                  <a:pt x="10796" y="757"/>
                  <a:pt x="10796" y="755"/>
                  <a:pt x="10796" y="754"/>
                </a:cubicBezTo>
                <a:cubicBezTo>
                  <a:pt x="10797" y="754"/>
                  <a:pt x="10799" y="754"/>
                  <a:pt x="10800" y="754"/>
                </a:cubicBezTo>
                <a:cubicBezTo>
                  <a:pt x="10824" y="788"/>
                  <a:pt x="10892" y="821"/>
                  <a:pt x="10928" y="846"/>
                </a:cubicBezTo>
                <a:cubicBezTo>
                  <a:pt x="11015" y="908"/>
                  <a:pt x="11098" y="984"/>
                  <a:pt x="11192" y="1038"/>
                </a:cubicBezTo>
                <a:cubicBezTo>
                  <a:pt x="11073" y="1285"/>
                  <a:pt x="11424" y="1443"/>
                  <a:pt x="11552" y="1238"/>
                </a:cubicBezTo>
                <a:cubicBezTo>
                  <a:pt x="11635" y="1105"/>
                  <a:pt x="11540" y="971"/>
                  <a:pt x="11432" y="934"/>
                </a:cubicBezTo>
                <a:close/>
                <a:moveTo>
                  <a:pt x="8076" y="170"/>
                </a:moveTo>
                <a:cubicBezTo>
                  <a:pt x="8088" y="166"/>
                  <a:pt x="8100" y="162"/>
                  <a:pt x="8112" y="158"/>
                </a:cubicBezTo>
                <a:cubicBezTo>
                  <a:pt x="8162" y="168"/>
                  <a:pt x="8154" y="177"/>
                  <a:pt x="8180" y="206"/>
                </a:cubicBezTo>
                <a:cubicBezTo>
                  <a:pt x="8180" y="246"/>
                  <a:pt x="8170" y="256"/>
                  <a:pt x="8156" y="278"/>
                </a:cubicBezTo>
                <a:cubicBezTo>
                  <a:pt x="8131" y="284"/>
                  <a:pt x="8121" y="287"/>
                  <a:pt x="8092" y="286"/>
                </a:cubicBezTo>
                <a:cubicBezTo>
                  <a:pt x="8083" y="279"/>
                  <a:pt x="8073" y="273"/>
                  <a:pt x="8064" y="266"/>
                </a:cubicBezTo>
                <a:cubicBezTo>
                  <a:pt x="8058" y="258"/>
                  <a:pt x="8059" y="249"/>
                  <a:pt x="8052" y="242"/>
                </a:cubicBezTo>
                <a:cubicBezTo>
                  <a:pt x="8052" y="202"/>
                  <a:pt x="8062" y="192"/>
                  <a:pt x="8076" y="170"/>
                </a:cubicBezTo>
                <a:close/>
                <a:moveTo>
                  <a:pt x="7372" y="458"/>
                </a:moveTo>
                <a:cubicBezTo>
                  <a:pt x="7368" y="445"/>
                  <a:pt x="7358" y="425"/>
                  <a:pt x="7368" y="410"/>
                </a:cubicBezTo>
                <a:cubicBezTo>
                  <a:pt x="7372" y="398"/>
                  <a:pt x="7378" y="396"/>
                  <a:pt x="7384" y="386"/>
                </a:cubicBezTo>
                <a:cubicBezTo>
                  <a:pt x="7392" y="384"/>
                  <a:pt x="7392" y="385"/>
                  <a:pt x="7396" y="382"/>
                </a:cubicBezTo>
                <a:cubicBezTo>
                  <a:pt x="7413" y="382"/>
                  <a:pt x="7420" y="382"/>
                  <a:pt x="7428" y="390"/>
                </a:cubicBezTo>
                <a:cubicBezTo>
                  <a:pt x="7444" y="396"/>
                  <a:pt x="7443" y="406"/>
                  <a:pt x="7452" y="418"/>
                </a:cubicBezTo>
                <a:cubicBezTo>
                  <a:pt x="7450" y="469"/>
                  <a:pt x="7411" y="478"/>
                  <a:pt x="7372" y="458"/>
                </a:cubicBezTo>
                <a:close/>
                <a:moveTo>
                  <a:pt x="3988" y="682"/>
                </a:moveTo>
                <a:cubicBezTo>
                  <a:pt x="4000" y="670"/>
                  <a:pt x="4012" y="658"/>
                  <a:pt x="4024" y="646"/>
                </a:cubicBezTo>
                <a:cubicBezTo>
                  <a:pt x="4037" y="646"/>
                  <a:pt x="4051" y="646"/>
                  <a:pt x="4064" y="646"/>
                </a:cubicBezTo>
                <a:cubicBezTo>
                  <a:pt x="4073" y="654"/>
                  <a:pt x="4083" y="662"/>
                  <a:pt x="4092" y="670"/>
                </a:cubicBezTo>
                <a:cubicBezTo>
                  <a:pt x="4094" y="679"/>
                  <a:pt x="4096" y="684"/>
                  <a:pt x="4100" y="690"/>
                </a:cubicBezTo>
                <a:cubicBezTo>
                  <a:pt x="4099" y="718"/>
                  <a:pt x="4090" y="729"/>
                  <a:pt x="4080" y="746"/>
                </a:cubicBezTo>
                <a:cubicBezTo>
                  <a:pt x="4028" y="760"/>
                  <a:pt x="4031" y="757"/>
                  <a:pt x="3992" y="730"/>
                </a:cubicBezTo>
                <a:cubicBezTo>
                  <a:pt x="3989" y="717"/>
                  <a:pt x="3988" y="700"/>
                  <a:pt x="3988" y="682"/>
                </a:cubicBezTo>
                <a:close/>
                <a:moveTo>
                  <a:pt x="2336" y="198"/>
                </a:moveTo>
                <a:cubicBezTo>
                  <a:pt x="2310" y="224"/>
                  <a:pt x="2304" y="239"/>
                  <a:pt x="2248" y="238"/>
                </a:cubicBezTo>
                <a:cubicBezTo>
                  <a:pt x="2233" y="223"/>
                  <a:pt x="2219" y="209"/>
                  <a:pt x="2204" y="194"/>
                </a:cubicBezTo>
                <a:cubicBezTo>
                  <a:pt x="2204" y="179"/>
                  <a:pt x="2204" y="165"/>
                  <a:pt x="2204" y="150"/>
                </a:cubicBezTo>
                <a:cubicBezTo>
                  <a:pt x="2219" y="135"/>
                  <a:pt x="2233" y="121"/>
                  <a:pt x="2248" y="106"/>
                </a:cubicBezTo>
                <a:cubicBezTo>
                  <a:pt x="2294" y="104"/>
                  <a:pt x="2322" y="112"/>
                  <a:pt x="2332" y="146"/>
                </a:cubicBezTo>
                <a:cubicBezTo>
                  <a:pt x="2343" y="161"/>
                  <a:pt x="2338" y="178"/>
                  <a:pt x="2336" y="198"/>
                </a:cubicBezTo>
                <a:close/>
                <a:moveTo>
                  <a:pt x="328" y="522"/>
                </a:moveTo>
                <a:cubicBezTo>
                  <a:pt x="242" y="546"/>
                  <a:pt x="154" y="458"/>
                  <a:pt x="176" y="374"/>
                </a:cubicBezTo>
                <a:cubicBezTo>
                  <a:pt x="194" y="305"/>
                  <a:pt x="230" y="311"/>
                  <a:pt x="280" y="278"/>
                </a:cubicBezTo>
                <a:cubicBezTo>
                  <a:pt x="449" y="274"/>
                  <a:pt x="464" y="484"/>
                  <a:pt x="328" y="522"/>
                </a:cubicBezTo>
                <a:close/>
                <a:moveTo>
                  <a:pt x="720" y="1774"/>
                </a:moveTo>
                <a:cubicBezTo>
                  <a:pt x="700" y="1779"/>
                  <a:pt x="680" y="1783"/>
                  <a:pt x="652" y="1782"/>
                </a:cubicBezTo>
                <a:cubicBezTo>
                  <a:pt x="645" y="1775"/>
                  <a:pt x="637" y="1776"/>
                  <a:pt x="628" y="1770"/>
                </a:cubicBezTo>
                <a:cubicBezTo>
                  <a:pt x="615" y="1761"/>
                  <a:pt x="611" y="1741"/>
                  <a:pt x="600" y="1730"/>
                </a:cubicBezTo>
                <a:cubicBezTo>
                  <a:pt x="599" y="1707"/>
                  <a:pt x="598" y="1682"/>
                  <a:pt x="608" y="1670"/>
                </a:cubicBezTo>
                <a:cubicBezTo>
                  <a:pt x="614" y="1652"/>
                  <a:pt x="629" y="1639"/>
                  <a:pt x="648" y="1634"/>
                </a:cubicBezTo>
                <a:cubicBezTo>
                  <a:pt x="651" y="1631"/>
                  <a:pt x="661" y="1629"/>
                  <a:pt x="664" y="1626"/>
                </a:cubicBezTo>
                <a:cubicBezTo>
                  <a:pt x="706" y="1625"/>
                  <a:pt x="738" y="1642"/>
                  <a:pt x="748" y="1674"/>
                </a:cubicBezTo>
                <a:cubicBezTo>
                  <a:pt x="777" y="1713"/>
                  <a:pt x="735" y="1753"/>
                  <a:pt x="720" y="1774"/>
                </a:cubicBezTo>
                <a:close/>
                <a:moveTo>
                  <a:pt x="1440" y="966"/>
                </a:moveTo>
                <a:cubicBezTo>
                  <a:pt x="1401" y="1061"/>
                  <a:pt x="1327" y="1113"/>
                  <a:pt x="1216" y="1138"/>
                </a:cubicBezTo>
                <a:cubicBezTo>
                  <a:pt x="1169" y="1149"/>
                  <a:pt x="1121" y="1129"/>
                  <a:pt x="1092" y="1118"/>
                </a:cubicBezTo>
                <a:cubicBezTo>
                  <a:pt x="982" y="1076"/>
                  <a:pt x="869" y="932"/>
                  <a:pt x="936" y="770"/>
                </a:cubicBezTo>
                <a:cubicBezTo>
                  <a:pt x="962" y="708"/>
                  <a:pt x="1019" y="648"/>
                  <a:pt x="1080" y="622"/>
                </a:cubicBezTo>
                <a:cubicBezTo>
                  <a:pt x="1103" y="612"/>
                  <a:pt x="1135" y="615"/>
                  <a:pt x="1156" y="602"/>
                </a:cubicBezTo>
                <a:cubicBezTo>
                  <a:pt x="1308" y="600"/>
                  <a:pt x="1396" y="669"/>
                  <a:pt x="1440" y="774"/>
                </a:cubicBezTo>
                <a:cubicBezTo>
                  <a:pt x="1450" y="798"/>
                  <a:pt x="1446" y="818"/>
                  <a:pt x="1452" y="846"/>
                </a:cubicBezTo>
                <a:cubicBezTo>
                  <a:pt x="1460" y="882"/>
                  <a:pt x="1453" y="935"/>
                  <a:pt x="1440" y="966"/>
                </a:cubicBezTo>
                <a:close/>
                <a:moveTo>
                  <a:pt x="2148" y="1270"/>
                </a:moveTo>
                <a:cubicBezTo>
                  <a:pt x="2081" y="1288"/>
                  <a:pt x="2078" y="1278"/>
                  <a:pt x="2032" y="1246"/>
                </a:cubicBezTo>
                <a:cubicBezTo>
                  <a:pt x="2027" y="1226"/>
                  <a:pt x="2017" y="1189"/>
                  <a:pt x="2032" y="1170"/>
                </a:cubicBezTo>
                <a:cubicBezTo>
                  <a:pt x="2039" y="1150"/>
                  <a:pt x="2055" y="1144"/>
                  <a:pt x="2068" y="1130"/>
                </a:cubicBezTo>
                <a:cubicBezTo>
                  <a:pt x="2076" y="1128"/>
                  <a:pt x="2076" y="1129"/>
                  <a:pt x="2080" y="1126"/>
                </a:cubicBezTo>
                <a:cubicBezTo>
                  <a:pt x="2131" y="1126"/>
                  <a:pt x="2140" y="1139"/>
                  <a:pt x="2168" y="1158"/>
                </a:cubicBezTo>
                <a:cubicBezTo>
                  <a:pt x="2185" y="1220"/>
                  <a:pt x="2179" y="1226"/>
                  <a:pt x="2148" y="1270"/>
                </a:cubicBezTo>
                <a:close/>
                <a:moveTo>
                  <a:pt x="2852" y="818"/>
                </a:moveTo>
                <a:cubicBezTo>
                  <a:pt x="2820" y="882"/>
                  <a:pt x="2764" y="916"/>
                  <a:pt x="2684" y="934"/>
                </a:cubicBezTo>
                <a:cubicBezTo>
                  <a:pt x="2552" y="964"/>
                  <a:pt x="2421" y="795"/>
                  <a:pt x="2468" y="662"/>
                </a:cubicBezTo>
                <a:cubicBezTo>
                  <a:pt x="2488" y="605"/>
                  <a:pt x="2537" y="557"/>
                  <a:pt x="2592" y="534"/>
                </a:cubicBezTo>
                <a:cubicBezTo>
                  <a:pt x="2610" y="527"/>
                  <a:pt x="2639" y="532"/>
                  <a:pt x="2656" y="522"/>
                </a:cubicBezTo>
                <a:cubicBezTo>
                  <a:pt x="2794" y="526"/>
                  <a:pt x="2929" y="667"/>
                  <a:pt x="2852" y="818"/>
                </a:cubicBezTo>
                <a:close/>
                <a:moveTo>
                  <a:pt x="3088" y="1802"/>
                </a:moveTo>
                <a:cubicBezTo>
                  <a:pt x="3073" y="1817"/>
                  <a:pt x="3059" y="1831"/>
                  <a:pt x="3044" y="1846"/>
                </a:cubicBezTo>
                <a:cubicBezTo>
                  <a:pt x="3029" y="1846"/>
                  <a:pt x="3015" y="1846"/>
                  <a:pt x="3000" y="1846"/>
                </a:cubicBezTo>
                <a:cubicBezTo>
                  <a:pt x="2982" y="1829"/>
                  <a:pt x="2932" y="1793"/>
                  <a:pt x="2964" y="1754"/>
                </a:cubicBezTo>
                <a:cubicBezTo>
                  <a:pt x="2969" y="1739"/>
                  <a:pt x="2981" y="1727"/>
                  <a:pt x="2996" y="1722"/>
                </a:cubicBezTo>
                <a:cubicBezTo>
                  <a:pt x="2999" y="1719"/>
                  <a:pt x="3009" y="1717"/>
                  <a:pt x="3012" y="1714"/>
                </a:cubicBezTo>
                <a:cubicBezTo>
                  <a:pt x="3048" y="1715"/>
                  <a:pt x="3059" y="1728"/>
                  <a:pt x="3080" y="1742"/>
                </a:cubicBezTo>
                <a:cubicBezTo>
                  <a:pt x="3084" y="1760"/>
                  <a:pt x="3088" y="1776"/>
                  <a:pt x="3088" y="1802"/>
                </a:cubicBezTo>
                <a:close/>
                <a:moveTo>
                  <a:pt x="4004" y="2106"/>
                </a:moveTo>
                <a:cubicBezTo>
                  <a:pt x="4011" y="2087"/>
                  <a:pt x="4023" y="2086"/>
                  <a:pt x="4036" y="2074"/>
                </a:cubicBezTo>
                <a:cubicBezTo>
                  <a:pt x="4078" y="2074"/>
                  <a:pt x="4085" y="2083"/>
                  <a:pt x="4108" y="2098"/>
                </a:cubicBezTo>
                <a:cubicBezTo>
                  <a:pt x="4110" y="2107"/>
                  <a:pt x="4112" y="2112"/>
                  <a:pt x="4116" y="2118"/>
                </a:cubicBezTo>
                <a:cubicBezTo>
                  <a:pt x="4117" y="2171"/>
                  <a:pt x="4098" y="2171"/>
                  <a:pt x="4072" y="2194"/>
                </a:cubicBezTo>
                <a:cubicBezTo>
                  <a:pt x="4049" y="2194"/>
                  <a:pt x="4035" y="2193"/>
                  <a:pt x="4024" y="2182"/>
                </a:cubicBezTo>
                <a:cubicBezTo>
                  <a:pt x="4006" y="2176"/>
                  <a:pt x="4006" y="2163"/>
                  <a:pt x="3996" y="2150"/>
                </a:cubicBezTo>
                <a:cubicBezTo>
                  <a:pt x="3996" y="2131"/>
                  <a:pt x="3996" y="2116"/>
                  <a:pt x="4004" y="2106"/>
                </a:cubicBezTo>
                <a:close/>
                <a:moveTo>
                  <a:pt x="3780" y="1794"/>
                </a:moveTo>
                <a:cubicBezTo>
                  <a:pt x="3632" y="1830"/>
                  <a:pt x="3508" y="1708"/>
                  <a:pt x="3476" y="1610"/>
                </a:cubicBezTo>
                <a:cubicBezTo>
                  <a:pt x="3463" y="1570"/>
                  <a:pt x="3462" y="1490"/>
                  <a:pt x="3476" y="1450"/>
                </a:cubicBezTo>
                <a:cubicBezTo>
                  <a:pt x="3501" y="1380"/>
                  <a:pt x="3552" y="1323"/>
                  <a:pt x="3616" y="1290"/>
                </a:cubicBezTo>
                <a:cubicBezTo>
                  <a:pt x="3638" y="1279"/>
                  <a:pt x="3671" y="1280"/>
                  <a:pt x="3692" y="1266"/>
                </a:cubicBezTo>
                <a:cubicBezTo>
                  <a:pt x="3848" y="1264"/>
                  <a:pt x="3934" y="1324"/>
                  <a:pt x="3980" y="1430"/>
                </a:cubicBezTo>
                <a:cubicBezTo>
                  <a:pt x="4059" y="1612"/>
                  <a:pt x="3913" y="1762"/>
                  <a:pt x="3780" y="1794"/>
                </a:cubicBezTo>
                <a:close/>
                <a:moveTo>
                  <a:pt x="6440" y="2046"/>
                </a:moveTo>
                <a:cubicBezTo>
                  <a:pt x="6429" y="2092"/>
                  <a:pt x="6418" y="2140"/>
                  <a:pt x="6400" y="2182"/>
                </a:cubicBezTo>
                <a:cubicBezTo>
                  <a:pt x="6310" y="2391"/>
                  <a:pt x="6143" y="2503"/>
                  <a:pt x="5896" y="2558"/>
                </a:cubicBezTo>
                <a:cubicBezTo>
                  <a:pt x="5792" y="2581"/>
                  <a:pt x="5657" y="2543"/>
                  <a:pt x="5588" y="2514"/>
                </a:cubicBezTo>
                <a:cubicBezTo>
                  <a:pt x="5396" y="2433"/>
                  <a:pt x="5280" y="2304"/>
                  <a:pt x="5216" y="2094"/>
                </a:cubicBezTo>
                <a:cubicBezTo>
                  <a:pt x="5195" y="2025"/>
                  <a:pt x="5180" y="1914"/>
                  <a:pt x="5200" y="1830"/>
                </a:cubicBezTo>
                <a:cubicBezTo>
                  <a:pt x="5210" y="1790"/>
                  <a:pt x="5217" y="1747"/>
                  <a:pt x="5232" y="1710"/>
                </a:cubicBezTo>
                <a:cubicBezTo>
                  <a:pt x="5301" y="1541"/>
                  <a:pt x="5425" y="1416"/>
                  <a:pt x="5592" y="1346"/>
                </a:cubicBezTo>
                <a:cubicBezTo>
                  <a:pt x="5631" y="1335"/>
                  <a:pt x="5669" y="1325"/>
                  <a:pt x="5708" y="1314"/>
                </a:cubicBezTo>
                <a:cubicBezTo>
                  <a:pt x="5728" y="1309"/>
                  <a:pt x="5756" y="1316"/>
                  <a:pt x="5772" y="1306"/>
                </a:cubicBezTo>
                <a:cubicBezTo>
                  <a:pt x="5839" y="1306"/>
                  <a:pt x="5901" y="1303"/>
                  <a:pt x="5956" y="1318"/>
                </a:cubicBezTo>
                <a:cubicBezTo>
                  <a:pt x="6194" y="1380"/>
                  <a:pt x="6335" y="1521"/>
                  <a:pt x="6416" y="1742"/>
                </a:cubicBezTo>
                <a:cubicBezTo>
                  <a:pt x="6443" y="1816"/>
                  <a:pt x="6465" y="1947"/>
                  <a:pt x="6440" y="2046"/>
                </a:cubicBezTo>
                <a:close/>
                <a:moveTo>
                  <a:pt x="8084" y="1718"/>
                </a:moveTo>
                <a:cubicBezTo>
                  <a:pt x="8258" y="1714"/>
                  <a:pt x="8271" y="1929"/>
                  <a:pt x="8128" y="1966"/>
                </a:cubicBezTo>
                <a:cubicBezTo>
                  <a:pt x="8045" y="1988"/>
                  <a:pt x="7957" y="1899"/>
                  <a:pt x="7980" y="1814"/>
                </a:cubicBezTo>
                <a:cubicBezTo>
                  <a:pt x="7998" y="1746"/>
                  <a:pt x="8035" y="1751"/>
                  <a:pt x="8084" y="1718"/>
                </a:cubicBezTo>
                <a:close/>
                <a:moveTo>
                  <a:pt x="7840" y="1246"/>
                </a:moveTo>
                <a:cubicBezTo>
                  <a:pt x="7799" y="1256"/>
                  <a:pt x="7744" y="1250"/>
                  <a:pt x="7708" y="1238"/>
                </a:cubicBezTo>
                <a:cubicBezTo>
                  <a:pt x="7604" y="1204"/>
                  <a:pt x="7478" y="1065"/>
                  <a:pt x="7528" y="906"/>
                </a:cubicBezTo>
                <a:cubicBezTo>
                  <a:pt x="7549" y="839"/>
                  <a:pt x="7594" y="780"/>
                  <a:pt x="7648" y="746"/>
                </a:cubicBezTo>
                <a:cubicBezTo>
                  <a:pt x="7676" y="729"/>
                  <a:pt x="7715" y="729"/>
                  <a:pt x="7744" y="710"/>
                </a:cubicBezTo>
                <a:cubicBezTo>
                  <a:pt x="7899" y="708"/>
                  <a:pt x="7977" y="755"/>
                  <a:pt x="8032" y="850"/>
                </a:cubicBezTo>
                <a:cubicBezTo>
                  <a:pt x="8047" y="876"/>
                  <a:pt x="8048" y="901"/>
                  <a:pt x="8056" y="934"/>
                </a:cubicBezTo>
                <a:cubicBezTo>
                  <a:pt x="8098" y="1101"/>
                  <a:pt x="7956" y="1218"/>
                  <a:pt x="7840" y="1246"/>
                </a:cubicBezTo>
                <a:close/>
                <a:moveTo>
                  <a:pt x="8836" y="2538"/>
                </a:moveTo>
                <a:cubicBezTo>
                  <a:pt x="8819" y="2556"/>
                  <a:pt x="8817" y="2574"/>
                  <a:pt x="8788" y="2582"/>
                </a:cubicBezTo>
                <a:cubicBezTo>
                  <a:pt x="8773" y="2593"/>
                  <a:pt x="8757" y="2588"/>
                  <a:pt x="8736" y="2586"/>
                </a:cubicBezTo>
                <a:cubicBezTo>
                  <a:pt x="8725" y="2576"/>
                  <a:pt x="8709" y="2570"/>
                  <a:pt x="8700" y="2558"/>
                </a:cubicBezTo>
                <a:cubicBezTo>
                  <a:pt x="8694" y="2550"/>
                  <a:pt x="8694" y="2541"/>
                  <a:pt x="8688" y="2534"/>
                </a:cubicBezTo>
                <a:cubicBezTo>
                  <a:pt x="8687" y="2476"/>
                  <a:pt x="8705" y="2469"/>
                  <a:pt x="8732" y="2442"/>
                </a:cubicBezTo>
                <a:cubicBezTo>
                  <a:pt x="8740" y="2440"/>
                  <a:pt x="8740" y="2441"/>
                  <a:pt x="8744" y="2438"/>
                </a:cubicBezTo>
                <a:cubicBezTo>
                  <a:pt x="8818" y="2436"/>
                  <a:pt x="8839" y="2474"/>
                  <a:pt x="8836" y="2538"/>
                </a:cubicBezTo>
                <a:close/>
                <a:moveTo>
                  <a:pt x="9172" y="1678"/>
                </a:moveTo>
                <a:cubicBezTo>
                  <a:pt x="9030" y="1712"/>
                  <a:pt x="8911" y="1595"/>
                  <a:pt x="8880" y="1502"/>
                </a:cubicBezTo>
                <a:cubicBezTo>
                  <a:pt x="8869" y="1469"/>
                  <a:pt x="8865" y="1400"/>
                  <a:pt x="8876" y="1362"/>
                </a:cubicBezTo>
                <a:cubicBezTo>
                  <a:pt x="8898" y="1286"/>
                  <a:pt x="8952" y="1220"/>
                  <a:pt x="9020" y="1190"/>
                </a:cubicBezTo>
                <a:cubicBezTo>
                  <a:pt x="9041" y="1181"/>
                  <a:pt x="9072" y="1182"/>
                  <a:pt x="9092" y="1170"/>
                </a:cubicBezTo>
                <a:cubicBezTo>
                  <a:pt x="9218" y="1168"/>
                  <a:pt x="9297" y="1210"/>
                  <a:pt x="9344" y="1286"/>
                </a:cubicBezTo>
                <a:cubicBezTo>
                  <a:pt x="9452" y="1459"/>
                  <a:pt x="9329" y="1640"/>
                  <a:pt x="9172" y="1678"/>
                </a:cubicBezTo>
                <a:close/>
                <a:moveTo>
                  <a:pt x="10144" y="2010"/>
                </a:moveTo>
                <a:cubicBezTo>
                  <a:pt x="10157" y="1961"/>
                  <a:pt x="10189" y="1952"/>
                  <a:pt x="10224" y="1926"/>
                </a:cubicBezTo>
                <a:cubicBezTo>
                  <a:pt x="10285" y="1924"/>
                  <a:pt x="10325" y="1936"/>
                  <a:pt x="10348" y="1970"/>
                </a:cubicBezTo>
                <a:cubicBezTo>
                  <a:pt x="10393" y="2037"/>
                  <a:pt x="10345" y="2122"/>
                  <a:pt x="10292" y="2142"/>
                </a:cubicBezTo>
                <a:cubicBezTo>
                  <a:pt x="10215" y="2171"/>
                  <a:pt x="10122" y="2093"/>
                  <a:pt x="10144" y="2010"/>
                </a:cubicBezTo>
                <a:close/>
                <a:moveTo>
                  <a:pt x="10020" y="1298"/>
                </a:moveTo>
                <a:cubicBezTo>
                  <a:pt x="9996" y="1305"/>
                  <a:pt x="9969" y="1318"/>
                  <a:pt x="9948" y="1298"/>
                </a:cubicBezTo>
                <a:cubicBezTo>
                  <a:pt x="9930" y="1291"/>
                  <a:pt x="9931" y="1278"/>
                  <a:pt x="9920" y="1266"/>
                </a:cubicBezTo>
                <a:cubicBezTo>
                  <a:pt x="9920" y="1247"/>
                  <a:pt x="9920" y="1232"/>
                  <a:pt x="9928" y="1222"/>
                </a:cubicBezTo>
                <a:cubicBezTo>
                  <a:pt x="9935" y="1203"/>
                  <a:pt x="9947" y="1202"/>
                  <a:pt x="9960" y="1190"/>
                </a:cubicBezTo>
                <a:cubicBezTo>
                  <a:pt x="10002" y="1190"/>
                  <a:pt x="10009" y="1199"/>
                  <a:pt x="10032" y="1214"/>
                </a:cubicBezTo>
                <a:cubicBezTo>
                  <a:pt x="10041" y="1251"/>
                  <a:pt x="10037" y="1270"/>
                  <a:pt x="10020" y="1298"/>
                </a:cubicBezTo>
                <a:close/>
                <a:moveTo>
                  <a:pt x="10524" y="714"/>
                </a:moveTo>
                <a:cubicBezTo>
                  <a:pt x="10375" y="750"/>
                  <a:pt x="10245" y="583"/>
                  <a:pt x="10288" y="446"/>
                </a:cubicBezTo>
                <a:cubicBezTo>
                  <a:pt x="10306" y="390"/>
                  <a:pt x="10349" y="337"/>
                  <a:pt x="10400" y="314"/>
                </a:cubicBezTo>
                <a:cubicBezTo>
                  <a:pt x="10417" y="306"/>
                  <a:pt x="10438" y="308"/>
                  <a:pt x="10452" y="298"/>
                </a:cubicBezTo>
                <a:cubicBezTo>
                  <a:pt x="10572" y="296"/>
                  <a:pt x="10640" y="334"/>
                  <a:pt x="10680" y="410"/>
                </a:cubicBezTo>
                <a:cubicBezTo>
                  <a:pt x="10756" y="557"/>
                  <a:pt x="10639" y="686"/>
                  <a:pt x="10524" y="714"/>
                </a:cubicBezTo>
                <a:close/>
                <a:moveTo>
                  <a:pt x="11408" y="1230"/>
                </a:moveTo>
                <a:cubicBezTo>
                  <a:pt x="11338" y="1254"/>
                  <a:pt x="11252" y="1184"/>
                  <a:pt x="11272" y="1106"/>
                </a:cubicBezTo>
                <a:cubicBezTo>
                  <a:pt x="11285" y="1058"/>
                  <a:pt x="11317" y="1051"/>
                  <a:pt x="11352" y="1026"/>
                </a:cubicBezTo>
                <a:cubicBezTo>
                  <a:pt x="11499" y="1022"/>
                  <a:pt x="11518" y="1192"/>
                  <a:pt x="11408" y="12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83" name="Rectangle 82"/>
          <p:cNvSpPr/>
          <p:nvPr/>
        </p:nvSpPr>
        <p:spPr>
          <a:xfrm>
            <a:off x="2004216" y="4999716"/>
            <a:ext cx="8183567" cy="1460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44" dirty="0">
                <a:solidFill>
                  <a:schemeClr val="accent2"/>
                </a:solidFill>
                <a:latin typeface="Titillium Lt" panose="00000400000000000000" pitchFamily="50" charset="0"/>
              </a:rPr>
              <a:t>Structures de </a:t>
            </a:r>
            <a:r>
              <a:rPr lang="fr-FR" sz="4444" dirty="0" smtClean="0">
                <a:solidFill>
                  <a:schemeClr val="accent2"/>
                </a:solidFill>
                <a:latin typeface="Titillium Lt" panose="00000400000000000000" pitchFamily="50" charset="0"/>
              </a:rPr>
              <a:t>données et </a:t>
            </a:r>
            <a:r>
              <a:rPr lang="fr-FR" sz="4444" dirty="0">
                <a:solidFill>
                  <a:schemeClr val="accent2"/>
                </a:solidFill>
                <a:latin typeface="Titillium Lt" panose="00000400000000000000" pitchFamily="50" charset="0"/>
              </a:rPr>
              <a:t>algorithmes </a:t>
            </a:r>
            <a:r>
              <a:rPr lang="fr-FR" sz="4444" dirty="0" smtClean="0">
                <a:solidFill>
                  <a:schemeClr val="accent2"/>
                </a:solidFill>
                <a:latin typeface="Titillium Lt" panose="00000400000000000000" pitchFamily="50" charset="0"/>
              </a:rPr>
              <a:t>avancés</a:t>
            </a:r>
            <a:endParaRPr lang="fr-FR" sz="4444" dirty="0">
              <a:solidFill>
                <a:schemeClr val="accent2"/>
              </a:solidFill>
              <a:latin typeface="Titillium Lt" panose="00000400000000000000" pitchFamily="50" charset="0"/>
            </a:endParaRPr>
          </a:p>
        </p:txBody>
      </p:sp>
      <p:sp>
        <p:nvSpPr>
          <p:cNvPr id="86" name="Rectangle 85"/>
          <p:cNvSpPr/>
          <p:nvPr/>
        </p:nvSpPr>
        <p:spPr>
          <a:xfrm flipV="1">
            <a:off x="0" y="4289777"/>
            <a:ext cx="12192000" cy="55480"/>
          </a:xfrm>
          <a:prstGeom prst="rect">
            <a:avLst/>
          </a:prstGeom>
          <a:solidFill>
            <a:schemeClr val="accent2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3EA4358-F9B5-4CAE-A47F-FFD70BE0B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528" r="89950">
                        <a14:foregroundMark x1="5528" y1="38889" x2="5528" y2="38889"/>
                        <a14:foregroundMark x1="65829" y1="37778" x2="65829" y2="37778"/>
                        <a14:foregroundMark x1="77387" y1="42222" x2="77387" y2="42222"/>
                        <a14:foregroundMark x1="50754" y1="83333" x2="50754" y2="83333"/>
                        <a14:foregroundMark x1="62312" y1="85556" x2="62312" y2="85556"/>
                        <a14:foregroundMark x1="74372" y1="90000" x2="74372" y2="90000"/>
                        <a14:foregroundMark x1="82915" y1="81111" x2="82915" y2="81111"/>
                        <a14:foregroundMark x1="12563" y1="61111" x2="12563" y2="6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096" y="6459859"/>
            <a:ext cx="1895475" cy="85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8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992"/>
    </mc:Choice>
    <mc:Fallback xmlns="">
      <p:transition spd="slow" advTm="5299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Tableau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10</a:t>
            </a:fld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AF05F-5BA4-4ED1-99BE-CBE80D049794}"/>
              </a:ext>
            </a:extLst>
          </p:cNvPr>
          <p:cNvSpPr/>
          <p:nvPr/>
        </p:nvSpPr>
        <p:spPr>
          <a:xfrm>
            <a:off x="480454" y="1501676"/>
            <a:ext cx="11065791" cy="300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62" fontAlgn="ctr"/>
            <a:endParaRPr lang="fr-FR" sz="1351" dirty="0">
              <a:solidFill>
                <a:schemeClr val="accent5">
                  <a:lumMod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50521" y="1717129"/>
            <a:ext cx="11414760" cy="5119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Structure de données la plus simple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b="1" dirty="0">
                <a:solidFill>
                  <a:srgbClr val="008000"/>
                </a:solidFill>
                <a:latin typeface="Titillium" panose="00000500000000000000" pitchFamily="50" charset="0"/>
              </a:rPr>
              <a:t>✓ </a:t>
            </a:r>
            <a:r>
              <a:rPr lang="fr-FR" sz="2000" dirty="0">
                <a:latin typeface="Titillium" panose="00000500000000000000" pitchFamily="50" charset="0"/>
              </a:rPr>
              <a:t>données contiguës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en mémoire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⇒ accès </a:t>
            </a:r>
            <a:r>
              <a:rPr lang="fr-FR" sz="2000" dirty="0"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direct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à une case (arithmétique de pointeurs)</a:t>
            </a:r>
          </a:p>
          <a:p>
            <a:pPr marL="182541">
              <a:lnSpc>
                <a:spcPct val="150000"/>
              </a:lnSpc>
            </a:pPr>
            <a:r>
              <a:rPr lang="fr-FR" sz="2000" dirty="0"/>
              <a:t>❌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pour insérer / supprimer un élément, il faut décaler tous les suivants !</a:t>
            </a:r>
          </a:p>
          <a:p>
            <a:pPr marL="182541">
              <a:lnSpc>
                <a:spcPct val="150000"/>
              </a:lnSpc>
            </a:pPr>
            <a:r>
              <a:rPr lang="fr-FR" sz="2000" dirty="0">
                <a:latin typeface="Titillium" panose="00000500000000000000" pitchFamily="50" charset="0"/>
              </a:rPr>
              <a:t>❌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difficile à redimensionner (il y a peut-être des données juste après le tableau)</a:t>
            </a: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il faut créer un nouveau tableau plus grand et recopier toutes les valeurs du premier tableau</a:t>
            </a: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ou allouer de l’espace supplémentaire </a:t>
            </a:r>
            <a:r>
              <a:rPr lang="fr-FR" sz="2000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au cas où</a:t>
            </a:r>
          </a:p>
          <a:p>
            <a:pPr marL="182541">
              <a:lnSpc>
                <a:spcPct val="150000"/>
              </a:lnSpc>
            </a:pPr>
            <a:r>
              <a:rPr lang="fr-FR" sz="2000" dirty="0">
                <a:latin typeface="Titillium" panose="00000500000000000000" pitchFamily="50" charset="0"/>
              </a:rPr>
              <a:t>❌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pas ou mal adapté pour certaines représentations (réseau social, arborescence de fichiers…)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E2F13BA-80EC-420D-9DCE-0210220F39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2250" y="2406313"/>
            <a:ext cx="666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Tableau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11</a:t>
            </a:fld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AF05F-5BA4-4ED1-99BE-CBE80D049794}"/>
              </a:ext>
            </a:extLst>
          </p:cNvPr>
          <p:cNvSpPr/>
          <p:nvPr/>
        </p:nvSpPr>
        <p:spPr>
          <a:xfrm>
            <a:off x="480454" y="1501676"/>
            <a:ext cx="11065791" cy="300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62" fontAlgn="ctr"/>
            <a:endParaRPr lang="fr-FR" sz="1351" dirty="0">
              <a:solidFill>
                <a:schemeClr val="accent5">
                  <a:lumMod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50521" y="1717129"/>
            <a:ext cx="11414760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bg2"/>
                </a:solidFill>
                <a:latin typeface="Titillium" panose="00000500000000000000" pitchFamily="50" charset="0"/>
              </a:rPr>
              <a:t>Exemple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 insertion d’une valeur dans un tableau trié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F47969-0FC3-4A7B-83FE-365EF68080E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9937" y="2533276"/>
            <a:ext cx="55721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Liste chaînée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12</a:t>
            </a:fld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0469B-8FE8-4CB1-84EA-BB947BE00C3B}"/>
              </a:ext>
            </a:extLst>
          </p:cNvPr>
          <p:cNvSpPr/>
          <p:nvPr/>
        </p:nvSpPr>
        <p:spPr>
          <a:xfrm>
            <a:off x="350521" y="4131159"/>
            <a:ext cx="11414760" cy="2885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Structure de données </a:t>
            </a:r>
            <a:r>
              <a:rPr lang="fr-FR" sz="2000" i="1" dirty="0">
                <a:solidFill>
                  <a:schemeClr val="tx2"/>
                </a:solidFill>
                <a:latin typeface="Titillium" panose="00000500000000000000" pitchFamily="50" charset="0"/>
              </a:rPr>
              <a:t>dynamique</a:t>
            </a:r>
            <a:endParaRPr lang="fr-FR" sz="2000" dirty="0">
              <a:solidFill>
                <a:schemeClr val="tx2"/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b="1" dirty="0">
                <a:solidFill>
                  <a:srgbClr val="008000"/>
                </a:solidFill>
                <a:latin typeface="Titillium" panose="00000500000000000000" pitchFamily="50" charset="0"/>
              </a:rPr>
              <a:t>✓</a:t>
            </a:r>
            <a:r>
              <a:rPr lang="fr-FR" sz="2000" dirty="0">
                <a:solidFill>
                  <a:srgbClr val="008000"/>
                </a:solidFill>
                <a:latin typeface="Titillium" panose="00000500000000000000" pitchFamily="50" charset="0"/>
              </a:rPr>
              <a:t>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conçue pour facilement </a:t>
            </a: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insérer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/ </a:t>
            </a: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supprimer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/ </a:t>
            </a: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redimensionner</a:t>
            </a:r>
          </a:p>
          <a:p>
            <a:pPr marL="182541">
              <a:lnSpc>
                <a:spcPct val="150000"/>
              </a:lnSpc>
            </a:pPr>
            <a:r>
              <a:rPr lang="fr-FR" sz="2000" dirty="0"/>
              <a:t>❌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mais difficile </a:t>
            </a:r>
            <a:r>
              <a:rPr lang="fr-FR" sz="2000" dirty="0">
                <a:latin typeface="Titillium" panose="00000500000000000000" pitchFamily="50" charset="0"/>
              </a:rPr>
              <a:t>d’accéder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à un élément particulier (il faut parcourir la liste jusqu’à le trouver)</a:t>
            </a:r>
          </a:p>
          <a:p>
            <a:pPr marL="182541">
              <a:lnSpc>
                <a:spcPct val="150000"/>
              </a:lnSpc>
            </a:pPr>
            <a:r>
              <a:rPr lang="fr-FR" sz="2000" dirty="0"/>
              <a:t>❌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difficile à parcourir en </a:t>
            </a:r>
            <a:r>
              <a:rPr lang="fr-FR" sz="2000" dirty="0">
                <a:latin typeface="Titillium" panose="00000500000000000000" pitchFamily="50" charset="0"/>
              </a:rPr>
              <a:t>sens inverse</a:t>
            </a:r>
            <a:endParaRPr lang="fr-FR" sz="2000" dirty="0"/>
          </a:p>
          <a:p>
            <a:pPr marL="182541">
              <a:lnSpc>
                <a:spcPct val="150000"/>
              </a:lnSpc>
            </a:pPr>
            <a:r>
              <a:rPr lang="fr-FR" sz="2000" dirty="0"/>
              <a:t>❌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consomme </a:t>
            </a:r>
            <a:r>
              <a:rPr lang="fr-FR" sz="2000" dirty="0">
                <a:latin typeface="Titillium" panose="00000500000000000000" pitchFamily="50" charset="0"/>
              </a:rPr>
              <a:t>plus de mémoire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qu’un tableau (à cause des pointeurs)</a:t>
            </a:r>
          </a:p>
          <a:p>
            <a:pPr marL="182541">
              <a:lnSpc>
                <a:spcPct val="150000"/>
              </a:lnSpc>
            </a:pPr>
            <a:r>
              <a:rPr lang="fr-FR" sz="2400" b="1" dirty="0">
                <a:latin typeface="Titillium" panose="00000500000000000000" pitchFamily="50" charset="0"/>
              </a:rPr>
              <a:t>⚠</a:t>
            </a:r>
            <a:r>
              <a:rPr lang="fr-FR" dirty="0">
                <a:latin typeface="Titillium" panose="00000500000000000000" pitchFamily="50" charset="0"/>
              </a:rPr>
              <a:t>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En cas de perte du pointeur </a:t>
            </a:r>
            <a:r>
              <a:rPr lang="fr-FR" sz="2000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tête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⇒ liste perdue ⇒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garbage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collector… ou fuite mémoire !</a:t>
            </a:r>
            <a:endParaRPr lang="fr-FR" sz="2000" i="1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6E32843-5D96-4539-9497-AD48EC55798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5538" y="1535969"/>
            <a:ext cx="8304725" cy="24584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B4EEA4B-80B5-4D1F-B170-0C6783A784F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5537" y="1535969"/>
            <a:ext cx="83058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Liste chaînée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13</a:t>
            </a:fld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50521" y="1717129"/>
            <a:ext cx="11414760" cy="1426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982596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982596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0469B-8FE8-4CB1-84EA-BB947BE00C3B}"/>
              </a:ext>
            </a:extLst>
          </p:cNvPr>
          <p:cNvSpPr/>
          <p:nvPr/>
        </p:nvSpPr>
        <p:spPr>
          <a:xfrm>
            <a:off x="350521" y="1717129"/>
            <a:ext cx="11414760" cy="3272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L’insertion est efficace : seulement deux pointeurs à mettre à jour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La suppression aussi :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0405ABB-C5CB-47DD-83FF-0C5436B02F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700" r="2063"/>
          <a:stretch/>
        </p:blipFill>
        <p:spPr>
          <a:xfrm>
            <a:off x="2174850" y="2317823"/>
            <a:ext cx="7842300" cy="236519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D6A91D1-5DFB-4972-A8D3-2BA6CEAACB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1673"/>
          <a:stretch/>
        </p:blipFill>
        <p:spPr>
          <a:xfrm>
            <a:off x="350522" y="5295189"/>
            <a:ext cx="5696200" cy="93860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912DD88-8F8B-4A68-9266-EEC39CAF3F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9139"/>
          <a:stretch/>
        </p:blipFill>
        <p:spPr>
          <a:xfrm>
            <a:off x="6145280" y="4801226"/>
            <a:ext cx="5696200" cy="14904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69AAEB-3E75-49A2-9931-394C6D78D3CE}"/>
              </a:ext>
            </a:extLst>
          </p:cNvPr>
          <p:cNvSpPr/>
          <p:nvPr/>
        </p:nvSpPr>
        <p:spPr>
          <a:xfrm>
            <a:off x="350521" y="6428688"/>
            <a:ext cx="7293600" cy="497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b="1" dirty="0">
                <a:latin typeface="Titillium" panose="00000500000000000000" pitchFamily="50" charset="0"/>
              </a:rPr>
              <a:t>⚠</a:t>
            </a:r>
            <a:r>
              <a:rPr lang="fr-FR" dirty="0">
                <a:latin typeface="Titillium" panose="00000500000000000000" pitchFamily="50" charset="0"/>
              </a:rPr>
              <a:t> 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Le type </a:t>
            </a:r>
            <a:r>
              <a:rPr lang="fr-FR" i="1" dirty="0">
                <a:solidFill>
                  <a:schemeClr val="tx2"/>
                </a:solidFill>
                <a:latin typeface="Titillium" panose="00000500000000000000" pitchFamily="50" charset="0"/>
              </a:rPr>
              <a:t>List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de Python correspond à un 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tableau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, </a:t>
            </a:r>
            <a:r>
              <a:rPr lang="fr-FR" b="1" dirty="0">
                <a:latin typeface="Titillium" panose="00000500000000000000" pitchFamily="50" charset="0"/>
              </a:rPr>
              <a:t>pas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une liste chaînée</a:t>
            </a:r>
            <a:endParaRPr lang="fr-FR" i="1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7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Liste doublement chaînée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14</a:t>
            </a:fld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50521" y="1717129"/>
            <a:ext cx="11414760" cy="1426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982596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982596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D76A8D3D-C3D5-424F-BC6F-2162245DC709}"/>
              </a:ext>
            </a:extLst>
          </p:cNvPr>
          <p:cNvGrpSpPr/>
          <p:nvPr/>
        </p:nvGrpSpPr>
        <p:grpSpPr>
          <a:xfrm>
            <a:off x="671512" y="1906992"/>
            <a:ext cx="10848975" cy="2359327"/>
            <a:chOff x="671511" y="2117449"/>
            <a:chExt cx="10848975" cy="2359327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CC48F163-654C-42DC-9410-44534736C23C}"/>
                </a:ext>
              </a:extLst>
            </p:cNvPr>
            <p:cNvGrpSpPr/>
            <p:nvPr/>
          </p:nvGrpSpPr>
          <p:grpSpPr>
            <a:xfrm>
              <a:off x="671511" y="2117449"/>
              <a:ext cx="10848975" cy="2359327"/>
              <a:chOff x="671512" y="2603198"/>
              <a:chExt cx="10848975" cy="2359327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DACF868E-3488-46F7-AB3F-985D12293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71512" y="2657475"/>
                <a:ext cx="10848975" cy="2305050"/>
              </a:xfrm>
              <a:prstGeom prst="rect">
                <a:avLst/>
              </a:prstGeom>
            </p:spPr>
          </p:pic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945558BD-7A54-467B-BCC8-397426900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791664" y="2603198"/>
                <a:ext cx="1055128" cy="1410856"/>
              </a:xfrm>
              <a:prstGeom prst="rect">
                <a:avLst/>
              </a:prstGeom>
            </p:spPr>
          </p:pic>
        </p:grp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566EE8A-6544-45CC-9D26-0BB848557E30}"/>
                </a:ext>
              </a:extLst>
            </p:cNvPr>
            <p:cNvSpPr txBox="1"/>
            <p:nvPr/>
          </p:nvSpPr>
          <p:spPr>
            <a:xfrm>
              <a:off x="9809027" y="4173865"/>
              <a:ext cx="13149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© James Hoffman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01CBE-7434-4C15-B223-88BE788707D9}"/>
              </a:ext>
            </a:extLst>
          </p:cNvPr>
          <p:cNvSpPr/>
          <p:nvPr/>
        </p:nvSpPr>
        <p:spPr>
          <a:xfrm>
            <a:off x="388619" y="4603269"/>
            <a:ext cx="11414760" cy="2424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Utilisations :</a:t>
            </a: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Gestion de </a:t>
            </a: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playlists</a:t>
            </a: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Gestion d’un mécanisme « </a:t>
            </a: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Annuler / Refaire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 » dans un programme</a:t>
            </a: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…</a:t>
            </a:r>
          </a:p>
          <a:p>
            <a:pPr marL="182541">
              <a:lnSpc>
                <a:spcPct val="150000"/>
              </a:lnSpc>
            </a:pPr>
            <a:r>
              <a:rPr lang="fr-FR" sz="2400" b="1" dirty="0">
                <a:latin typeface="Titillium" panose="00000500000000000000" pitchFamily="50" charset="0"/>
              </a:rPr>
              <a:t>⚠</a:t>
            </a:r>
            <a:r>
              <a:rPr lang="fr-FR" sz="2000" dirty="0">
                <a:latin typeface="Titillium" panose="00000500000000000000" pitchFamily="50" charset="0"/>
              </a:rPr>
              <a:t> 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Consomme encore (un peu) plus de mémoire !</a:t>
            </a:r>
            <a:endParaRPr lang="fr-FR" sz="2000" i="1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45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Liste chaînée circulaire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15</a:t>
            </a:fld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50521" y="1717129"/>
            <a:ext cx="11414760" cy="1426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982596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982596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01CBE-7434-4C15-B223-88BE788707D9}"/>
              </a:ext>
            </a:extLst>
          </p:cNvPr>
          <p:cNvSpPr/>
          <p:nvPr/>
        </p:nvSpPr>
        <p:spPr>
          <a:xfrm>
            <a:off x="388619" y="4603269"/>
            <a:ext cx="11414760" cy="1887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b="1" dirty="0">
                <a:solidFill>
                  <a:srgbClr val="008000"/>
                </a:solidFill>
                <a:latin typeface="Titillium" panose="00000500000000000000" pitchFamily="50" charset="0"/>
              </a:rPr>
              <a:t>✓</a:t>
            </a:r>
            <a:r>
              <a:rPr lang="fr-FR" sz="2000" dirty="0">
                <a:solidFill>
                  <a:srgbClr val="008000"/>
                </a:solidFill>
                <a:latin typeface="Titillium" panose="00000500000000000000" pitchFamily="50" charset="0"/>
              </a:rPr>
              <a:t>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Parcours en </a:t>
            </a:r>
            <a:r>
              <a:rPr lang="fr-FR" sz="2000" dirty="0">
                <a:latin typeface="Titillium" panose="00000500000000000000" pitchFamily="50" charset="0"/>
              </a:rPr>
              <a:t>boucle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plus facile à gérer (pas besoin de regarder constamment si c’est le dernier nœud)</a:t>
            </a: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tx2"/>
                </a:solidFill>
              </a:rPr>
              <a:t>💡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On garde généralement une référence sur le </a:t>
            </a:r>
            <a:r>
              <a:rPr lang="fr-FR" sz="2000" i="1" dirty="0"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dernier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élément :</a:t>
            </a: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ajout en fin de liste immédiat</a:t>
            </a: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on retrouve immédiatement la tête de liste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E144EE4-2E07-45E6-B48D-3A7981BC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1374" y="1717129"/>
            <a:ext cx="54292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8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F</a:t>
            </a:r>
            <a:r>
              <a:rPr lang="fr-FR" noProof="0" dirty="0">
                <a:latin typeface="Titillium Lt" panose="00000400000000000000" pitchFamily="50" charset="0"/>
              </a:rPr>
              <a:t>iles et piles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16</a:t>
            </a:fld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50521" y="1717129"/>
            <a:ext cx="11414760" cy="5119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latin typeface="Titillium" panose="00000500000000000000" pitchFamily="50" charset="0"/>
              </a:rPr>
              <a:t>File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(</a:t>
            </a:r>
            <a:r>
              <a:rPr lang="fr-FR" sz="2000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Queue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) : structure de données </a:t>
            </a:r>
            <a:r>
              <a:rPr lang="fr-FR" sz="2000" i="1" dirty="0">
                <a:solidFill>
                  <a:schemeClr val="tx2"/>
                </a:solidFill>
                <a:latin typeface="Titillium" panose="00000500000000000000" pitchFamily="50" charset="0"/>
              </a:rPr>
              <a:t>linéaire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(tableau, liste) où :</a:t>
            </a: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la lecture / récupération d’une valeur se fait systématiquement au début</a:t>
            </a: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l’insertion d’une nouvelle valeur se fait systématiquement à la fin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tx2"/>
              </a:solidFill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tx2"/>
                </a:solidFill>
              </a:rPr>
              <a:t>💡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On parle de structure FIFO (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irst 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n, 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irst 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ut)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Applications :</a:t>
            </a: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Toute situation où des données doivent être mémorisées en attendant leur traitement</a:t>
            </a: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File d’impression dans les imprimantes</a:t>
            </a:r>
            <a:endParaRPr lang="fr-FR" sz="2000" dirty="0">
              <a:solidFill>
                <a:schemeClr val="tx2"/>
              </a:solidFill>
              <a:latin typeface="Titillium" panose="00000500000000000000" pitchFamily="50" charset="0"/>
            </a:endParaRP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En gestion des stocks (on veut faire sortir d’abord les pièces les plus anciennes)</a:t>
            </a: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458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F</a:t>
            </a:r>
            <a:r>
              <a:rPr lang="fr-FR" noProof="0" dirty="0">
                <a:latin typeface="Titillium Lt" panose="00000400000000000000" pitchFamily="50" charset="0"/>
              </a:rPr>
              <a:t>iles et piles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17</a:t>
            </a:fld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50521" y="1717129"/>
            <a:ext cx="11414760" cy="1426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Implémentation : généralement avec une liste chaînée</a:t>
            </a:r>
          </a:p>
          <a:p>
            <a:pPr marL="982596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982596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1E90A6-FCF0-4E84-A911-00CD50459D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7884"/>
          <a:stretch/>
        </p:blipFill>
        <p:spPr>
          <a:xfrm>
            <a:off x="10390235" y="4476770"/>
            <a:ext cx="802045" cy="923925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EDF1426B-F5D0-4E5D-ADEF-A4998B3CBB4C}"/>
              </a:ext>
            </a:extLst>
          </p:cNvPr>
          <p:cNvGrpSpPr/>
          <p:nvPr/>
        </p:nvGrpSpPr>
        <p:grpSpPr>
          <a:xfrm>
            <a:off x="8432182" y="4476772"/>
            <a:ext cx="1933575" cy="923925"/>
            <a:chOff x="814580" y="5656361"/>
            <a:chExt cx="1933575" cy="923925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8D19C4C-97E0-435B-933F-F10893D14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4580" y="5656361"/>
              <a:ext cx="1933575" cy="923925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0946AA09-23E0-42AF-88ED-2F9921AE7D1E}"/>
                </a:ext>
              </a:extLst>
            </p:cNvPr>
            <p:cNvSpPr txBox="1"/>
            <p:nvPr/>
          </p:nvSpPr>
          <p:spPr>
            <a:xfrm>
              <a:off x="870857" y="5795157"/>
              <a:ext cx="6878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>
                  <a:solidFill>
                    <a:srgbClr val="272822"/>
                  </a:solidFill>
                </a:rPr>
                <a:t>51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489762BB-35E9-4F01-B61E-90E5C5A74A9D}"/>
              </a:ext>
            </a:extLst>
          </p:cNvPr>
          <p:cNvGrpSpPr/>
          <p:nvPr/>
        </p:nvGrpSpPr>
        <p:grpSpPr>
          <a:xfrm>
            <a:off x="6653428" y="3246607"/>
            <a:ext cx="773396" cy="1370883"/>
            <a:chOff x="8279028" y="1322174"/>
            <a:chExt cx="773396" cy="1370883"/>
          </a:xfrm>
        </p:grpSpPr>
        <p:sp>
          <p:nvSpPr>
            <p:cNvPr id="12" name="Flèche : droite 11">
              <a:extLst>
                <a:ext uri="{FF2B5EF4-FFF2-40B4-BE49-F238E27FC236}">
                  <a16:creationId xmlns:a16="http://schemas.microsoft.com/office/drawing/2014/main" id="{C5770A7D-A909-4862-9090-8B7B25AC8F59}"/>
                </a:ext>
              </a:extLst>
            </p:cNvPr>
            <p:cNvSpPr/>
            <p:nvPr/>
          </p:nvSpPr>
          <p:spPr>
            <a:xfrm rot="5400000">
              <a:off x="8236996" y="2151615"/>
              <a:ext cx="857458" cy="225425"/>
            </a:xfrm>
            <a:prstGeom prst="rightArrow">
              <a:avLst>
                <a:gd name="adj1" fmla="val 27138"/>
                <a:gd name="adj2" fmla="val 1069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84CD089-3D79-45EC-BE79-39775C429792}"/>
                </a:ext>
              </a:extLst>
            </p:cNvPr>
            <p:cNvSpPr/>
            <p:nvPr/>
          </p:nvSpPr>
          <p:spPr>
            <a:xfrm>
              <a:off x="8279028" y="1322174"/>
              <a:ext cx="773396" cy="7733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chemeClr val="accent1"/>
                  </a:solidFill>
                  <a:latin typeface="Titillium" panose="00000500000000000000" pitchFamily="50" charset="0"/>
                </a:rPr>
                <a:t>QUEUE</a:t>
              </a:r>
              <a:endParaRPr lang="fr-FR" sz="1600" b="1" dirty="0">
                <a:solidFill>
                  <a:schemeClr val="accent1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F6DAD21D-12AE-4F40-ACB8-38997CA34091}"/>
              </a:ext>
            </a:extLst>
          </p:cNvPr>
          <p:cNvGrpSpPr/>
          <p:nvPr/>
        </p:nvGrpSpPr>
        <p:grpSpPr>
          <a:xfrm>
            <a:off x="2826083" y="3246607"/>
            <a:ext cx="773396" cy="1370883"/>
            <a:chOff x="8279028" y="1322174"/>
            <a:chExt cx="773396" cy="1370883"/>
          </a:xfrm>
        </p:grpSpPr>
        <p:sp>
          <p:nvSpPr>
            <p:cNvPr id="17" name="Flèche : droite 16">
              <a:extLst>
                <a:ext uri="{FF2B5EF4-FFF2-40B4-BE49-F238E27FC236}">
                  <a16:creationId xmlns:a16="http://schemas.microsoft.com/office/drawing/2014/main" id="{5D59AABF-F664-4EEF-B3C2-76D2C53D49B2}"/>
                </a:ext>
              </a:extLst>
            </p:cNvPr>
            <p:cNvSpPr/>
            <p:nvPr/>
          </p:nvSpPr>
          <p:spPr>
            <a:xfrm rot="5400000">
              <a:off x="8236996" y="2151615"/>
              <a:ext cx="857458" cy="225425"/>
            </a:xfrm>
            <a:prstGeom prst="rightArrow">
              <a:avLst>
                <a:gd name="adj1" fmla="val 27138"/>
                <a:gd name="adj2" fmla="val 1069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98CF638-9995-4F97-BFAB-D8C0FD0C25A3}"/>
                </a:ext>
              </a:extLst>
            </p:cNvPr>
            <p:cNvSpPr/>
            <p:nvPr/>
          </p:nvSpPr>
          <p:spPr>
            <a:xfrm>
              <a:off x="8279028" y="1322174"/>
              <a:ext cx="773396" cy="7733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600" b="1" dirty="0">
                  <a:solidFill>
                    <a:schemeClr val="accent1"/>
                  </a:solidFill>
                  <a:latin typeface="Titillium" panose="00000500000000000000" pitchFamily="50" charset="0"/>
                </a:rPr>
                <a:t>TÊTE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3B7B8B2-7373-43D1-9104-207C7A387453}"/>
              </a:ext>
            </a:extLst>
          </p:cNvPr>
          <p:cNvGrpSpPr/>
          <p:nvPr/>
        </p:nvGrpSpPr>
        <p:grpSpPr>
          <a:xfrm>
            <a:off x="2747705" y="4476774"/>
            <a:ext cx="1933575" cy="923925"/>
            <a:chOff x="814580" y="5656361"/>
            <a:chExt cx="1933575" cy="923925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93E99087-7A90-4B06-B9F7-36DC58161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4580" y="5656361"/>
              <a:ext cx="1933575" cy="923925"/>
            </a:xfrm>
            <a:prstGeom prst="rect">
              <a:avLst/>
            </a:prstGeom>
          </p:spPr>
        </p:pic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4AC96783-9CFD-40CA-B531-9B04EB2D6F54}"/>
                </a:ext>
              </a:extLst>
            </p:cNvPr>
            <p:cNvSpPr txBox="1"/>
            <p:nvPr/>
          </p:nvSpPr>
          <p:spPr>
            <a:xfrm>
              <a:off x="870857" y="5795157"/>
              <a:ext cx="6878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>
                  <a:solidFill>
                    <a:srgbClr val="272822"/>
                  </a:solidFill>
                </a:rPr>
                <a:t>12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B11D93CE-084E-43E7-8636-23D1A016F398}"/>
              </a:ext>
            </a:extLst>
          </p:cNvPr>
          <p:cNvGrpSpPr/>
          <p:nvPr/>
        </p:nvGrpSpPr>
        <p:grpSpPr>
          <a:xfrm>
            <a:off x="4635188" y="4476774"/>
            <a:ext cx="1933575" cy="923925"/>
            <a:chOff x="814580" y="5656361"/>
            <a:chExt cx="1933575" cy="923925"/>
          </a:xfrm>
        </p:grpSpPr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99641019-578C-450F-9AE1-F2594547A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4580" y="5656361"/>
              <a:ext cx="1933575" cy="923925"/>
            </a:xfrm>
            <a:prstGeom prst="rect">
              <a:avLst/>
            </a:prstGeom>
          </p:spPr>
        </p:pic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4599FC7-2CDF-4E61-97AD-98DC53F52655}"/>
                </a:ext>
              </a:extLst>
            </p:cNvPr>
            <p:cNvSpPr txBox="1"/>
            <p:nvPr/>
          </p:nvSpPr>
          <p:spPr>
            <a:xfrm>
              <a:off x="870857" y="5795157"/>
              <a:ext cx="6878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>
                  <a:solidFill>
                    <a:srgbClr val="272822"/>
                  </a:solidFill>
                </a:rPr>
                <a:t>99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CD0BD32F-7DA6-4407-B605-1476039786C5}"/>
              </a:ext>
            </a:extLst>
          </p:cNvPr>
          <p:cNvGrpSpPr/>
          <p:nvPr/>
        </p:nvGrpSpPr>
        <p:grpSpPr>
          <a:xfrm>
            <a:off x="6530406" y="4476772"/>
            <a:ext cx="1933575" cy="923925"/>
            <a:chOff x="814580" y="5656361"/>
            <a:chExt cx="1933575" cy="923925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5686D471-9344-441F-8117-7F84CB14B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4580" y="5656361"/>
              <a:ext cx="1933575" cy="923925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30C01CD2-A0F9-4D49-B81E-A3EE009AAC1E}"/>
                </a:ext>
              </a:extLst>
            </p:cNvPr>
            <p:cNvSpPr txBox="1"/>
            <p:nvPr/>
          </p:nvSpPr>
          <p:spPr>
            <a:xfrm>
              <a:off x="870857" y="5795157"/>
              <a:ext cx="6878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>
                  <a:solidFill>
                    <a:srgbClr val="272822"/>
                  </a:solidFill>
                </a:rPr>
                <a:t>37</a:t>
              </a: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2FB51300-585C-4E29-B05A-9CA36779C878}"/>
              </a:ext>
            </a:extLst>
          </p:cNvPr>
          <p:cNvSpPr txBox="1"/>
          <p:nvPr/>
        </p:nvSpPr>
        <p:spPr>
          <a:xfrm>
            <a:off x="8982122" y="2490781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tillium" panose="00000500000000000000" pitchFamily="50" charset="0"/>
              </a:rPr>
              <a:t>Insertion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31D75F4-278B-435E-83E2-D282E5E46DF1}"/>
              </a:ext>
            </a:extLst>
          </p:cNvPr>
          <p:cNvSpPr txBox="1"/>
          <p:nvPr/>
        </p:nvSpPr>
        <p:spPr>
          <a:xfrm>
            <a:off x="710770" y="2490781"/>
            <a:ext cx="5229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tillium" panose="00000500000000000000" pitchFamily="50" charset="0"/>
              </a:rPr>
              <a:t>Récupération du premier élément</a:t>
            </a:r>
          </a:p>
        </p:txBody>
      </p:sp>
    </p:spTree>
    <p:extLst>
      <p:ext uri="{BB962C8B-B14F-4D97-AF65-F5344CB8AC3E}">
        <p14:creationId xmlns:p14="http://schemas.microsoft.com/office/powerpoint/2010/main" val="38912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5E-6 L -0.1586 5E-6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86 5E-6 L 3.95833E-6 5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66667E-6 L 0.14909 -1.66667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66667E-6 L 0.15117 -1.66667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F</a:t>
            </a:r>
            <a:r>
              <a:rPr lang="fr-FR" noProof="0" dirty="0">
                <a:latin typeface="Titillium Lt" panose="00000400000000000000" pitchFamily="50" charset="0"/>
              </a:rPr>
              <a:t>iles et piles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18</a:t>
            </a:fld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50521" y="1717129"/>
            <a:ext cx="11414760" cy="3272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latin typeface="Titillium" panose="00000500000000000000" pitchFamily="50" charset="0"/>
              </a:rPr>
              <a:t>Méthodes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/ Fonctions qu’on rencontre traditionnellement avec une file :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 err="1">
                <a:solidFill>
                  <a:schemeClr val="tx2"/>
                </a:solidFill>
                <a:latin typeface="Titillium" panose="00000500000000000000" pitchFamily="50" charset="0"/>
              </a:rPr>
              <a:t>enqueue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	ajoute un élément dans la file</a:t>
            </a: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 err="1">
                <a:solidFill>
                  <a:schemeClr val="tx2"/>
                </a:solidFill>
                <a:latin typeface="Titillium" panose="00000500000000000000" pitchFamily="50" charset="0"/>
              </a:rPr>
              <a:t>peek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	lit la première valeur de la file, 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sans la retirer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 err="1">
                <a:solidFill>
                  <a:schemeClr val="tx2"/>
                </a:solidFill>
                <a:latin typeface="Titillium" panose="00000500000000000000" pitchFamily="50" charset="0"/>
              </a:rPr>
              <a:t>dequeue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	lit la première valeur de la file, 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et la retire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size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	nombre d’éléments dans la file</a:t>
            </a: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 err="1">
                <a:solidFill>
                  <a:schemeClr val="tx2"/>
                </a:solidFill>
                <a:latin typeface="Titillium" panose="00000500000000000000" pitchFamily="50" charset="0"/>
              </a:rPr>
              <a:t>isEmpty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	indique si la file est vide</a:t>
            </a:r>
          </a:p>
        </p:txBody>
      </p:sp>
    </p:spTree>
    <p:extLst>
      <p:ext uri="{BB962C8B-B14F-4D97-AF65-F5344CB8AC3E}">
        <p14:creationId xmlns:p14="http://schemas.microsoft.com/office/powerpoint/2010/main" val="18908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F</a:t>
            </a:r>
            <a:r>
              <a:rPr lang="fr-FR" noProof="0" dirty="0">
                <a:latin typeface="Titillium Lt" panose="00000400000000000000" pitchFamily="50" charset="0"/>
              </a:rPr>
              <a:t>iles et piles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19</a:t>
            </a:fld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50521" y="1717129"/>
            <a:ext cx="11414760" cy="5396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Variante : </a:t>
            </a:r>
            <a:r>
              <a:rPr lang="fr-FR" sz="2000" dirty="0">
                <a:latin typeface="Titillium" panose="00000500000000000000" pitchFamily="50" charset="0"/>
              </a:rPr>
              <a:t>file de priorité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(</a:t>
            </a:r>
            <a:r>
              <a:rPr lang="fr-FR" sz="2000" i="1" dirty="0" err="1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Priority</a:t>
            </a:r>
            <a:r>
              <a:rPr lang="fr-FR" sz="2000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queue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)</a:t>
            </a: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	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⇒ on peut spécifier où insérer un nouvel élément</a:t>
            </a: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	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⇒ ou (plus flexible) chaque élément est associé à une valeur de priorité</a:t>
            </a:r>
          </a:p>
          <a:p>
            <a:pPr marL="182541">
              <a:lnSpc>
                <a:spcPct val="150000"/>
              </a:lnSpc>
            </a:pPr>
            <a:endParaRPr lang="fr-FR" sz="12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bg2"/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Exemple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(chaque valeur correspond à la priorité) :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Applications :</a:t>
            </a: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Ordonnanceurs de systèmes d’exploitations / de processeurs</a:t>
            </a: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Algorithme de Dijkstra (cf. Cours 6)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1E90A6-FCF0-4E84-A911-00CD50459D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7884"/>
          <a:stretch/>
        </p:blipFill>
        <p:spPr>
          <a:xfrm>
            <a:off x="7797090" y="5028872"/>
            <a:ext cx="686496" cy="790817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EDF1426B-F5D0-4E5D-ADEF-A4998B3CBB4C}"/>
              </a:ext>
            </a:extLst>
          </p:cNvPr>
          <p:cNvGrpSpPr/>
          <p:nvPr/>
        </p:nvGrpSpPr>
        <p:grpSpPr>
          <a:xfrm>
            <a:off x="6143226" y="5045403"/>
            <a:ext cx="1655009" cy="790817"/>
            <a:chOff x="814580" y="5656361"/>
            <a:chExt cx="1933575" cy="923925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8D19C4C-97E0-435B-933F-F10893D14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4580" y="5656361"/>
              <a:ext cx="1933575" cy="923925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0946AA09-23E0-42AF-88ED-2F9921AE7D1E}"/>
                </a:ext>
              </a:extLst>
            </p:cNvPr>
            <p:cNvSpPr txBox="1"/>
            <p:nvPr/>
          </p:nvSpPr>
          <p:spPr>
            <a:xfrm>
              <a:off x="870857" y="5795157"/>
              <a:ext cx="687807" cy="611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272822"/>
                  </a:solidFill>
                </a:rPr>
                <a:t>12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489762BB-35E9-4F01-B61E-90E5C5A74A9D}"/>
              </a:ext>
            </a:extLst>
          </p:cNvPr>
          <p:cNvGrpSpPr/>
          <p:nvPr/>
        </p:nvGrpSpPr>
        <p:grpSpPr>
          <a:xfrm>
            <a:off x="6102375" y="3910565"/>
            <a:ext cx="790817" cy="1243562"/>
            <a:chOff x="8212811" y="1240183"/>
            <a:chExt cx="923924" cy="1452874"/>
          </a:xfrm>
        </p:grpSpPr>
        <p:sp>
          <p:nvSpPr>
            <p:cNvPr id="12" name="Flèche : droite 11">
              <a:extLst>
                <a:ext uri="{FF2B5EF4-FFF2-40B4-BE49-F238E27FC236}">
                  <a16:creationId xmlns:a16="http://schemas.microsoft.com/office/drawing/2014/main" id="{C5770A7D-A909-4862-9090-8B7B25AC8F59}"/>
                </a:ext>
              </a:extLst>
            </p:cNvPr>
            <p:cNvSpPr/>
            <p:nvPr/>
          </p:nvSpPr>
          <p:spPr>
            <a:xfrm rot="5400000">
              <a:off x="8246043" y="2151615"/>
              <a:ext cx="857458" cy="225425"/>
            </a:xfrm>
            <a:prstGeom prst="rightArrow">
              <a:avLst>
                <a:gd name="adj1" fmla="val 27138"/>
                <a:gd name="adj2" fmla="val 1069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84CD089-3D79-45EC-BE79-39775C429792}"/>
                </a:ext>
              </a:extLst>
            </p:cNvPr>
            <p:cNvSpPr/>
            <p:nvPr/>
          </p:nvSpPr>
          <p:spPr>
            <a:xfrm>
              <a:off x="8212811" y="1240183"/>
              <a:ext cx="923924" cy="9239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chemeClr val="accent1"/>
                  </a:solidFill>
                  <a:latin typeface="Titillium" panose="00000500000000000000" pitchFamily="50" charset="0"/>
                </a:rPr>
                <a:t>QUEUE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F6DAD21D-12AE-4F40-ACB8-38997CA34091}"/>
              </a:ext>
            </a:extLst>
          </p:cNvPr>
          <p:cNvGrpSpPr/>
          <p:nvPr/>
        </p:nvGrpSpPr>
        <p:grpSpPr>
          <a:xfrm>
            <a:off x="2759895" y="3935642"/>
            <a:ext cx="790817" cy="1243560"/>
            <a:chOff x="8203763" y="1240182"/>
            <a:chExt cx="923924" cy="1452873"/>
          </a:xfrm>
        </p:grpSpPr>
        <p:sp>
          <p:nvSpPr>
            <p:cNvPr id="17" name="Flèche : droite 16">
              <a:extLst>
                <a:ext uri="{FF2B5EF4-FFF2-40B4-BE49-F238E27FC236}">
                  <a16:creationId xmlns:a16="http://schemas.microsoft.com/office/drawing/2014/main" id="{5D59AABF-F664-4EEF-B3C2-76D2C53D49B2}"/>
                </a:ext>
              </a:extLst>
            </p:cNvPr>
            <p:cNvSpPr/>
            <p:nvPr/>
          </p:nvSpPr>
          <p:spPr>
            <a:xfrm rot="5400000">
              <a:off x="8236995" y="2151613"/>
              <a:ext cx="857459" cy="225425"/>
            </a:xfrm>
            <a:prstGeom prst="rightArrow">
              <a:avLst>
                <a:gd name="adj1" fmla="val 27138"/>
                <a:gd name="adj2" fmla="val 1069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98CF638-9995-4F97-BFAB-D8C0FD0C25A3}"/>
                </a:ext>
              </a:extLst>
            </p:cNvPr>
            <p:cNvSpPr/>
            <p:nvPr/>
          </p:nvSpPr>
          <p:spPr>
            <a:xfrm>
              <a:off x="8203763" y="1240182"/>
              <a:ext cx="923924" cy="9239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600" b="1" dirty="0">
                  <a:solidFill>
                    <a:schemeClr val="accent1"/>
                  </a:solidFill>
                  <a:latin typeface="Titillium" panose="00000500000000000000" pitchFamily="50" charset="0"/>
                </a:rPr>
                <a:t>TÊTE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3B7B8B2-7373-43D1-9104-207C7A387453}"/>
              </a:ext>
            </a:extLst>
          </p:cNvPr>
          <p:cNvGrpSpPr/>
          <p:nvPr/>
        </p:nvGrpSpPr>
        <p:grpSpPr>
          <a:xfrm>
            <a:off x="2845503" y="5060406"/>
            <a:ext cx="1655009" cy="790817"/>
            <a:chOff x="814580" y="5656361"/>
            <a:chExt cx="1933575" cy="923925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93E99087-7A90-4B06-B9F7-36DC58161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4580" y="5656361"/>
              <a:ext cx="1933575" cy="923925"/>
            </a:xfrm>
            <a:prstGeom prst="rect">
              <a:avLst/>
            </a:prstGeom>
          </p:spPr>
        </p:pic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4AC96783-9CFD-40CA-B531-9B04EB2D6F54}"/>
                </a:ext>
              </a:extLst>
            </p:cNvPr>
            <p:cNvSpPr txBox="1"/>
            <p:nvPr/>
          </p:nvSpPr>
          <p:spPr>
            <a:xfrm>
              <a:off x="870857" y="5795157"/>
              <a:ext cx="687807" cy="611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272822"/>
                  </a:solidFill>
                </a:rPr>
                <a:t>99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B11D93CE-084E-43E7-8636-23D1A016F398}"/>
              </a:ext>
            </a:extLst>
          </p:cNvPr>
          <p:cNvGrpSpPr/>
          <p:nvPr/>
        </p:nvGrpSpPr>
        <p:grpSpPr>
          <a:xfrm>
            <a:off x="4499367" y="5060402"/>
            <a:ext cx="1655009" cy="790817"/>
            <a:chOff x="814580" y="5656361"/>
            <a:chExt cx="1933575" cy="923925"/>
          </a:xfrm>
        </p:grpSpPr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99641019-578C-450F-9AE1-F2594547A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4580" y="5656361"/>
              <a:ext cx="1933575" cy="923925"/>
            </a:xfrm>
            <a:prstGeom prst="rect">
              <a:avLst/>
            </a:prstGeom>
          </p:spPr>
        </p:pic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4599FC7-2CDF-4E61-97AD-98DC53F52655}"/>
                </a:ext>
              </a:extLst>
            </p:cNvPr>
            <p:cNvSpPr txBox="1"/>
            <p:nvPr/>
          </p:nvSpPr>
          <p:spPr>
            <a:xfrm>
              <a:off x="870857" y="5795157"/>
              <a:ext cx="687807" cy="611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272822"/>
                  </a:solidFill>
                </a:rPr>
                <a:t>51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CD0BD32F-7DA6-4407-B605-1476039786C5}"/>
              </a:ext>
            </a:extLst>
          </p:cNvPr>
          <p:cNvGrpSpPr/>
          <p:nvPr/>
        </p:nvGrpSpPr>
        <p:grpSpPr>
          <a:xfrm>
            <a:off x="9303906" y="5041934"/>
            <a:ext cx="1655009" cy="790817"/>
            <a:chOff x="814580" y="5656361"/>
            <a:chExt cx="1933575" cy="923925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5686D471-9344-441F-8117-7F84CB14B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4580" y="5656361"/>
              <a:ext cx="1933575" cy="923925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30C01CD2-A0F9-4D49-B81E-A3EE009AAC1E}"/>
                </a:ext>
              </a:extLst>
            </p:cNvPr>
            <p:cNvSpPr txBox="1"/>
            <p:nvPr/>
          </p:nvSpPr>
          <p:spPr>
            <a:xfrm>
              <a:off x="870857" y="5795157"/>
              <a:ext cx="687807" cy="611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272822"/>
                  </a:solidFill>
                </a:rPr>
                <a:t>37</a:t>
              </a:r>
              <a:endParaRPr lang="fr-FR" sz="3600" dirty="0">
                <a:solidFill>
                  <a:srgbClr val="27282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407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66667E-6 L -0.25924 0.0004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43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5E-6 L 0.13125 5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66667E-6 L 0.13139 -0.002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-12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66667E-6 L 0.12852 -1.66667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 smtClean="0">
                <a:latin typeface="Titillium Lt" panose="00000400000000000000" pitchFamily="50" charset="0"/>
              </a:rPr>
              <a:t>Organisation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2</a:t>
            </a:fld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88620" y="1222008"/>
            <a:ext cx="1141476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b="1" dirty="0" smtClean="0">
                <a:latin typeface="Titillium" panose="00000500000000000000" pitchFamily="50" charset="0"/>
              </a:rPr>
              <a:t>Equipe pédagogique :</a:t>
            </a:r>
          </a:p>
          <a:p>
            <a:pPr marL="182541">
              <a:lnSpc>
                <a:spcPct val="150000"/>
              </a:lnSpc>
            </a:pP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	Grégory Morel / </a:t>
            </a:r>
            <a:r>
              <a:rPr lang="fr-FR" sz="2000" dirty="0" smtClean="0">
                <a:solidFill>
                  <a:schemeClr val="bg2"/>
                </a:solidFill>
                <a:latin typeface="Titillium" panose="00000500000000000000" pitchFamily="50" charset="0"/>
              </a:rPr>
              <a:t>gregory.morel@cpe.fr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/ Bureau B127A 	(</a:t>
            </a:r>
            <a:r>
              <a:rPr lang="fr-FR" sz="2000" b="1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Responsable du cours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)</a:t>
            </a: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	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Benjamin Long / </a:t>
            </a:r>
            <a:r>
              <a:rPr lang="fr-FR" sz="2000" dirty="0" smtClean="0">
                <a:solidFill>
                  <a:schemeClr val="bg2"/>
                </a:solidFill>
                <a:latin typeface="Titillium" panose="00000500000000000000" pitchFamily="50" charset="0"/>
              </a:rPr>
              <a:t>benjamin.long@cpce.fr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200000"/>
              </a:lnSpc>
            </a:pPr>
            <a:endParaRPr lang="fr-FR" sz="2000" dirty="0" smtClean="0">
              <a:solidFill>
                <a:schemeClr val="tx2"/>
              </a:solidFill>
              <a:latin typeface="Titillium" panose="00000500000000000000" pitchFamily="50" charset="0"/>
            </a:endParaRP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b="1" dirty="0" smtClean="0">
                <a:latin typeface="Titillium" panose="00000500000000000000" pitchFamily="50" charset="0"/>
              </a:rPr>
              <a:t>Evaluation :</a:t>
            </a: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	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Examen sur table : 80 %</a:t>
            </a: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	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Contrôle continu : 20 % (TP, QCM, Interrogation écrite, participation…)</a:t>
            </a: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	</a:t>
            </a:r>
            <a:endParaRPr lang="fr-FR" sz="2000" dirty="0" smtClean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	</a:t>
            </a:r>
            <a:r>
              <a:rPr lang="fr-FR" sz="2000" dirty="0" smtClean="0">
                <a:solidFill>
                  <a:schemeClr val="bg1"/>
                </a:solidFill>
                <a:latin typeface="Titillium" panose="00000500000000000000" pitchFamily="50" charset="0"/>
              </a:rPr>
              <a:t>Compte pour 50 % du module « Mathématiques, Signal, Electronique et Informatique »</a:t>
            </a: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	</a:t>
            </a:r>
            <a:r>
              <a:rPr lang="fr-FR" sz="2000" dirty="0" smtClean="0">
                <a:solidFill>
                  <a:schemeClr val="bg1"/>
                </a:solidFill>
                <a:latin typeface="Titillium" panose="00000500000000000000" pitchFamily="50" charset="0"/>
              </a:rPr>
              <a:t>(avec « </a:t>
            </a:r>
            <a:r>
              <a:rPr lang="fr-FR" sz="2000" i="1" dirty="0" smtClean="0">
                <a:solidFill>
                  <a:schemeClr val="bg1"/>
                </a:solidFill>
                <a:latin typeface="Titillium" panose="00000500000000000000" pitchFamily="50" charset="0"/>
              </a:rPr>
              <a:t>Mise en œuvre d’un système à microprocesseur  »)</a:t>
            </a:r>
            <a:endParaRPr lang="fr-FR" sz="2000" dirty="0" smtClean="0">
              <a:solidFill>
                <a:schemeClr val="bg1"/>
              </a:solidFill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46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F</a:t>
            </a:r>
            <a:r>
              <a:rPr lang="fr-FR" noProof="0" dirty="0">
                <a:latin typeface="Titillium Lt" panose="00000400000000000000" pitchFamily="50" charset="0"/>
              </a:rPr>
              <a:t>iles et piles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20</a:t>
            </a:fld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50521" y="1717129"/>
            <a:ext cx="11414760" cy="5119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latin typeface="Titillium" panose="00000500000000000000" pitchFamily="50" charset="0"/>
              </a:rPr>
              <a:t>Pile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(</a:t>
            </a:r>
            <a:r>
              <a:rPr lang="fr-FR" sz="2000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Stack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) : structure de données </a:t>
            </a:r>
            <a:r>
              <a:rPr lang="fr-FR" sz="2000" i="1" dirty="0">
                <a:solidFill>
                  <a:schemeClr val="tx2"/>
                </a:solidFill>
                <a:latin typeface="Titillium" panose="00000500000000000000" pitchFamily="50" charset="0"/>
              </a:rPr>
              <a:t>linéaire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(tableau, liste) où :</a:t>
            </a: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La lecture / récupération </a:t>
            </a:r>
            <a:r>
              <a:rPr lang="fr-FR" sz="2000" dirty="0">
                <a:latin typeface="Titillium" panose="00000500000000000000" pitchFamily="50" charset="0"/>
              </a:rPr>
              <a:t>et l’insertion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d’une valeur se font systématiquement au début</a:t>
            </a: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tx2"/>
              </a:solidFill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tx2"/>
                </a:solidFill>
              </a:rPr>
              <a:t>💡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On parle de structure LIFO (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ast 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n, 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irst 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ut)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Applications :</a:t>
            </a: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Annuler / Refaire</a:t>
            </a: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Récursivité</a:t>
            </a: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Historique dans un navigateur</a:t>
            </a: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Vérification de code (ouverture / fermeture des</a:t>
            </a:r>
          </a:p>
          <a:p>
            <a:pPr marL="989013" lvl="1" indent="-350838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	balises / accolades)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AE591316-0CF5-4841-A0FE-A099C9246490}"/>
              </a:ext>
            </a:extLst>
          </p:cNvPr>
          <p:cNvGrpSpPr/>
          <p:nvPr/>
        </p:nvGrpSpPr>
        <p:grpSpPr>
          <a:xfrm>
            <a:off x="6871387" y="3363741"/>
            <a:ext cx="3496044" cy="3171664"/>
            <a:chOff x="6871387" y="3363741"/>
            <a:chExt cx="3496044" cy="317166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4CAD9885-37D8-470A-9844-17BF9B3DB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71387" y="3363741"/>
              <a:ext cx="3496044" cy="2870526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6F1543C-E5A0-45C2-8A8E-4BB2F2EC500C}"/>
                </a:ext>
              </a:extLst>
            </p:cNvPr>
            <p:cNvSpPr txBox="1"/>
            <p:nvPr/>
          </p:nvSpPr>
          <p:spPr>
            <a:xfrm>
              <a:off x="8793027" y="6258406"/>
              <a:ext cx="13149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© James Hoffman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51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F</a:t>
            </a:r>
            <a:r>
              <a:rPr lang="fr-FR" noProof="0" dirty="0">
                <a:latin typeface="Titillium Lt" panose="00000400000000000000" pitchFamily="50" charset="0"/>
              </a:rPr>
              <a:t>iles et piles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21</a:t>
            </a:fld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50521" y="1717129"/>
            <a:ext cx="11414760" cy="3272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latin typeface="Titillium" panose="00000500000000000000" pitchFamily="50" charset="0"/>
              </a:rPr>
              <a:t>Méthodes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/ Fonctions qu’on rencontre traditionnellement avec une pile :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push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	ajoute un élément dans la pile</a:t>
            </a: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 err="1">
                <a:solidFill>
                  <a:schemeClr val="tx2"/>
                </a:solidFill>
                <a:latin typeface="Titillium" panose="00000500000000000000" pitchFamily="50" charset="0"/>
              </a:rPr>
              <a:t>peek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	lit la première valeur (sommet) de la pile, 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sans la retirer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pop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	lit la première valeur (sommet) de la pile, 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et la retire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size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	nombre d’éléments dans la pile</a:t>
            </a: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 err="1">
                <a:solidFill>
                  <a:schemeClr val="tx2"/>
                </a:solidFill>
                <a:latin typeface="Titillium" panose="00000500000000000000" pitchFamily="50" charset="0"/>
              </a:rPr>
              <a:t>isEmpty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	indique si la pile est vide</a:t>
            </a:r>
          </a:p>
        </p:txBody>
      </p:sp>
    </p:spTree>
    <p:extLst>
      <p:ext uri="{BB962C8B-B14F-4D97-AF65-F5344CB8AC3E}">
        <p14:creationId xmlns:p14="http://schemas.microsoft.com/office/powerpoint/2010/main" val="147156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Tables de hachage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22</a:t>
            </a:fld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50521" y="1717129"/>
            <a:ext cx="1141476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Structure de données 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qui implémente le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type </a:t>
            </a:r>
            <a:r>
              <a:rPr lang="fr-FR" sz="2000" i="1" dirty="0">
                <a:solidFill>
                  <a:schemeClr val="tx2"/>
                </a:solidFill>
                <a:latin typeface="Titillium" panose="00000500000000000000" pitchFamily="50" charset="0"/>
              </a:rPr>
              <a:t>tableau associatif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(ou </a:t>
            </a:r>
            <a:r>
              <a:rPr lang="fr-FR" sz="2000" i="1" dirty="0" smtClean="0">
                <a:solidFill>
                  <a:schemeClr val="tx2"/>
                </a:solidFill>
                <a:latin typeface="Titillium" panose="00000500000000000000" pitchFamily="50" charset="0"/>
              </a:rPr>
              <a:t>dictionnaire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) :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 smtClean="0">
                <a:solidFill>
                  <a:schemeClr val="bg2"/>
                </a:solidFill>
                <a:latin typeface="Titillium" panose="00000500000000000000" pitchFamily="50" charset="0"/>
              </a:rPr>
              <a:t>Exemple </a:t>
            </a:r>
            <a:r>
              <a:rPr lang="fr-FR" sz="2000" dirty="0">
                <a:solidFill>
                  <a:schemeClr val="bg2"/>
                </a:solidFill>
                <a:latin typeface="Titillium" panose="00000500000000000000" pitchFamily="50" charset="0"/>
              </a:rPr>
              <a:t>: </a:t>
            </a:r>
            <a:r>
              <a:rPr lang="fr-FR" sz="2000" dirty="0" smtClean="0">
                <a:solidFill>
                  <a:schemeClr val="bg2"/>
                </a:solidFill>
                <a:latin typeface="Titillium" panose="00000500000000000000" pitchFamily="50" charset="0"/>
              </a:rPr>
              <a:t>annuaire </a:t>
            </a:r>
            <a:r>
              <a:rPr lang="fr-FR" sz="2000" dirty="0" smtClean="0">
                <a:solidFill>
                  <a:schemeClr val="bg2"/>
                </a:solidFill>
                <a:latin typeface="Titillium" panose="00000500000000000000" pitchFamily="50" charset="0"/>
              </a:rPr>
              <a:t>téléphonique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bg2"/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2000" dirty="0" smtClean="0">
              <a:solidFill>
                <a:schemeClr val="bg2"/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bg2"/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bg2"/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tx2"/>
                </a:solidFill>
              </a:rPr>
              <a:t>💡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C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haque </a:t>
            </a:r>
            <a:r>
              <a:rPr lang="fr-FR" sz="2000" i="1" dirty="0">
                <a:latin typeface="Titillium" panose="00000500000000000000" pitchFamily="50" charset="0"/>
              </a:rPr>
              <a:t>valeur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(ou donnée) d’un tableau ou d’une liste est associée à une </a:t>
            </a:r>
            <a:r>
              <a:rPr lang="fr-FR" sz="2000" i="1" dirty="0">
                <a:latin typeface="Titillium" panose="00000500000000000000" pitchFamily="50" charset="0"/>
              </a:rPr>
              <a:t>clé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permettant de la retrouver </a:t>
            </a:r>
            <a:r>
              <a:rPr lang="fr-FR" sz="2000" dirty="0">
                <a:latin typeface="Titillium" panose="00000500000000000000" pitchFamily="50" charset="0"/>
              </a:rPr>
              <a:t>rapidement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(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càd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en évitant de </a:t>
            </a: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parcourir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tout le tableau ou la liste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)</a:t>
            </a:r>
            <a:endParaRPr lang="fr-FR" sz="4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i="1" dirty="0">
                <a:solidFill>
                  <a:schemeClr val="bg1"/>
                </a:solidFill>
                <a:latin typeface="Titillium" panose="00000500000000000000" pitchFamily="50" charset="0"/>
              </a:rPr>
              <a:t>Applications :</a:t>
            </a: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Toute situation où on veut retrouver rapidement une valeur non indexée par un entier</a:t>
            </a: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Annuaires / Bases de données / Recherche de fichier dans Google Drive…</a:t>
            </a: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Table de symboles des compilateurs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134"/>
          <a:stretch/>
        </p:blipFill>
        <p:spPr>
          <a:xfrm>
            <a:off x="5064252" y="2353210"/>
            <a:ext cx="1987297" cy="229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3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Tables de hachage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23</a:t>
            </a:fld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50521" y="1717129"/>
            <a:ext cx="114147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latin typeface="Titillium" panose="00000500000000000000" pitchFamily="50" charset="0"/>
              </a:rPr>
              <a:t>Fonction de hachage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 produit un nombre entier à partir de la 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clé (son </a:t>
            </a:r>
            <a:r>
              <a:rPr lang="fr-FR" sz="2000" i="1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empreinte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)</a:t>
            </a:r>
          </a:p>
          <a:p>
            <a:pPr marL="182541">
              <a:lnSpc>
                <a:spcPct val="150000"/>
              </a:lnSpc>
            </a:pP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Ce nombre sert à identifier la </a:t>
            </a: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position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de la donnée dans 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la table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121" y="2686625"/>
            <a:ext cx="6919560" cy="3574090"/>
          </a:xfrm>
          <a:prstGeom prst="rect">
            <a:avLst/>
          </a:prstGeom>
        </p:spPr>
      </p:pic>
      <p:sp>
        <p:nvSpPr>
          <p:cNvPr id="4" name="Accolade ouvrante 3"/>
          <p:cNvSpPr/>
          <p:nvPr/>
        </p:nvSpPr>
        <p:spPr>
          <a:xfrm rot="16200000">
            <a:off x="4060321" y="5047996"/>
            <a:ext cx="347472" cy="2772910"/>
          </a:xfrm>
          <a:prstGeom prst="leftBrace">
            <a:avLst>
              <a:gd name="adj1" fmla="val 995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094111" y="6705600"/>
            <a:ext cx="2401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Titillium" panose="00000500000000000000" pitchFamily="50" charset="0"/>
              </a:rPr>
              <a:t>Fonction de hachage</a:t>
            </a:r>
            <a:endParaRPr lang="fr-FR" sz="2000" dirty="0">
              <a:latin typeface="Titillium" panose="00000500000000000000" pitchFamily="50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766304" y="3942754"/>
            <a:ext cx="245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accent2"/>
                </a:solidFill>
                <a:latin typeface="Titillium" panose="00000500000000000000" pitchFamily="50" charset="0"/>
              </a:rPr>
              <a:t>.</a:t>
            </a:r>
          </a:p>
          <a:p>
            <a:r>
              <a:rPr lang="fr-FR" sz="2000" b="1" dirty="0" smtClean="0">
                <a:solidFill>
                  <a:schemeClr val="accent2"/>
                </a:solidFill>
                <a:latin typeface="Titillium" panose="00000500000000000000" pitchFamily="50" charset="0"/>
              </a:rPr>
              <a:t>.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7766304" y="4904907"/>
            <a:ext cx="245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accent2"/>
                </a:solidFill>
                <a:latin typeface="Titillium" panose="00000500000000000000" pitchFamily="50" charset="0"/>
              </a:rPr>
              <a:t>.</a:t>
            </a:r>
          </a:p>
          <a:p>
            <a:r>
              <a:rPr lang="fr-FR" sz="2000" b="1" dirty="0" smtClean="0">
                <a:solidFill>
                  <a:schemeClr val="accent2"/>
                </a:solidFill>
                <a:latin typeface="Titillium" panose="00000500000000000000" pitchFamily="50" charset="0"/>
              </a:rPr>
              <a:t>.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7766304" y="5823780"/>
            <a:ext cx="245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accent2"/>
                </a:solidFill>
                <a:latin typeface="Titillium" panose="00000500000000000000" pitchFamily="50" charset="0"/>
              </a:rPr>
              <a:t>.</a:t>
            </a:r>
          </a:p>
          <a:p>
            <a:r>
              <a:rPr lang="fr-FR" sz="2000" b="1" dirty="0" smtClean="0">
                <a:solidFill>
                  <a:schemeClr val="accent2"/>
                </a:solidFill>
                <a:latin typeface="Titillium" panose="000005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75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Tables de hachage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24</a:t>
            </a:fld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50521" y="1717129"/>
            <a:ext cx="114147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bg2"/>
                </a:solidFill>
                <a:latin typeface="Titillium" panose="00000500000000000000" pitchFamily="50" charset="0"/>
              </a:rPr>
              <a:t>Exemples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de fonctions de hachage simples :</a:t>
            </a: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Dans 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une table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de 26 cases, si la clé est un mot, on peut prendre l’initiale puis son rang dans l’alphabet : 		</a:t>
            </a: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hash26("clavier") = 3	hash26("USB") = 21</a:t>
            </a: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Dans 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une table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de 200 cases, on peut aussi calculer la somme des caractères ASCII du mot puis prendre le reste modulo 200 : 	hash200("clavier") = 142		hash200("USB") = 34</a:t>
            </a: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Images 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223B5C1-064B-446E-A6DA-7ADB89618D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0992"/>
          <a:stretch/>
        </p:blipFill>
        <p:spPr>
          <a:xfrm>
            <a:off x="2887273" y="4846322"/>
            <a:ext cx="3208727" cy="2113097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3DF84C14-410D-4DAE-9129-21CE0E93D2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0000"/>
          <a:stretch/>
        </p:blipFill>
        <p:spPr>
          <a:xfrm>
            <a:off x="6691163" y="4915444"/>
            <a:ext cx="3208727" cy="215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8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Tables de hachage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25</a:t>
            </a:fld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50521" y="1717129"/>
            <a:ext cx="114147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latin typeface="Titillium" panose="00000500000000000000" pitchFamily="50" charset="0"/>
              </a:rPr>
              <a:t>Problème des fonctions de hachages précédentes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: des </a:t>
            </a:r>
            <a:r>
              <a:rPr lang="fr-FR" sz="2000" i="1" dirty="0">
                <a:latin typeface="Titillium" panose="00000500000000000000" pitchFamily="50" charset="0"/>
              </a:rPr>
              <a:t>collisions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sont possibles !</a:t>
            </a: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hash26("clavier") = 3	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mais</a:t>
            </a: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 	hash26("carte mère") = 3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	     aussi 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!!</a:t>
            </a:r>
          </a:p>
          <a:p>
            <a:pPr marL="639696" lvl="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hash200 : si notre liste de clés contient plus de 200 éléments, on aura forcément deux clés ayant la même valeur de hachage 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!</a:t>
            </a: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Deux images même très différentes peuvent conduire à la même empreinte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82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Tables de hachage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26</a:t>
            </a:fld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50521" y="1717129"/>
            <a:ext cx="11414760" cy="965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tx2"/>
                </a:solidFill>
              </a:rPr>
              <a:t>💡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Comment résoudre les collisions ?</a:t>
            </a: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i="1" dirty="0">
                <a:latin typeface="Titillium" panose="00000500000000000000" pitchFamily="50" charset="0"/>
              </a:rPr>
              <a:t>Chaînage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 les données qui ont même valeur de hachage sont stockées dans une liste chaînée</a:t>
            </a:r>
            <a:endParaRPr lang="fr-FR" sz="2000" b="1" dirty="0">
              <a:solidFill>
                <a:srgbClr val="008000"/>
              </a:solidFill>
              <a:latin typeface="Titillium" panose="00000500000000000000" pitchFamily="50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C2CFC62-68F3-4F53-B73D-D85812AA117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57901" y="2924375"/>
            <a:ext cx="5631324" cy="38657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C0EB9A-9DCE-4F46-9208-06CED9E40F60}"/>
              </a:ext>
            </a:extLst>
          </p:cNvPr>
          <p:cNvSpPr/>
          <p:nvPr/>
        </p:nvSpPr>
        <p:spPr>
          <a:xfrm>
            <a:off x="350521" y="3379940"/>
            <a:ext cx="57073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b="1" dirty="0">
                <a:solidFill>
                  <a:srgbClr val="008000"/>
                </a:solidFill>
                <a:latin typeface="Titillium" panose="00000500000000000000" pitchFamily="50" charset="0"/>
              </a:rPr>
              <a:t>✓</a:t>
            </a:r>
            <a:r>
              <a:rPr lang="fr-FR" dirty="0">
                <a:solidFill>
                  <a:srgbClr val="008000"/>
                </a:solidFill>
                <a:latin typeface="Titillium" panose="00000500000000000000" pitchFamily="50" charset="0"/>
              </a:rPr>
              <a:t>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simple à implémenter</a:t>
            </a:r>
          </a:p>
          <a:p>
            <a:pPr marL="182541">
              <a:lnSpc>
                <a:spcPct val="150000"/>
              </a:lnSpc>
            </a:pPr>
            <a:r>
              <a:rPr lang="fr-FR" b="1" dirty="0">
                <a:solidFill>
                  <a:srgbClr val="008000"/>
                </a:solidFill>
                <a:latin typeface="Titillium" panose="00000500000000000000" pitchFamily="50" charset="0"/>
              </a:rPr>
              <a:t>✓</a:t>
            </a:r>
            <a:r>
              <a:rPr lang="fr-FR" dirty="0">
                <a:solidFill>
                  <a:srgbClr val="008000"/>
                </a:solidFill>
                <a:latin typeface="Titillium" panose="00000500000000000000" pitchFamily="50" charset="0"/>
              </a:rPr>
              <a:t>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suppression d’une clé facile</a:t>
            </a:r>
            <a:endParaRPr lang="fr-FR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b="1" dirty="0">
                <a:solidFill>
                  <a:srgbClr val="008000"/>
                </a:solidFill>
                <a:latin typeface="Titillium" panose="00000500000000000000" pitchFamily="50" charset="0"/>
              </a:rPr>
              <a:t>✓</a:t>
            </a:r>
            <a:r>
              <a:rPr lang="fr-FR" dirty="0">
                <a:solidFill>
                  <a:srgbClr val="008000"/>
                </a:solidFill>
                <a:latin typeface="Titillium" panose="00000500000000000000" pitchFamily="50" charset="0"/>
              </a:rPr>
              <a:t>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évite de devoir redimensionner la table en cas de saturation</a:t>
            </a:r>
            <a:endParaRPr lang="fr-FR" dirty="0">
              <a:solidFill>
                <a:schemeClr val="bg1"/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dirty="0"/>
              <a:t>❌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dans le pire cas, la fonction de hachage</a:t>
            </a:r>
          </a:p>
          <a:p>
            <a:pPr marL="182541"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renvoie toujours la même valeur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⇒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la table devient une liste chaînée, et la recherche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prend beaucoup plus de temps</a:t>
            </a:r>
            <a:endParaRPr lang="fr-FR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20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Tables de hachage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27</a:t>
            </a:fld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50521" y="1717129"/>
            <a:ext cx="588964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tx2"/>
                </a:solidFill>
              </a:rPr>
              <a:t>💡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Comment résoudre les collisions ?</a:t>
            </a: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i="1" dirty="0">
                <a:latin typeface="Titillium" panose="00000500000000000000" pitchFamily="50" charset="0"/>
              </a:rPr>
              <a:t>Adressage ouvert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 en cas de collision, on stocke la donnée ailleurs</a:t>
            </a: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Titillium" panose="00000500000000000000" pitchFamily="50" charset="0"/>
              </a:rPr>
              <a:t>sondage linéaire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 on parcourt le tableau jusqu’à la prochaine case vide</a:t>
            </a: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Titillium" panose="00000500000000000000" pitchFamily="50" charset="0"/>
              </a:rPr>
              <a:t>sondage quadratique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 on parcourt le tableau en doublant d’indice en indice</a:t>
            </a:r>
          </a:p>
          <a:p>
            <a:pPr marL="982596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Titillium" panose="00000500000000000000" pitchFamily="50" charset="0"/>
              </a:rPr>
              <a:t>double hachage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: on applique un second hachage</a:t>
            </a:r>
          </a:p>
          <a:p>
            <a:pPr marL="182541">
              <a:lnSpc>
                <a:spcPct val="150000"/>
              </a:lnSpc>
            </a:pPr>
            <a:endParaRPr lang="fr-FR" b="1" dirty="0">
              <a:solidFill>
                <a:srgbClr val="008000"/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1000" b="1" dirty="0">
              <a:solidFill>
                <a:srgbClr val="008000"/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b="1" dirty="0">
                <a:solidFill>
                  <a:srgbClr val="008000"/>
                </a:solidFill>
                <a:latin typeface="Titillium" panose="00000500000000000000" pitchFamily="50" charset="0"/>
              </a:rPr>
              <a:t>✓</a:t>
            </a:r>
            <a:r>
              <a:rPr lang="fr-FR" dirty="0">
                <a:solidFill>
                  <a:srgbClr val="008000"/>
                </a:solidFill>
                <a:latin typeface="Titillium" panose="00000500000000000000" pitchFamily="50" charset="0"/>
              </a:rPr>
              <a:t>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simple à implémenter ; </a:t>
            </a:r>
            <a:r>
              <a:rPr lang="fr-FR" dirty="0">
                <a:solidFill>
                  <a:srgbClr val="008000"/>
                </a:solidFill>
                <a:latin typeface="Titillium" panose="00000500000000000000" pitchFamily="50" charset="0"/>
              </a:rPr>
              <a:t>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recherche d’une clé facile</a:t>
            </a:r>
          </a:p>
          <a:p>
            <a:pPr marL="182541">
              <a:lnSpc>
                <a:spcPct val="150000"/>
              </a:lnSpc>
            </a:pPr>
            <a:r>
              <a:rPr lang="fr-FR" dirty="0"/>
              <a:t>❌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suppression difficile à mettre en œuvre (il faut déplacer les éventuels éléments du « même » </a:t>
            </a:r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bucket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)</a:t>
            </a:r>
            <a:endParaRPr lang="fr-FR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479C37C-19E3-4E50-A6BB-336EC67C215B}"/>
              </a:ext>
            </a:extLst>
          </p:cNvPr>
          <p:cNvGrpSpPr/>
          <p:nvPr/>
        </p:nvGrpSpPr>
        <p:grpSpPr>
          <a:xfrm>
            <a:off x="6769057" y="1717129"/>
            <a:ext cx="4796868" cy="4278137"/>
            <a:chOff x="6769057" y="1717129"/>
            <a:chExt cx="4796868" cy="4278137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ED233C54-4C23-49AE-BAE2-3373B10C8C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4814"/>
            <a:stretch/>
          </p:blipFill>
          <p:spPr>
            <a:xfrm>
              <a:off x="6769057" y="1717129"/>
              <a:ext cx="4796868" cy="3970360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8A7FA9DC-8CB1-465B-8182-E39C37313709}"/>
                </a:ext>
              </a:extLst>
            </p:cNvPr>
            <p:cNvSpPr txBox="1"/>
            <p:nvPr/>
          </p:nvSpPr>
          <p:spPr>
            <a:xfrm>
              <a:off x="7472058" y="5687489"/>
              <a:ext cx="3390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i="1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rPr>
                <a:t>Résolution de collisions par sondage linéaire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9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Tables de hachage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28</a:t>
            </a:fld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50521" y="1717129"/>
            <a:ext cx="11338971" cy="4149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Une </a:t>
            </a:r>
            <a:r>
              <a:rPr lang="fr-FR" sz="2000" i="1" dirty="0">
                <a:solidFill>
                  <a:schemeClr val="bg1"/>
                </a:solidFill>
                <a:latin typeface="Titillium" panose="00000500000000000000" pitchFamily="50" charset="0"/>
              </a:rPr>
              <a:t>bonne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fonction de hachage doit :</a:t>
            </a:r>
          </a:p>
          <a:p>
            <a:pPr marL="925446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être </a:t>
            </a:r>
            <a:r>
              <a:rPr lang="fr-FR" sz="2000" i="1" dirty="0">
                <a:latin typeface="Titillium" panose="00000500000000000000" pitchFamily="50" charset="0"/>
              </a:rPr>
              <a:t>rapide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à calculer</a:t>
            </a:r>
          </a:p>
          <a:p>
            <a:pPr marL="925446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utiliser </a:t>
            </a:r>
            <a:r>
              <a:rPr lang="fr-FR" sz="2000" i="1" dirty="0">
                <a:latin typeface="Titillium" panose="00000500000000000000" pitchFamily="50" charset="0"/>
              </a:rPr>
              <a:t>toutes les données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de la clé pour calculer la valeur de hachage</a:t>
            </a:r>
          </a:p>
          <a:p>
            <a:pPr marL="925446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les valeurs de hachage doivent être </a:t>
            </a:r>
            <a:r>
              <a:rPr lang="fr-FR" sz="2000" i="1" dirty="0">
                <a:latin typeface="Titillium" panose="00000500000000000000" pitchFamily="50" charset="0"/>
              </a:rPr>
              <a:t>uniformément distribuées</a:t>
            </a:r>
          </a:p>
          <a:p>
            <a:pPr marL="925446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générer des valeurs complètement différentes pour des clés presque identiques</a:t>
            </a:r>
          </a:p>
          <a:p>
            <a:pPr marL="925446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Exemples :</a:t>
            </a: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MD5 pour l’intégrité de fichiers téléchargés</a:t>
            </a: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SHA-256 pour la sécurité de la blockchain Bitcoin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119136DD-C2E4-47A6-9501-459016374C56}"/>
              </a:ext>
            </a:extLst>
          </p:cNvPr>
          <p:cNvGrpSpPr/>
          <p:nvPr/>
        </p:nvGrpSpPr>
        <p:grpSpPr>
          <a:xfrm>
            <a:off x="6096000" y="4549603"/>
            <a:ext cx="5626572" cy="2374329"/>
            <a:chOff x="6096000" y="4549603"/>
            <a:chExt cx="5626572" cy="2374329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799808B4-BF93-4111-84B6-E0FA13CC6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96000" y="4549603"/>
              <a:ext cx="5626572" cy="1851109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B8DA72DD-34BB-41E6-9219-CD0A3C275E01}"/>
                </a:ext>
              </a:extLst>
            </p:cNvPr>
            <p:cNvSpPr txBox="1"/>
            <p:nvPr/>
          </p:nvSpPr>
          <p:spPr>
            <a:xfrm>
              <a:off x="7123567" y="6400712"/>
              <a:ext cx="35714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i="1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rPr>
                <a:t>Seule différence : 10e caractère de la 1000e ligne a été remplacé par le caractère "*"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34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Pourquoi étudier les algorithmes ?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3</a:t>
            </a:fld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88620" y="1222008"/>
            <a:ext cx="1141476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b="1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Les algorithmes sont partout et ont une portée universelle</a:t>
            </a:r>
            <a:endParaRPr lang="fr-FR" sz="2000" b="1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52544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Internet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 moteurs de recherche, routage de paquets IP, partage de fichiers…</a:t>
            </a:r>
          </a:p>
          <a:p>
            <a:pPr marL="52544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Informatique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: topographie des circuits, systèmes de fichiers, compilateurs...</a:t>
            </a:r>
            <a:endParaRPr lang="fr-FR" sz="2000" dirty="0">
              <a:solidFill>
                <a:schemeClr val="tx2"/>
              </a:solidFill>
              <a:latin typeface="Titillium" panose="00000500000000000000" pitchFamily="50" charset="0"/>
            </a:endParaRPr>
          </a:p>
          <a:p>
            <a:pPr marL="52544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Infographie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 films, jeux vidéo, réalité virtuelle…</a:t>
            </a:r>
            <a:endParaRPr lang="fr-FR" sz="2000" dirty="0">
              <a:solidFill>
                <a:schemeClr val="tx2"/>
              </a:solidFill>
              <a:latin typeface="Titillium" panose="00000500000000000000" pitchFamily="50" charset="0"/>
            </a:endParaRPr>
          </a:p>
          <a:p>
            <a:pPr marL="52544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Sécurité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 smartphone, e-commerce, machines de vote, blockchain…</a:t>
            </a:r>
          </a:p>
          <a:p>
            <a:pPr marL="52544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Multimédia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 lecteurs CD, DVD, MP3, JPG, h264, HDTV…</a:t>
            </a:r>
          </a:p>
          <a:p>
            <a:pPr marL="52544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Transport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 planification de vols, calculs d’itinéraires…</a:t>
            </a:r>
            <a:endParaRPr lang="fr-FR" sz="2000" dirty="0">
              <a:solidFill>
                <a:schemeClr val="tx2"/>
              </a:solidFill>
              <a:latin typeface="Titillium" panose="00000500000000000000" pitchFamily="50" charset="0"/>
            </a:endParaRPr>
          </a:p>
          <a:p>
            <a:pPr marL="52544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Physique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 simulation à N-corps, simulation de collision de particules...</a:t>
            </a:r>
          </a:p>
          <a:p>
            <a:pPr marL="52544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Biologie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 séquençage du génome humain, repliement de protéines…</a:t>
            </a:r>
          </a:p>
          <a:p>
            <a:pPr marL="52544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Finance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 trading, bitcoin…</a:t>
            </a:r>
          </a:p>
        </p:txBody>
      </p:sp>
    </p:spTree>
    <p:extLst>
      <p:ext uri="{BB962C8B-B14F-4D97-AF65-F5344CB8AC3E}">
        <p14:creationId xmlns:p14="http://schemas.microsoft.com/office/powerpoint/2010/main" val="34762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Pourquoi étudier les algorithmes ?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4</a:t>
            </a:fld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88620" y="1325244"/>
            <a:ext cx="11414760" cy="504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Pour résoudre des problèmes qu’on ne sait pas traiter autrement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88B5AEA-5A1E-4E66-A6F5-ABEC014B0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373" y="1841328"/>
            <a:ext cx="2450327" cy="2117811"/>
          </a:xfrm>
          <a:prstGeom prst="rect">
            <a:avLst/>
          </a:prstGeom>
        </p:spPr>
      </p:pic>
      <p:grpSp>
        <p:nvGrpSpPr>
          <p:cNvPr id="12" name="Groupe 11"/>
          <p:cNvGrpSpPr/>
          <p:nvPr/>
        </p:nvGrpSpPr>
        <p:grpSpPr>
          <a:xfrm>
            <a:off x="449587" y="3996663"/>
            <a:ext cx="11414760" cy="2172552"/>
            <a:chOff x="449587" y="3557751"/>
            <a:chExt cx="11414760" cy="21725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E109F5-59CE-4ED2-A905-B36D1233A2B6}"/>
                </a:ext>
              </a:extLst>
            </p:cNvPr>
            <p:cNvSpPr/>
            <p:nvPr/>
          </p:nvSpPr>
          <p:spPr>
            <a:xfrm>
              <a:off x="449587" y="3557751"/>
              <a:ext cx="1141476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2541">
                <a:lnSpc>
                  <a:spcPct val="150000"/>
                </a:lnSpc>
              </a:pPr>
              <a:r>
                <a:rPr lang="fr-FR" sz="2000" b="1" dirty="0" smtClean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rPr>
                <a:t>« Remplacent » </a:t>
              </a:r>
              <a:r>
                <a:rPr lang="fr-FR" sz="2000" b="1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rPr>
                <a:t>les modèles mathématiques dans la recherche scientifique</a:t>
              </a:r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7EFE6A7E-C0BD-4B24-B86C-EA098B21262E}"/>
                </a:ext>
              </a:extLst>
            </p:cNvPr>
            <p:cNvGrpSpPr/>
            <p:nvPr/>
          </p:nvGrpSpPr>
          <p:grpSpPr>
            <a:xfrm>
              <a:off x="2744940" y="4062248"/>
              <a:ext cx="2533004" cy="1594081"/>
              <a:chOff x="2605580" y="4780253"/>
              <a:chExt cx="2533004" cy="1594081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916E99F8-E98D-424A-8098-C14DAAB53F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05580" y="4780253"/>
                <a:ext cx="2533004" cy="1224749"/>
              </a:xfrm>
              <a:prstGeom prst="rect">
                <a:avLst/>
              </a:prstGeom>
            </p:spPr>
          </p:pic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017198E-55D5-4780-991A-CB124395B3A0}"/>
                  </a:ext>
                </a:extLst>
              </p:cNvPr>
              <p:cNvSpPr txBox="1"/>
              <p:nvPr/>
            </p:nvSpPr>
            <p:spPr>
              <a:xfrm>
                <a:off x="2793902" y="6005002"/>
                <a:ext cx="2156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</a:rPr>
                  <a:t>Science au 20è siècle</a:t>
                </a: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9814853-02F8-4ED2-92D3-D9033C3C076B}"/>
                </a:ext>
              </a:extLst>
            </p:cNvPr>
            <p:cNvGrpSpPr/>
            <p:nvPr/>
          </p:nvGrpSpPr>
          <p:grpSpPr>
            <a:xfrm>
              <a:off x="6558516" y="4025798"/>
              <a:ext cx="3620729" cy="1704505"/>
              <a:chOff x="6269633" y="4713740"/>
              <a:chExt cx="3620729" cy="1704505"/>
            </a:xfrm>
          </p:grpSpPr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7C008AB6-9A33-4AC9-B001-5CD868E69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69633" y="4713740"/>
                <a:ext cx="3620729" cy="1357773"/>
              </a:xfrm>
              <a:prstGeom prst="rect">
                <a:avLst/>
              </a:prstGeom>
            </p:spPr>
          </p:pic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5A97853-2440-4BA4-B904-23BB079EC694}"/>
                  </a:ext>
                </a:extLst>
              </p:cNvPr>
              <p:cNvSpPr txBox="1"/>
              <p:nvPr/>
            </p:nvSpPr>
            <p:spPr>
              <a:xfrm>
                <a:off x="7001817" y="6048913"/>
                <a:ext cx="2156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</a:rPr>
                  <a:t>Science au 21è siècle</a:t>
                </a:r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0BEDE7B-53B7-4103-9027-D15E0EBE8EA5}"/>
              </a:ext>
            </a:extLst>
          </p:cNvPr>
          <p:cNvSpPr/>
          <p:nvPr/>
        </p:nvSpPr>
        <p:spPr>
          <a:xfrm>
            <a:off x="449587" y="6180802"/>
            <a:ext cx="11414760" cy="923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 algn="ctr">
              <a:lnSpc>
                <a:spcPct val="150000"/>
              </a:lnSpc>
            </a:pP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« Les algorithmes : une langue commune pour la nature, les hommes et les ordinateurs »</a:t>
            </a:r>
          </a:p>
          <a:p>
            <a:pPr marL="182541" algn="ctr"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(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Avi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Wigderson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, Prix Abel 2021)</a:t>
            </a:r>
          </a:p>
        </p:txBody>
      </p:sp>
    </p:spTree>
    <p:extLst>
      <p:ext uri="{BB962C8B-B14F-4D97-AF65-F5344CB8AC3E}">
        <p14:creationId xmlns:p14="http://schemas.microsoft.com/office/powerpoint/2010/main" val="134947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Pourquoi étudier les algorithmes ?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5</a:t>
            </a:fld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88620" y="1325244"/>
            <a:ext cx="11414760" cy="504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Pour le fun et le profit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905D5E5-5021-4460-A314-9F3FD39BC1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587" y="1829741"/>
            <a:ext cx="3491543" cy="196399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063E6B1-6BEE-40E3-BBFC-30F6C6A589E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1052" y="1829741"/>
            <a:ext cx="2546311" cy="134317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AB95A18-60E7-46F1-A8EF-F80F94F1FA5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69600" y="2311673"/>
            <a:ext cx="3491543" cy="86124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F9004E4-608C-44EA-919F-0CF04E52F92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3938" y="3526094"/>
            <a:ext cx="2025709" cy="113439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B47B3EF-64C9-4B2C-9977-94C3AABE547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41614" y="3765904"/>
            <a:ext cx="3927986" cy="196399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24CDF53-E6B1-4975-B50B-A623110BFC4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5608" y="3172920"/>
            <a:ext cx="3263910" cy="202797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91303B5-17DF-4FDD-81A9-D7CF4A03653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580" y="4961584"/>
            <a:ext cx="2762250" cy="165735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1BD09A53-591C-4880-905E-D71D9FEA850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4384" y="5085429"/>
            <a:ext cx="1963993" cy="196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Pourquoi étudier les algorithmes ?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6</a:t>
            </a:fld>
            <a:endParaRPr lang="bg-BG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BF66E9-1CA0-4CE6-8929-6EFDA4874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556" y="1549195"/>
            <a:ext cx="8200888" cy="524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2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Objectifs du cours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7</a:t>
            </a:fld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88620" y="1325244"/>
            <a:ext cx="114147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Ecrire du code optimisé et évolutif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/>
            </a:r>
            <a:b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</a:b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Les connaissances sur les différentes structures de données et algorithmes vous permettent de déterminer la structure de données et </a:t>
            </a:r>
            <a:r>
              <a:rPr lang="fr-FR" sz="200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l'algorithme </a:t>
            </a:r>
            <a:r>
              <a:rPr lang="fr-FR" sz="200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optimaux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à choisir dans diverses conditions</a:t>
            </a:r>
          </a:p>
          <a:p>
            <a:pPr marL="525441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Utilisation efficace du temps et de la mémoire</a:t>
            </a:r>
            <a:b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</a:b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Avoir des connaissances sur les structures de données et les algorithmes vous aidera à écrire des codes qui s'exécutent plus rapidement et nécessitent moins de mémoire</a:t>
            </a:r>
          </a:p>
          <a:p>
            <a:pPr marL="525441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Meilleures opportunités d'emploi</a:t>
            </a:r>
            <a:b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</a:b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es questions sur les structures de données et les algorithmes sont posées systématiquement lors des entretiens d'embauche, en particulier dans les grandes sociétés (GAFAM…)</a:t>
            </a:r>
          </a:p>
          <a:p>
            <a:pPr marL="182541">
              <a:lnSpc>
                <a:spcPct val="150000"/>
              </a:lnSpc>
            </a:pPr>
            <a:endParaRPr lang="fr-FR" sz="2000" b="1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75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Plan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8</a:t>
            </a:fld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88620" y="1325244"/>
            <a:ext cx="114147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9741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S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tructures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de données 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usuelles (listes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chaînées, piles, files, tables de 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hachage)</a:t>
            </a:r>
          </a:p>
          <a:p>
            <a:pPr marL="639741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Introduction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à la complexité algorithmique</a:t>
            </a:r>
          </a:p>
          <a:p>
            <a:pPr marL="639741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Récursivité / Diviser pour 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régner / Tris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639741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Arbres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639741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Théorie des graphes : Bases et parcours</a:t>
            </a:r>
          </a:p>
          <a:p>
            <a:pPr marL="639741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Théorie des graphes : 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Problèmes d’optimisation / Algorithmes génétiques</a:t>
            </a:r>
          </a:p>
          <a:p>
            <a:pPr marL="639741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smtClean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Programmation dynamique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Structures de données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9</a:t>
            </a:fld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AF05F-5BA4-4ED1-99BE-CBE80D049794}"/>
              </a:ext>
            </a:extLst>
          </p:cNvPr>
          <p:cNvSpPr/>
          <p:nvPr/>
        </p:nvSpPr>
        <p:spPr>
          <a:xfrm>
            <a:off x="480454" y="1501676"/>
            <a:ext cx="11065791" cy="300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62" fontAlgn="ctr"/>
            <a:endParaRPr lang="fr-FR" sz="1351" dirty="0">
              <a:solidFill>
                <a:schemeClr val="accent5">
                  <a:lumMod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65F2C-6604-4C55-83A2-D914691E5D07}"/>
              </a:ext>
            </a:extLst>
          </p:cNvPr>
          <p:cNvSpPr/>
          <p:nvPr/>
        </p:nvSpPr>
        <p:spPr>
          <a:xfrm>
            <a:off x="350521" y="1717129"/>
            <a:ext cx="11414760" cy="2349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Une </a:t>
            </a:r>
            <a:r>
              <a:rPr lang="fr-FR" sz="2000" dirty="0">
                <a:latin typeface="Titillium" panose="00000500000000000000" pitchFamily="50" charset="0"/>
              </a:rPr>
              <a:t>structure de données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est une manière particulière d’</a:t>
            </a: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organiser des données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de manière à ce qu’elles puissent être </a:t>
            </a: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utilisées efficacement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, pour un contexte précis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Plus précisément, une structure de données décrit </a:t>
            </a: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comment les données sont reliées entre elles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, et les </a:t>
            </a: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fonctions / opérations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qui peuvent être appliquées sur les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0A9E812-E485-4DA4-8088-2FDC4487F9D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52835" y="4385247"/>
            <a:ext cx="5886329" cy="247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5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on thème">
      <a:dk1>
        <a:srgbClr val="E74E3E"/>
      </a:dk1>
      <a:lt1>
        <a:srgbClr val="1CBB9F"/>
      </a:lt1>
      <a:dk2>
        <a:srgbClr val="FBA41F"/>
      </a:dk2>
      <a:lt2>
        <a:srgbClr val="3CBDDC"/>
      </a:lt2>
      <a:accent1>
        <a:srgbClr val="FBFBFB"/>
      </a:accent1>
      <a:accent2>
        <a:srgbClr val="878787"/>
      </a:accent2>
      <a:accent3>
        <a:srgbClr val="FBFBFB"/>
      </a:accent3>
      <a:accent4>
        <a:srgbClr val="FBFBFB"/>
      </a:accent4>
      <a:accent5>
        <a:srgbClr val="F6F6F6"/>
      </a:accent5>
      <a:accent6>
        <a:srgbClr val="E74E3E"/>
      </a:accent6>
      <a:hlink>
        <a:srgbClr val="F6F6F6"/>
      </a:hlink>
      <a:folHlink>
        <a:srgbClr val="F6F6F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25843</TotalTime>
  <Words>1826</Words>
  <Application>Microsoft Office PowerPoint</Application>
  <PresentationFormat>Personnalisé</PresentationFormat>
  <Paragraphs>288</Paragraphs>
  <Slides>28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7" baseType="lpstr">
      <vt:lpstr>Wingdings</vt:lpstr>
      <vt:lpstr>Arial</vt:lpstr>
      <vt:lpstr>Open Sans Condensed Light</vt:lpstr>
      <vt:lpstr>Titillium Lt</vt:lpstr>
      <vt:lpstr>Myriad Pro Light</vt:lpstr>
      <vt:lpstr>Titillium</vt:lpstr>
      <vt:lpstr>Arial Unicode MS</vt:lpstr>
      <vt:lpstr>Calibri</vt:lpstr>
      <vt:lpstr>Office Theme</vt:lpstr>
      <vt:lpstr>Présentation PowerPoint</vt:lpstr>
      <vt:lpstr>Organisation</vt:lpstr>
      <vt:lpstr>Pourquoi étudier les algorithmes ?</vt:lpstr>
      <vt:lpstr>Pourquoi étudier les algorithmes ?</vt:lpstr>
      <vt:lpstr>Pourquoi étudier les algorithmes ?</vt:lpstr>
      <vt:lpstr>Pourquoi étudier les algorithmes ?</vt:lpstr>
      <vt:lpstr>Objectifs du cours</vt:lpstr>
      <vt:lpstr>Plan</vt:lpstr>
      <vt:lpstr>Structures de données</vt:lpstr>
      <vt:lpstr>Tableau</vt:lpstr>
      <vt:lpstr>Tableau</vt:lpstr>
      <vt:lpstr>Liste chaînée</vt:lpstr>
      <vt:lpstr>Liste chaînée</vt:lpstr>
      <vt:lpstr>Liste doublement chaînée</vt:lpstr>
      <vt:lpstr>Liste chaînée circulaire</vt:lpstr>
      <vt:lpstr>Files et piles</vt:lpstr>
      <vt:lpstr>Files et piles</vt:lpstr>
      <vt:lpstr>Files et piles</vt:lpstr>
      <vt:lpstr>Files et piles</vt:lpstr>
      <vt:lpstr>Files et piles</vt:lpstr>
      <vt:lpstr>Files et piles</vt:lpstr>
      <vt:lpstr>Tables de hachage</vt:lpstr>
      <vt:lpstr>Tables de hachage</vt:lpstr>
      <vt:lpstr>Tables de hachage</vt:lpstr>
      <vt:lpstr>Tables de hachage</vt:lpstr>
      <vt:lpstr>Tables de hachage</vt:lpstr>
      <vt:lpstr>Tables de hachage</vt:lpstr>
      <vt:lpstr>Tables de hachage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Gregory MOREL</dc:creator>
  <cp:lastModifiedBy>Grégory Morel</cp:lastModifiedBy>
  <cp:revision>53</cp:revision>
  <dcterms:created xsi:type="dcterms:W3CDTF">2020-10-06T19:38:28Z</dcterms:created>
  <dcterms:modified xsi:type="dcterms:W3CDTF">2023-03-03T11:49:37Z</dcterms:modified>
</cp:coreProperties>
</file>