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691" r:id="rId2"/>
    <p:sldId id="707" r:id="rId3"/>
    <p:sldId id="750" r:id="rId4"/>
    <p:sldId id="698" r:id="rId5"/>
    <p:sldId id="692" r:id="rId6"/>
    <p:sldId id="694" r:id="rId7"/>
    <p:sldId id="699" r:id="rId8"/>
    <p:sldId id="695" r:id="rId9"/>
    <p:sldId id="700" r:id="rId10"/>
    <p:sldId id="697" r:id="rId11"/>
    <p:sldId id="702" r:id="rId12"/>
    <p:sldId id="703" r:id="rId13"/>
    <p:sldId id="696" r:id="rId14"/>
    <p:sldId id="752" r:id="rId15"/>
    <p:sldId id="753" r:id="rId16"/>
    <p:sldId id="751" r:id="rId17"/>
    <p:sldId id="706" r:id="rId18"/>
    <p:sldId id="708" r:id="rId19"/>
    <p:sldId id="710" r:id="rId20"/>
    <p:sldId id="709" r:id="rId21"/>
    <p:sldId id="711" r:id="rId22"/>
    <p:sldId id="712" r:id="rId23"/>
    <p:sldId id="726" r:id="rId24"/>
    <p:sldId id="741" r:id="rId25"/>
    <p:sldId id="738" r:id="rId26"/>
    <p:sldId id="725" r:id="rId27"/>
    <p:sldId id="730" r:id="rId28"/>
    <p:sldId id="732" r:id="rId29"/>
    <p:sldId id="733" r:id="rId30"/>
    <p:sldId id="734" r:id="rId31"/>
    <p:sldId id="735" r:id="rId32"/>
    <p:sldId id="737" r:id="rId33"/>
    <p:sldId id="713" r:id="rId34"/>
    <p:sldId id="718" r:id="rId35"/>
    <p:sldId id="739" r:id="rId36"/>
    <p:sldId id="716" r:id="rId37"/>
    <p:sldId id="717" r:id="rId38"/>
    <p:sldId id="745" r:id="rId39"/>
    <p:sldId id="747" r:id="rId40"/>
    <p:sldId id="740" r:id="rId41"/>
    <p:sldId id="748" r:id="rId42"/>
  </p:sldIdLst>
  <p:sldSz cx="12192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22734-237E-4C25-9E92-32675E7F05E9}" v="878" dt="2023-03-24T12:53:5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521" autoAdjust="0"/>
  </p:normalViewPr>
  <p:slideViewPr>
    <p:cSldViewPr snapToGrid="0">
      <p:cViewPr varScale="1">
        <p:scale>
          <a:sx n="62" d="100"/>
          <a:sy n="62" d="100"/>
        </p:scale>
        <p:origin x="14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égory Morel" userId="732ee2fcb39904ba" providerId="LiveId" clId="{DDA43993-B3B6-4AE7-B60C-D1E51C2A7D47}"/>
    <pc:docChg chg="addSld delSld modSld delSection modSection">
      <pc:chgData name="Grégory Morel" userId="732ee2fcb39904ba" providerId="LiveId" clId="{DDA43993-B3B6-4AE7-B60C-D1E51C2A7D47}" dt="2021-02-26T06:13:10.469" v="62"/>
      <pc:docMkLst>
        <pc:docMk/>
      </pc:docMkLst>
      <pc:sldChg chg="add del">
        <pc:chgData name="Grégory Morel" userId="732ee2fcb39904ba" providerId="LiveId" clId="{DDA43993-B3B6-4AE7-B60C-D1E51C2A7D47}" dt="2021-02-26T06:13:10.469" v="62"/>
        <pc:sldMkLst>
          <pc:docMk/>
          <pc:sldMk cId="4177539899" sldId="691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1947912105" sldId="692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2745394635" sldId="694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1516184211" sldId="695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3909288380" sldId="696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1817167973" sldId="697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2648517823" sldId="698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1432516164" sldId="699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3318963711" sldId="700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1949248498" sldId="702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2016529415" sldId="703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3226962149" sldId="704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845535103" sldId="706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1420156055" sldId="707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4267315586" sldId="708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2197703732" sldId="709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2846265868" sldId="710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2014276004" sldId="711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3144320505" sldId="712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2333929831" sldId="713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2310551674" sldId="714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3936349029" sldId="715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1535476823" sldId="716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1440980880" sldId="717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659919131" sldId="718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4200775822" sldId="719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430400341" sldId="721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937607694" sldId="722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1725369421" sldId="723"/>
        </pc:sldMkLst>
      </pc:sldChg>
      <pc:sldChg chg="add del">
        <pc:chgData name="Grégory Morel" userId="732ee2fcb39904ba" providerId="LiveId" clId="{DDA43993-B3B6-4AE7-B60C-D1E51C2A7D47}" dt="2021-02-26T06:13:10.469" v="62"/>
        <pc:sldMkLst>
          <pc:docMk/>
          <pc:sldMk cId="154630796" sldId="724"/>
        </pc:sldMkLst>
      </pc:sldChg>
      <pc:sldMasterChg chg="delSldLayout">
        <pc:chgData name="Grégory Morel" userId="732ee2fcb39904ba" providerId="LiveId" clId="{DDA43993-B3B6-4AE7-B60C-D1E51C2A7D47}" dt="2021-02-26T06:13:08.442" v="61" actId="2696"/>
        <pc:sldMasterMkLst>
          <pc:docMk/>
          <pc:sldMasterMk cId="171412307" sldId="2147483672"/>
        </pc:sldMasterMkLst>
        <pc:sldLayoutChg chg="del">
          <pc:chgData name="Grégory Morel" userId="732ee2fcb39904ba" providerId="LiveId" clId="{DDA43993-B3B6-4AE7-B60C-D1E51C2A7D47}" dt="2021-02-25T23:36:45.781" v="28" actId="2696"/>
          <pc:sldLayoutMkLst>
            <pc:docMk/>
            <pc:sldMasterMk cId="171412307" sldId="2147483672"/>
            <pc:sldLayoutMk cId="401715863" sldId="2147483673"/>
          </pc:sldLayoutMkLst>
        </pc:sldLayoutChg>
        <pc:sldLayoutChg chg="del">
          <pc:chgData name="Grégory Morel" userId="732ee2fcb39904ba" providerId="LiveId" clId="{DDA43993-B3B6-4AE7-B60C-D1E51C2A7D47}" dt="2021-02-26T06:13:08.442" v="61" actId="2696"/>
          <pc:sldLayoutMkLst>
            <pc:docMk/>
            <pc:sldMasterMk cId="171412307" sldId="2147483672"/>
            <pc:sldLayoutMk cId="2429550788" sldId="2147483676"/>
          </pc:sldLayoutMkLst>
        </pc:sldLayoutChg>
      </pc:sldMasterChg>
    </pc:docChg>
  </pc:docChgLst>
  <pc:docChgLst>
    <pc:chgData name="Grégory Morel" userId="S::gregory.morel@cpe.fr::8a45a95f-50b8-483c-a5e8-a1e278167fe3" providerId="AD" clId="Web-{2A8B83BD-6A0B-DE4B-D7EA-E81E907302CC}"/>
    <pc:docChg chg="modSld">
      <pc:chgData name="Grégory Morel" userId="S::gregory.morel@cpe.fr::8a45a95f-50b8-483c-a5e8-a1e278167fe3" providerId="AD" clId="Web-{2A8B83BD-6A0B-DE4B-D7EA-E81E907302CC}" dt="2023-03-13T09:33:04.719" v="5" actId="20577"/>
      <pc:docMkLst>
        <pc:docMk/>
      </pc:docMkLst>
      <pc:sldChg chg="addSp modSp">
        <pc:chgData name="Grégory Morel" userId="S::gregory.morel@cpe.fr::8a45a95f-50b8-483c-a5e8-a1e278167fe3" providerId="AD" clId="Web-{2A8B83BD-6A0B-DE4B-D7EA-E81E907302CC}" dt="2023-03-13T09:33:04.719" v="5" actId="20577"/>
        <pc:sldMkLst>
          <pc:docMk/>
          <pc:sldMk cId="2896864948" sldId="749"/>
        </pc:sldMkLst>
        <pc:spChg chg="add mod">
          <ac:chgData name="Grégory Morel" userId="S::gregory.morel@cpe.fr::8a45a95f-50b8-483c-a5e8-a1e278167fe3" providerId="AD" clId="Web-{2A8B83BD-6A0B-DE4B-D7EA-E81E907302CC}" dt="2023-03-13T09:33:04.719" v="5" actId="20577"/>
          <ac:spMkLst>
            <pc:docMk/>
            <pc:sldMk cId="2896864948" sldId="749"/>
            <ac:spMk id="3" creationId="{37A31850-EEE6-6B6D-83DD-AD847AD38E53}"/>
          </ac:spMkLst>
        </pc:spChg>
      </pc:sldChg>
    </pc:docChg>
  </pc:docChgLst>
  <pc:docChgLst>
    <pc:chgData name="Grégory Morel" userId="8a45a95f-50b8-483c-a5e8-a1e278167fe3" providerId="ADAL" clId="{F5822734-237E-4C25-9E92-32675E7F05E9}"/>
    <pc:docChg chg="undo custSel addSld delSld modSld modMainMaster">
      <pc:chgData name="Grégory Morel" userId="8a45a95f-50b8-483c-a5e8-a1e278167fe3" providerId="ADAL" clId="{F5822734-237E-4C25-9E92-32675E7F05E9}" dt="2023-03-24T12:53:55.625" v="1205" actId="20577"/>
      <pc:docMkLst>
        <pc:docMk/>
      </pc:docMkLst>
      <pc:sldChg chg="modAnim">
        <pc:chgData name="Grégory Morel" userId="8a45a95f-50b8-483c-a5e8-a1e278167fe3" providerId="ADAL" clId="{F5822734-237E-4C25-9E92-32675E7F05E9}" dt="2023-03-16T23:10:10.417" v="43"/>
        <pc:sldMkLst>
          <pc:docMk/>
          <pc:sldMk cId="1516184211" sldId="695"/>
        </pc:sldMkLst>
      </pc:sldChg>
      <pc:sldChg chg="modSp add modAnim modNotesTx">
        <pc:chgData name="Grégory Morel" userId="8a45a95f-50b8-483c-a5e8-a1e278167fe3" providerId="ADAL" clId="{F5822734-237E-4C25-9E92-32675E7F05E9}" dt="2023-03-16T23:35:17.472" v="443" actId="20577"/>
        <pc:sldMkLst>
          <pc:docMk/>
          <pc:sldMk cId="2690824550" sldId="696"/>
        </pc:sldMkLst>
        <pc:spChg chg="mod">
          <ac:chgData name="Grégory Morel" userId="8a45a95f-50b8-483c-a5e8-a1e278167fe3" providerId="ADAL" clId="{F5822734-237E-4C25-9E92-32675E7F05E9}" dt="2023-03-16T23:35:17.472" v="443" actId="20577"/>
          <ac:spMkLst>
            <pc:docMk/>
            <pc:sldMk cId="2690824550" sldId="696"/>
            <ac:spMk id="6" creationId="{97C65F2C-6604-4C55-83A2-D914691E5D07}"/>
          </ac:spMkLst>
        </pc:spChg>
      </pc:sldChg>
      <pc:sldChg chg="del">
        <pc:chgData name="Grégory Morel" userId="8a45a95f-50b8-483c-a5e8-a1e278167fe3" providerId="ADAL" clId="{F5822734-237E-4C25-9E92-32675E7F05E9}" dt="2023-03-16T23:12:40.259" v="44" actId="2696"/>
        <pc:sldMkLst>
          <pc:docMk/>
          <pc:sldMk cId="3909288380" sldId="696"/>
        </pc:sldMkLst>
      </pc:sldChg>
      <pc:sldChg chg="modSp">
        <pc:chgData name="Grégory Morel" userId="8a45a95f-50b8-483c-a5e8-a1e278167fe3" providerId="ADAL" clId="{F5822734-237E-4C25-9E92-32675E7F05E9}" dt="2023-03-16T14:39:36.828" v="19" actId="20577"/>
        <pc:sldMkLst>
          <pc:docMk/>
          <pc:sldMk cId="1432516164" sldId="699"/>
        </pc:sldMkLst>
        <pc:spChg chg="mod">
          <ac:chgData name="Grégory Morel" userId="8a45a95f-50b8-483c-a5e8-a1e278167fe3" providerId="ADAL" clId="{F5822734-237E-4C25-9E92-32675E7F05E9}" dt="2023-03-16T14:39:36.828" v="19" actId="20577"/>
          <ac:spMkLst>
            <pc:docMk/>
            <pc:sldMk cId="1432516164" sldId="699"/>
            <ac:spMk id="12" creationId="{1269D30E-310F-4A28-8A9B-6946227ED7DC}"/>
          </ac:spMkLst>
        </pc:spChg>
      </pc:sldChg>
      <pc:sldChg chg="modSp mod modAnim">
        <pc:chgData name="Grégory Morel" userId="8a45a95f-50b8-483c-a5e8-a1e278167fe3" providerId="ADAL" clId="{F5822734-237E-4C25-9E92-32675E7F05E9}" dt="2023-03-16T23:29:28.503" v="78" actId="167"/>
        <pc:sldMkLst>
          <pc:docMk/>
          <pc:sldMk cId="2016529415" sldId="703"/>
        </pc:sldMkLst>
        <pc:spChg chg="mod ord">
          <ac:chgData name="Grégory Morel" userId="8a45a95f-50b8-483c-a5e8-a1e278167fe3" providerId="ADAL" clId="{F5822734-237E-4C25-9E92-32675E7F05E9}" dt="2023-03-16T23:22:42.578" v="56" actId="167"/>
          <ac:spMkLst>
            <pc:docMk/>
            <pc:sldMk cId="2016529415" sldId="703"/>
            <ac:spMk id="8" creationId="{76913DE7-B60C-4B0C-9D25-978AFE4B540A}"/>
          </ac:spMkLst>
        </pc:spChg>
        <pc:spChg chg="mod ord">
          <ac:chgData name="Grégory Morel" userId="8a45a95f-50b8-483c-a5e8-a1e278167fe3" providerId="ADAL" clId="{F5822734-237E-4C25-9E92-32675E7F05E9}" dt="2023-03-16T23:22:42.578" v="56" actId="167"/>
          <ac:spMkLst>
            <pc:docMk/>
            <pc:sldMk cId="2016529415" sldId="703"/>
            <ac:spMk id="10" creationId="{4EDA48DF-869C-4AE6-A111-DCB04E58E98F}"/>
          </ac:spMkLst>
        </pc:spChg>
        <pc:spChg chg="mod ord">
          <ac:chgData name="Grégory Morel" userId="8a45a95f-50b8-483c-a5e8-a1e278167fe3" providerId="ADAL" clId="{F5822734-237E-4C25-9E92-32675E7F05E9}" dt="2023-03-16T23:22:42.578" v="56" actId="167"/>
          <ac:spMkLst>
            <pc:docMk/>
            <pc:sldMk cId="2016529415" sldId="703"/>
            <ac:spMk id="12" creationId="{FFC862B7-8786-47ED-9BB7-68DB207E247D}"/>
          </ac:spMkLst>
        </pc:spChg>
        <pc:spChg chg="mod ord">
          <ac:chgData name="Grégory Morel" userId="8a45a95f-50b8-483c-a5e8-a1e278167fe3" providerId="ADAL" clId="{F5822734-237E-4C25-9E92-32675E7F05E9}" dt="2023-03-16T23:22:42.578" v="56" actId="167"/>
          <ac:spMkLst>
            <pc:docMk/>
            <pc:sldMk cId="2016529415" sldId="703"/>
            <ac:spMk id="13" creationId="{483A8C69-2DCA-4D5B-856D-B68A4B11488E}"/>
          </ac:spMkLst>
        </pc:spChg>
        <pc:spChg chg="mod ord">
          <ac:chgData name="Grégory Morel" userId="8a45a95f-50b8-483c-a5e8-a1e278167fe3" providerId="ADAL" clId="{F5822734-237E-4C25-9E92-32675E7F05E9}" dt="2023-03-16T23:23:08.276" v="65" actId="167"/>
          <ac:spMkLst>
            <pc:docMk/>
            <pc:sldMk cId="2016529415" sldId="703"/>
            <ac:spMk id="14" creationId="{350C2155-DE72-4543-976A-2075C15E82D4}"/>
          </ac:spMkLst>
        </pc:spChg>
        <pc:spChg chg="mod ord">
          <ac:chgData name="Grégory Morel" userId="8a45a95f-50b8-483c-a5e8-a1e278167fe3" providerId="ADAL" clId="{F5822734-237E-4C25-9E92-32675E7F05E9}" dt="2023-03-16T23:23:08.276" v="65" actId="167"/>
          <ac:spMkLst>
            <pc:docMk/>
            <pc:sldMk cId="2016529415" sldId="703"/>
            <ac:spMk id="15" creationId="{B4932C77-CCF6-4CB3-AA53-93BAEADFAA0C}"/>
          </ac:spMkLst>
        </pc:spChg>
        <pc:spChg chg="mod ord">
          <ac:chgData name="Grégory Morel" userId="8a45a95f-50b8-483c-a5e8-a1e278167fe3" providerId="ADAL" clId="{F5822734-237E-4C25-9E92-32675E7F05E9}" dt="2023-03-16T23:23:08.276" v="65" actId="167"/>
          <ac:spMkLst>
            <pc:docMk/>
            <pc:sldMk cId="2016529415" sldId="703"/>
            <ac:spMk id="16" creationId="{23CAB9AF-8A7D-4E3D-A8C6-9369747F5390}"/>
          </ac:spMkLst>
        </pc:spChg>
        <pc:spChg chg="mod ord">
          <ac:chgData name="Grégory Morel" userId="8a45a95f-50b8-483c-a5e8-a1e278167fe3" providerId="ADAL" clId="{F5822734-237E-4C25-9E92-32675E7F05E9}" dt="2023-03-16T23:23:08.276" v="65" actId="167"/>
          <ac:spMkLst>
            <pc:docMk/>
            <pc:sldMk cId="2016529415" sldId="703"/>
            <ac:spMk id="17" creationId="{86E4A57C-EBCA-4432-9BD5-BD17EAD929C3}"/>
          </ac:spMkLst>
        </pc:spChg>
        <pc:spChg chg="ord">
          <ac:chgData name="Grégory Morel" userId="8a45a95f-50b8-483c-a5e8-a1e278167fe3" providerId="ADAL" clId="{F5822734-237E-4C25-9E92-32675E7F05E9}" dt="2023-03-16T23:29:28.503" v="78" actId="167"/>
          <ac:spMkLst>
            <pc:docMk/>
            <pc:sldMk cId="2016529415" sldId="703"/>
            <ac:spMk id="18" creationId="{54299329-AFC4-4333-A618-A95B3D51D932}"/>
          </ac:spMkLst>
        </pc:spChg>
        <pc:spChg chg="ord">
          <ac:chgData name="Grégory Morel" userId="8a45a95f-50b8-483c-a5e8-a1e278167fe3" providerId="ADAL" clId="{F5822734-237E-4C25-9E92-32675E7F05E9}" dt="2023-03-16T23:29:24.868" v="77" actId="167"/>
          <ac:spMkLst>
            <pc:docMk/>
            <pc:sldMk cId="2016529415" sldId="703"/>
            <ac:spMk id="19" creationId="{5AD43435-58BF-416A-82A9-169EEEAD0760}"/>
          </ac:spMkLst>
        </pc:spChg>
        <pc:spChg chg="ord">
          <ac:chgData name="Grégory Morel" userId="8a45a95f-50b8-483c-a5e8-a1e278167fe3" providerId="ADAL" clId="{F5822734-237E-4C25-9E92-32675E7F05E9}" dt="2023-03-16T23:29:20.991" v="76" actId="167"/>
          <ac:spMkLst>
            <pc:docMk/>
            <pc:sldMk cId="2016529415" sldId="703"/>
            <ac:spMk id="20" creationId="{9628DA82-D973-4A29-9219-3502ABBB7709}"/>
          </ac:spMkLst>
        </pc:spChg>
        <pc:spChg chg="ord">
          <ac:chgData name="Grégory Morel" userId="8a45a95f-50b8-483c-a5e8-a1e278167fe3" providerId="ADAL" clId="{F5822734-237E-4C25-9E92-32675E7F05E9}" dt="2023-03-16T23:29:10.862" v="74" actId="167"/>
          <ac:spMkLst>
            <pc:docMk/>
            <pc:sldMk cId="2016529415" sldId="703"/>
            <ac:spMk id="21" creationId="{77CA2E01-B8F0-420A-A6F4-82D7C7A182DE}"/>
          </ac:spMkLst>
        </pc:spChg>
        <pc:spChg chg="ord">
          <ac:chgData name="Grégory Morel" userId="8a45a95f-50b8-483c-a5e8-a1e278167fe3" providerId="ADAL" clId="{F5822734-237E-4C25-9E92-32675E7F05E9}" dt="2023-03-16T23:28:19.971" v="73" actId="167"/>
          <ac:spMkLst>
            <pc:docMk/>
            <pc:sldMk cId="2016529415" sldId="703"/>
            <ac:spMk id="22" creationId="{22413592-E9DB-43F6-865B-45F84EE9E2E8}"/>
          </ac:spMkLst>
        </pc:spChg>
      </pc:sldChg>
      <pc:sldChg chg="modSp mod">
        <pc:chgData name="Grégory Morel" userId="8a45a95f-50b8-483c-a5e8-a1e278167fe3" providerId="ADAL" clId="{F5822734-237E-4C25-9E92-32675E7F05E9}" dt="2023-03-17T00:22:07.622" v="891" actId="1076"/>
        <pc:sldMkLst>
          <pc:docMk/>
          <pc:sldMk cId="4267315586" sldId="708"/>
        </pc:sldMkLst>
        <pc:spChg chg="mod">
          <ac:chgData name="Grégory Morel" userId="8a45a95f-50b8-483c-a5e8-a1e278167fe3" providerId="ADAL" clId="{F5822734-237E-4C25-9E92-32675E7F05E9}" dt="2023-03-17T00:22:07.622" v="891" actId="1076"/>
          <ac:spMkLst>
            <pc:docMk/>
            <pc:sldMk cId="4267315586" sldId="708"/>
            <ac:spMk id="6" creationId="{97C65F2C-6604-4C55-83A2-D914691E5D07}"/>
          </ac:spMkLst>
        </pc:spChg>
      </pc:sldChg>
      <pc:sldChg chg="addSp modSp modAnim">
        <pc:chgData name="Grégory Morel" userId="8a45a95f-50b8-483c-a5e8-a1e278167fe3" providerId="ADAL" clId="{F5822734-237E-4C25-9E92-32675E7F05E9}" dt="2023-03-17T00:22:18.299" v="908" actId="20577"/>
        <pc:sldMkLst>
          <pc:docMk/>
          <pc:sldMk cId="2846265868" sldId="710"/>
        </pc:sldMkLst>
        <pc:spChg chg="add mod">
          <ac:chgData name="Grégory Morel" userId="8a45a95f-50b8-483c-a5e8-a1e278167fe3" providerId="ADAL" clId="{F5822734-237E-4C25-9E92-32675E7F05E9}" dt="2023-03-17T00:22:18.299" v="908" actId="20577"/>
          <ac:spMkLst>
            <pc:docMk/>
            <pc:sldMk cId="2846265868" sldId="710"/>
            <ac:spMk id="3" creationId="{2F579725-8C0D-4CEA-BEAF-5AF6D76DE6C5}"/>
          </ac:spMkLst>
        </pc:spChg>
      </pc:sldChg>
      <pc:sldChg chg="modSp mod modAnim">
        <pc:chgData name="Grégory Morel" userId="8a45a95f-50b8-483c-a5e8-a1e278167fe3" providerId="ADAL" clId="{F5822734-237E-4C25-9E92-32675E7F05E9}" dt="2023-03-17T00:40:40.606" v="989"/>
        <pc:sldMkLst>
          <pc:docMk/>
          <pc:sldMk cId="1305696994" sldId="725"/>
        </pc:sldMkLst>
        <pc:spChg chg="mod">
          <ac:chgData name="Grégory Morel" userId="8a45a95f-50b8-483c-a5e8-a1e278167fe3" providerId="ADAL" clId="{F5822734-237E-4C25-9E92-32675E7F05E9}" dt="2023-03-17T00:40:40.606" v="989"/>
          <ac:spMkLst>
            <pc:docMk/>
            <pc:sldMk cId="1305696994" sldId="725"/>
            <ac:spMk id="7" creationId="{767AE16A-E807-4C23-951A-84488D55C556}"/>
          </ac:spMkLst>
        </pc:spChg>
      </pc:sldChg>
      <pc:sldChg chg="modSp modAnim">
        <pc:chgData name="Grégory Morel" userId="8a45a95f-50b8-483c-a5e8-a1e278167fe3" providerId="ADAL" clId="{F5822734-237E-4C25-9E92-32675E7F05E9}" dt="2023-03-17T00:28:12.220" v="915"/>
        <pc:sldMkLst>
          <pc:docMk/>
          <pc:sldMk cId="188071992" sldId="726"/>
        </pc:sldMkLst>
        <pc:spChg chg="mod">
          <ac:chgData name="Grégory Morel" userId="8a45a95f-50b8-483c-a5e8-a1e278167fe3" providerId="ADAL" clId="{F5822734-237E-4C25-9E92-32675E7F05E9}" dt="2023-03-17T00:27:43.051" v="913" actId="207"/>
          <ac:spMkLst>
            <pc:docMk/>
            <pc:sldMk cId="188071992" sldId="726"/>
            <ac:spMk id="6" creationId="{97C65F2C-6604-4C55-83A2-D914691E5D07}"/>
          </ac:spMkLst>
        </pc:spChg>
      </pc:sldChg>
      <pc:sldChg chg="modSp modAnim">
        <pc:chgData name="Grégory Morel" userId="8a45a95f-50b8-483c-a5e8-a1e278167fe3" providerId="ADAL" clId="{F5822734-237E-4C25-9E92-32675E7F05E9}" dt="2023-03-17T00:41:57.211" v="992"/>
        <pc:sldMkLst>
          <pc:docMk/>
          <pc:sldMk cId="960767608" sldId="730"/>
        </pc:sldMkLst>
        <pc:spChg chg="mod">
          <ac:chgData name="Grégory Morel" userId="8a45a95f-50b8-483c-a5e8-a1e278167fe3" providerId="ADAL" clId="{F5822734-237E-4C25-9E92-32675E7F05E9}" dt="2023-03-17T00:41:25.478" v="990" actId="20577"/>
          <ac:spMkLst>
            <pc:docMk/>
            <pc:sldMk cId="960767608" sldId="730"/>
            <ac:spMk id="46" creationId="{97C65F2C-6604-4C55-83A2-D914691E5D07}"/>
          </ac:spMkLst>
        </pc:spChg>
      </pc:sldChg>
      <pc:sldChg chg="modSp">
        <pc:chgData name="Grégory Morel" userId="8a45a95f-50b8-483c-a5e8-a1e278167fe3" providerId="ADAL" clId="{F5822734-237E-4C25-9E92-32675E7F05E9}" dt="2023-03-17T00:43:17.609" v="993" actId="20577"/>
        <pc:sldMkLst>
          <pc:docMk/>
          <pc:sldMk cId="2129396254" sldId="732"/>
        </pc:sldMkLst>
        <pc:spChg chg="mod">
          <ac:chgData name="Grégory Morel" userId="8a45a95f-50b8-483c-a5e8-a1e278167fe3" providerId="ADAL" clId="{F5822734-237E-4C25-9E92-32675E7F05E9}" dt="2023-03-17T00:43:17.609" v="993" actId="20577"/>
          <ac:spMkLst>
            <pc:docMk/>
            <pc:sldMk cId="2129396254" sldId="732"/>
            <ac:spMk id="46" creationId="{97C65F2C-6604-4C55-83A2-D914691E5D07}"/>
          </ac:spMkLst>
        </pc:spChg>
      </pc:sldChg>
      <pc:sldChg chg="modSp">
        <pc:chgData name="Grégory Morel" userId="8a45a95f-50b8-483c-a5e8-a1e278167fe3" providerId="ADAL" clId="{F5822734-237E-4C25-9E92-32675E7F05E9}" dt="2023-03-17T00:43:21.104" v="994" actId="20577"/>
        <pc:sldMkLst>
          <pc:docMk/>
          <pc:sldMk cId="2993224213" sldId="733"/>
        </pc:sldMkLst>
        <pc:spChg chg="mod">
          <ac:chgData name="Grégory Morel" userId="8a45a95f-50b8-483c-a5e8-a1e278167fe3" providerId="ADAL" clId="{F5822734-237E-4C25-9E92-32675E7F05E9}" dt="2023-03-17T00:43:21.104" v="994" actId="20577"/>
          <ac:spMkLst>
            <pc:docMk/>
            <pc:sldMk cId="2993224213" sldId="733"/>
            <ac:spMk id="46" creationId="{97C65F2C-6604-4C55-83A2-D914691E5D07}"/>
          </ac:spMkLst>
        </pc:spChg>
      </pc:sldChg>
      <pc:sldChg chg="modSp">
        <pc:chgData name="Grégory Morel" userId="8a45a95f-50b8-483c-a5e8-a1e278167fe3" providerId="ADAL" clId="{F5822734-237E-4C25-9E92-32675E7F05E9}" dt="2023-03-17T00:43:25.658" v="995" actId="20577"/>
        <pc:sldMkLst>
          <pc:docMk/>
          <pc:sldMk cId="1036095114" sldId="734"/>
        </pc:sldMkLst>
        <pc:spChg chg="mod">
          <ac:chgData name="Grégory Morel" userId="8a45a95f-50b8-483c-a5e8-a1e278167fe3" providerId="ADAL" clId="{F5822734-237E-4C25-9E92-32675E7F05E9}" dt="2023-03-17T00:43:25.658" v="995" actId="20577"/>
          <ac:spMkLst>
            <pc:docMk/>
            <pc:sldMk cId="1036095114" sldId="734"/>
            <ac:spMk id="46" creationId="{97C65F2C-6604-4C55-83A2-D914691E5D07}"/>
          </ac:spMkLst>
        </pc:spChg>
      </pc:sldChg>
      <pc:sldChg chg="modSp">
        <pc:chgData name="Grégory Morel" userId="8a45a95f-50b8-483c-a5e8-a1e278167fe3" providerId="ADAL" clId="{F5822734-237E-4C25-9E92-32675E7F05E9}" dt="2023-03-17T00:43:35.684" v="1002" actId="114"/>
        <pc:sldMkLst>
          <pc:docMk/>
          <pc:sldMk cId="979529429" sldId="735"/>
        </pc:sldMkLst>
        <pc:spChg chg="mod">
          <ac:chgData name="Grégory Morel" userId="8a45a95f-50b8-483c-a5e8-a1e278167fe3" providerId="ADAL" clId="{F5822734-237E-4C25-9E92-32675E7F05E9}" dt="2023-03-17T00:43:35.684" v="1002" actId="114"/>
          <ac:spMkLst>
            <pc:docMk/>
            <pc:sldMk cId="979529429" sldId="735"/>
            <ac:spMk id="46" creationId="{97C65F2C-6604-4C55-83A2-D914691E5D07}"/>
          </ac:spMkLst>
        </pc:spChg>
      </pc:sldChg>
      <pc:sldChg chg="modSp modAnim">
        <pc:chgData name="Grégory Morel" userId="8a45a95f-50b8-483c-a5e8-a1e278167fe3" providerId="ADAL" clId="{F5822734-237E-4C25-9E92-32675E7F05E9}" dt="2023-03-17T01:00:49.544" v="1070"/>
        <pc:sldMkLst>
          <pc:docMk/>
          <pc:sldMk cId="4009045770" sldId="737"/>
        </pc:sldMkLst>
        <pc:spChg chg="mod">
          <ac:chgData name="Grégory Morel" userId="8a45a95f-50b8-483c-a5e8-a1e278167fe3" providerId="ADAL" clId="{F5822734-237E-4C25-9E92-32675E7F05E9}" dt="2023-03-17T00:59:47.235" v="1066" actId="20577"/>
          <ac:spMkLst>
            <pc:docMk/>
            <pc:sldMk cId="4009045770" sldId="737"/>
            <ac:spMk id="46" creationId="{97C65F2C-6604-4C55-83A2-D914691E5D07}"/>
          </ac:spMkLst>
        </pc:spChg>
      </pc:sldChg>
      <pc:sldChg chg="modAnim">
        <pc:chgData name="Grégory Morel" userId="8a45a95f-50b8-483c-a5e8-a1e278167fe3" providerId="ADAL" clId="{F5822734-237E-4C25-9E92-32675E7F05E9}" dt="2023-03-17T00:30:37.779" v="917"/>
        <pc:sldMkLst>
          <pc:docMk/>
          <pc:sldMk cId="251190800" sldId="738"/>
        </pc:sldMkLst>
      </pc:sldChg>
      <pc:sldChg chg="modSp modAnim">
        <pc:chgData name="Grégory Morel" userId="8a45a95f-50b8-483c-a5e8-a1e278167fe3" providerId="ADAL" clId="{F5822734-237E-4C25-9E92-32675E7F05E9}" dt="2023-03-24T12:53:55.625" v="1205" actId="20577"/>
        <pc:sldMkLst>
          <pc:docMk/>
          <pc:sldMk cId="946865566" sldId="740"/>
        </pc:sldMkLst>
        <pc:spChg chg="mod">
          <ac:chgData name="Grégory Morel" userId="8a45a95f-50b8-483c-a5e8-a1e278167fe3" providerId="ADAL" clId="{F5822734-237E-4C25-9E92-32675E7F05E9}" dt="2023-03-24T12:53:55.625" v="1205" actId="20577"/>
          <ac:spMkLst>
            <pc:docMk/>
            <pc:sldMk cId="946865566" sldId="740"/>
            <ac:spMk id="6" creationId="{97C65F2C-6604-4C55-83A2-D914691E5D07}"/>
          </ac:spMkLst>
        </pc:spChg>
      </pc:sldChg>
      <pc:sldChg chg="modSp modAnim modNotesTx">
        <pc:chgData name="Grégory Morel" userId="8a45a95f-50b8-483c-a5e8-a1e278167fe3" providerId="ADAL" clId="{F5822734-237E-4C25-9E92-32675E7F05E9}" dt="2023-03-17T01:21:11.199" v="1178" actId="20577"/>
        <pc:sldMkLst>
          <pc:docMk/>
          <pc:sldMk cId="243492288" sldId="748"/>
        </pc:sldMkLst>
        <pc:spChg chg="mod">
          <ac:chgData name="Grégory Morel" userId="8a45a95f-50b8-483c-a5e8-a1e278167fe3" providerId="ADAL" clId="{F5822734-237E-4C25-9E92-32675E7F05E9}" dt="2023-03-17T01:21:11.199" v="1178" actId="20577"/>
          <ac:spMkLst>
            <pc:docMk/>
            <pc:sldMk cId="243492288" sldId="748"/>
            <ac:spMk id="6" creationId="{97C65F2C-6604-4C55-83A2-D914691E5D07}"/>
          </ac:spMkLst>
        </pc:spChg>
      </pc:sldChg>
      <pc:sldChg chg="delSp modSp del mod">
        <pc:chgData name="Grégory Morel" userId="8a45a95f-50b8-483c-a5e8-a1e278167fe3" providerId="ADAL" clId="{F5822734-237E-4C25-9E92-32675E7F05E9}" dt="2023-03-16T23:03:01.246" v="31" actId="47"/>
        <pc:sldMkLst>
          <pc:docMk/>
          <pc:sldMk cId="2896864948" sldId="749"/>
        </pc:sldMkLst>
        <pc:spChg chg="del">
          <ac:chgData name="Grégory Morel" userId="8a45a95f-50b8-483c-a5e8-a1e278167fe3" providerId="ADAL" clId="{F5822734-237E-4C25-9E92-32675E7F05E9}" dt="2023-03-13T09:37:29.346" v="0" actId="478"/>
          <ac:spMkLst>
            <pc:docMk/>
            <pc:sldMk cId="2896864948" sldId="749"/>
            <ac:spMk id="3" creationId="{37A31850-EEE6-6B6D-83DD-AD847AD38E53}"/>
          </ac:spMkLst>
        </pc:spChg>
        <pc:picChg chg="del mod">
          <ac:chgData name="Grégory Morel" userId="8a45a95f-50b8-483c-a5e8-a1e278167fe3" providerId="ADAL" clId="{F5822734-237E-4C25-9E92-32675E7F05E9}" dt="2023-03-16T23:02:46.446" v="27" actId="21"/>
          <ac:picMkLst>
            <pc:docMk/>
            <pc:sldMk cId="2896864948" sldId="749"/>
            <ac:picMk id="2" creationId="{00000000-0000-0000-0000-000000000000}"/>
          </ac:picMkLst>
        </pc:picChg>
      </pc:sldChg>
      <pc:sldChg chg="addSp delSp modSp add mod delAnim modAnim">
        <pc:chgData name="Grégory Morel" userId="8a45a95f-50b8-483c-a5e8-a1e278167fe3" providerId="ADAL" clId="{F5822734-237E-4C25-9E92-32675E7F05E9}" dt="2023-03-16T23:02:59.268" v="30" actId="1076"/>
        <pc:sldMkLst>
          <pc:docMk/>
          <pc:sldMk cId="43046013" sldId="750"/>
        </pc:sldMkLst>
        <pc:spChg chg="del">
          <ac:chgData name="Grégory Morel" userId="8a45a95f-50b8-483c-a5e8-a1e278167fe3" providerId="ADAL" clId="{F5822734-237E-4C25-9E92-32675E7F05E9}" dt="2023-03-16T23:02:42.821" v="26" actId="478"/>
          <ac:spMkLst>
            <pc:docMk/>
            <pc:sldMk cId="43046013" sldId="750"/>
            <ac:spMk id="6" creationId="{97C65F2C-6604-4C55-83A2-D914691E5D07}"/>
          </ac:spMkLst>
        </pc:spChg>
        <pc:spChg chg="del">
          <ac:chgData name="Grégory Morel" userId="8a45a95f-50b8-483c-a5e8-a1e278167fe3" providerId="ADAL" clId="{F5822734-237E-4C25-9E92-32675E7F05E9}" dt="2023-03-16T23:02:39.704" v="25" actId="478"/>
          <ac:spMkLst>
            <pc:docMk/>
            <pc:sldMk cId="43046013" sldId="750"/>
            <ac:spMk id="8" creationId="{04092786-8F6D-481B-9176-EEFCC605449D}"/>
          </ac:spMkLst>
        </pc:spChg>
        <pc:picChg chg="del">
          <ac:chgData name="Grégory Morel" userId="8a45a95f-50b8-483c-a5e8-a1e278167fe3" providerId="ADAL" clId="{F5822734-237E-4C25-9E92-32675E7F05E9}" dt="2023-03-16T23:02:39.704" v="25" actId="478"/>
          <ac:picMkLst>
            <pc:docMk/>
            <pc:sldMk cId="43046013" sldId="750"/>
            <ac:picMk id="3" creationId="{AFDC9A5D-97DF-43EF-8B1D-0F60AFF4EB07}"/>
          </ac:picMkLst>
        </pc:picChg>
        <pc:picChg chg="del">
          <ac:chgData name="Grégory Morel" userId="8a45a95f-50b8-483c-a5e8-a1e278167fe3" providerId="ADAL" clId="{F5822734-237E-4C25-9E92-32675E7F05E9}" dt="2023-03-16T23:02:39.704" v="25" actId="478"/>
          <ac:picMkLst>
            <pc:docMk/>
            <pc:sldMk cId="43046013" sldId="750"/>
            <ac:picMk id="4" creationId="{509371D8-16B5-41E3-9E49-E05A0CE7C356}"/>
          </ac:picMkLst>
        </pc:picChg>
        <pc:picChg chg="add mod">
          <ac:chgData name="Grégory Morel" userId="8a45a95f-50b8-483c-a5e8-a1e278167fe3" providerId="ADAL" clId="{F5822734-237E-4C25-9E92-32675E7F05E9}" dt="2023-03-16T23:02:59.268" v="30" actId="1076"/>
          <ac:picMkLst>
            <pc:docMk/>
            <pc:sldMk cId="43046013" sldId="750"/>
            <ac:picMk id="5" creationId="{AD253E10-B173-EB3D-E7A3-0CF67C79A458}"/>
          </ac:picMkLst>
        </pc:picChg>
        <pc:picChg chg="del">
          <ac:chgData name="Grégory Morel" userId="8a45a95f-50b8-483c-a5e8-a1e278167fe3" providerId="ADAL" clId="{F5822734-237E-4C25-9E92-32675E7F05E9}" dt="2023-03-16T23:02:39.704" v="25" actId="478"/>
          <ac:picMkLst>
            <pc:docMk/>
            <pc:sldMk cId="43046013" sldId="750"/>
            <ac:picMk id="7" creationId="{80129712-2F03-48B9-A1B9-8EBE889B4ACD}"/>
          </ac:picMkLst>
        </pc:picChg>
        <pc:picChg chg="del">
          <ac:chgData name="Grégory Morel" userId="8a45a95f-50b8-483c-a5e8-a1e278167fe3" providerId="ADAL" clId="{F5822734-237E-4C25-9E92-32675E7F05E9}" dt="2023-03-16T23:02:42.821" v="26" actId="478"/>
          <ac:picMkLst>
            <pc:docMk/>
            <pc:sldMk cId="43046013" sldId="750"/>
            <ac:picMk id="9" creationId="{742AA996-7B2A-481C-B2C3-64367B56F7DB}"/>
          </ac:picMkLst>
        </pc:picChg>
        <pc:picChg chg="del">
          <ac:chgData name="Grégory Morel" userId="8a45a95f-50b8-483c-a5e8-a1e278167fe3" providerId="ADAL" clId="{F5822734-237E-4C25-9E92-32675E7F05E9}" dt="2023-03-16T23:02:39.704" v="25" actId="478"/>
          <ac:picMkLst>
            <pc:docMk/>
            <pc:sldMk cId="43046013" sldId="750"/>
            <ac:picMk id="22530" creationId="{A0AB073A-EEA4-4B63-931F-4B3F854D15C0}"/>
          </ac:picMkLst>
        </pc:picChg>
      </pc:sldChg>
      <pc:sldChg chg="new del">
        <pc:chgData name="Grégory Morel" userId="8a45a95f-50b8-483c-a5e8-a1e278167fe3" providerId="ADAL" clId="{F5822734-237E-4C25-9E92-32675E7F05E9}" dt="2023-03-16T23:02:29.160" v="23" actId="680"/>
        <pc:sldMkLst>
          <pc:docMk/>
          <pc:sldMk cId="2519666889" sldId="750"/>
        </pc:sldMkLst>
      </pc:sldChg>
      <pc:sldChg chg="modSp add modAnim modNotesTx">
        <pc:chgData name="Grégory Morel" userId="8a45a95f-50b8-483c-a5e8-a1e278167fe3" providerId="ADAL" clId="{F5822734-237E-4C25-9E92-32675E7F05E9}" dt="2023-03-17T00:18:54.068" v="889" actId="20577"/>
        <pc:sldMkLst>
          <pc:docMk/>
          <pc:sldMk cId="3437857978" sldId="751"/>
        </pc:sldMkLst>
        <pc:spChg chg="mod">
          <ac:chgData name="Grégory Morel" userId="8a45a95f-50b8-483c-a5e8-a1e278167fe3" providerId="ADAL" clId="{F5822734-237E-4C25-9E92-32675E7F05E9}" dt="2023-03-17T00:18:54.068" v="889" actId="20577"/>
          <ac:spMkLst>
            <pc:docMk/>
            <pc:sldMk cId="3437857978" sldId="751"/>
            <ac:spMk id="6" creationId="{97C65F2C-6604-4C55-83A2-D914691E5D07}"/>
          </ac:spMkLst>
        </pc:spChg>
      </pc:sldChg>
      <pc:sldChg chg="addSp modSp add mod modAnim">
        <pc:chgData name="Grégory Morel" userId="8a45a95f-50b8-483c-a5e8-a1e278167fe3" providerId="ADAL" clId="{F5822734-237E-4C25-9E92-32675E7F05E9}" dt="2023-03-16T23:48:04.189" v="823" actId="20577"/>
        <pc:sldMkLst>
          <pc:docMk/>
          <pc:sldMk cId="350181965" sldId="752"/>
        </pc:sldMkLst>
        <pc:spChg chg="add mod">
          <ac:chgData name="Grégory Morel" userId="8a45a95f-50b8-483c-a5e8-a1e278167fe3" providerId="ADAL" clId="{F5822734-237E-4C25-9E92-32675E7F05E9}" dt="2023-03-16T23:48:04.189" v="823" actId="20577"/>
          <ac:spMkLst>
            <pc:docMk/>
            <pc:sldMk cId="350181965" sldId="752"/>
            <ac:spMk id="4" creationId="{70FD3430-CD56-7786-86B5-31C28C8272B4}"/>
          </ac:spMkLst>
        </pc:spChg>
        <pc:spChg chg="mod">
          <ac:chgData name="Grégory Morel" userId="8a45a95f-50b8-483c-a5e8-a1e278167fe3" providerId="ADAL" clId="{F5822734-237E-4C25-9E92-32675E7F05E9}" dt="2023-03-16T23:42:05.474" v="519" actId="20577"/>
          <ac:spMkLst>
            <pc:docMk/>
            <pc:sldMk cId="350181965" sldId="752"/>
            <ac:spMk id="6" creationId="{97C65F2C-6604-4C55-83A2-D914691E5D07}"/>
          </ac:spMkLst>
        </pc:spChg>
        <pc:picChg chg="add mod">
          <ac:chgData name="Grégory Morel" userId="8a45a95f-50b8-483c-a5e8-a1e278167fe3" providerId="ADAL" clId="{F5822734-237E-4C25-9E92-32675E7F05E9}" dt="2023-03-16T23:43:33.855" v="566" actId="1037"/>
          <ac:picMkLst>
            <pc:docMk/>
            <pc:sldMk cId="350181965" sldId="752"/>
            <ac:picMk id="3" creationId="{2F64A9C8-2A56-D99E-7170-44C79B5B08C5}"/>
          </ac:picMkLst>
        </pc:picChg>
      </pc:sldChg>
      <pc:sldChg chg="add del">
        <pc:chgData name="Grégory Morel" userId="8a45a95f-50b8-483c-a5e8-a1e278167fe3" providerId="ADAL" clId="{F5822734-237E-4C25-9E92-32675E7F05E9}" dt="2023-03-16T23:42:08.706" v="521"/>
        <pc:sldMkLst>
          <pc:docMk/>
          <pc:sldMk cId="3917685072" sldId="753"/>
        </pc:sldMkLst>
      </pc:sldChg>
      <pc:sldChg chg="addSp delSp modSp add mod modShow">
        <pc:chgData name="Grégory Morel" userId="8a45a95f-50b8-483c-a5e8-a1e278167fe3" providerId="ADAL" clId="{F5822734-237E-4C25-9E92-32675E7F05E9}" dt="2023-03-17T00:18:18.919" v="855" actId="729"/>
        <pc:sldMkLst>
          <pc:docMk/>
          <pc:sldMk cId="3935943189" sldId="753"/>
        </pc:sldMkLst>
        <pc:spChg chg="del">
          <ac:chgData name="Grégory Morel" userId="8a45a95f-50b8-483c-a5e8-a1e278167fe3" providerId="ADAL" clId="{F5822734-237E-4C25-9E92-32675E7F05E9}" dt="2023-03-16T23:49:52.754" v="845" actId="478"/>
          <ac:spMkLst>
            <pc:docMk/>
            <pc:sldMk cId="3935943189" sldId="753"/>
            <ac:spMk id="4" creationId="{70FD3430-CD56-7786-86B5-31C28C8272B4}"/>
          </ac:spMkLst>
        </pc:spChg>
        <pc:spChg chg="mod">
          <ac:chgData name="Grégory Morel" userId="8a45a95f-50b8-483c-a5e8-a1e278167fe3" providerId="ADAL" clId="{F5822734-237E-4C25-9E92-32675E7F05E9}" dt="2023-03-16T23:49:47.518" v="843" actId="20577"/>
          <ac:spMkLst>
            <pc:docMk/>
            <pc:sldMk cId="3935943189" sldId="753"/>
            <ac:spMk id="6" creationId="{97C65F2C-6604-4C55-83A2-D914691E5D07}"/>
          </ac:spMkLst>
        </pc:spChg>
        <pc:picChg chg="del">
          <ac:chgData name="Grégory Morel" userId="8a45a95f-50b8-483c-a5e8-a1e278167fe3" providerId="ADAL" clId="{F5822734-237E-4C25-9E92-32675E7F05E9}" dt="2023-03-16T23:49:49.762" v="844" actId="478"/>
          <ac:picMkLst>
            <pc:docMk/>
            <pc:sldMk cId="3935943189" sldId="753"/>
            <ac:picMk id="3" creationId="{2F64A9C8-2A56-D99E-7170-44C79B5B08C5}"/>
          </ac:picMkLst>
        </pc:picChg>
        <pc:picChg chg="add mod">
          <ac:chgData name="Grégory Morel" userId="8a45a95f-50b8-483c-a5e8-a1e278167fe3" providerId="ADAL" clId="{F5822734-237E-4C25-9E92-32675E7F05E9}" dt="2023-03-16T23:50:44.119" v="854" actId="1076"/>
          <ac:picMkLst>
            <pc:docMk/>
            <pc:sldMk cId="3935943189" sldId="753"/>
            <ac:picMk id="1026" creationId="{E53AD0DE-342F-5D64-BF85-6BF15FCDCBE4}"/>
          </ac:picMkLst>
        </pc:picChg>
        <pc:picChg chg="add mod">
          <ac:chgData name="Grégory Morel" userId="8a45a95f-50b8-483c-a5e8-a1e278167fe3" providerId="ADAL" clId="{F5822734-237E-4C25-9E92-32675E7F05E9}" dt="2023-03-16T23:50:38.320" v="853" actId="1076"/>
          <ac:picMkLst>
            <pc:docMk/>
            <pc:sldMk cId="3935943189" sldId="753"/>
            <ac:picMk id="1028" creationId="{445E99E7-6651-56D3-D8A9-DC425268C473}"/>
          </ac:picMkLst>
        </pc:picChg>
      </pc:sldChg>
      <pc:sldMasterChg chg="modSldLayout">
        <pc:chgData name="Grégory Morel" userId="8a45a95f-50b8-483c-a5e8-a1e278167fe3" providerId="ADAL" clId="{F5822734-237E-4C25-9E92-32675E7F05E9}" dt="2023-03-13T09:38:33.148" v="2" actId="20577"/>
        <pc:sldMasterMkLst>
          <pc:docMk/>
          <pc:sldMasterMk cId="171412307" sldId="2147483672"/>
        </pc:sldMasterMkLst>
        <pc:sldLayoutChg chg="modSp mod">
          <pc:chgData name="Grégory Morel" userId="8a45a95f-50b8-483c-a5e8-a1e278167fe3" providerId="ADAL" clId="{F5822734-237E-4C25-9E92-32675E7F05E9}" dt="2023-03-13T09:38:33.148" v="2" actId="20577"/>
          <pc:sldLayoutMkLst>
            <pc:docMk/>
            <pc:sldMasterMk cId="171412307" sldId="2147483672"/>
            <pc:sldLayoutMk cId="2556387530" sldId="2147483676"/>
          </pc:sldLayoutMkLst>
          <pc:spChg chg="mod">
            <ac:chgData name="Grégory Morel" userId="8a45a95f-50b8-483c-a5e8-a1e278167fe3" providerId="ADAL" clId="{F5822734-237E-4C25-9E92-32675E7F05E9}" dt="2023-03-13T09:38:33.148" v="2" actId="20577"/>
            <ac:spMkLst>
              <pc:docMk/>
              <pc:sldMasterMk cId="171412307" sldId="2147483672"/>
              <pc:sldLayoutMk cId="2556387530" sldId="2147483676"/>
              <ac:spMk id="17" creationId="{00000000-0000-0000-0000-000000000000}"/>
            </ac:spMkLst>
          </pc:spChg>
        </pc:sldLayoutChg>
      </pc:sldMasterChg>
    </pc:docChg>
  </pc:docChgLst>
  <pc:docChgLst>
    <pc:chgData name="Grégory Morel" userId="732ee2fcb39904ba" providerId="LiveId" clId="{65F7A2F6-216E-48BA-BF48-2B2CBDCD6954}"/>
    <pc:docChg chg="modSld">
      <pc:chgData name="Grégory Morel" userId="732ee2fcb39904ba" providerId="LiveId" clId="{65F7A2F6-216E-48BA-BF48-2B2CBDCD6954}" dt="2021-03-22T17:44:02.856" v="15" actId="20577"/>
      <pc:docMkLst>
        <pc:docMk/>
      </pc:docMkLst>
      <pc:sldChg chg="modSp modAnim">
        <pc:chgData name="Grégory Morel" userId="732ee2fcb39904ba" providerId="LiveId" clId="{65F7A2F6-216E-48BA-BF48-2B2CBDCD6954}" dt="2021-03-22T17:44:02.856" v="15" actId="20577"/>
        <pc:sldMkLst>
          <pc:docMk/>
          <pc:sldMk cId="430400341" sldId="721"/>
        </pc:sldMkLst>
        <pc:spChg chg="mod">
          <ac:chgData name="Grégory Morel" userId="732ee2fcb39904ba" providerId="LiveId" clId="{65F7A2F6-216E-48BA-BF48-2B2CBDCD6954}" dt="2021-03-22T17:44:02.856" v="15" actId="20577"/>
          <ac:spMkLst>
            <pc:docMk/>
            <pc:sldMk cId="430400341" sldId="721"/>
            <ac:spMk id="4" creationId="{AB70866E-1543-4C57-8259-C15EFC25E817}"/>
          </ac:spMkLst>
        </pc:spChg>
        <pc:spChg chg="mod">
          <ac:chgData name="Grégory Morel" userId="732ee2fcb39904ba" providerId="LiveId" clId="{65F7A2F6-216E-48BA-BF48-2B2CBDCD6954}" dt="2021-03-22T17:43:55.689" v="8" actId="20577"/>
          <ac:spMkLst>
            <pc:docMk/>
            <pc:sldMk cId="430400341" sldId="721"/>
            <ac:spMk id="6" creationId="{97C65F2C-6604-4C55-83A2-D914691E5D07}"/>
          </ac:spMkLst>
        </pc:spChg>
        <pc:cxnChg chg="mod">
          <ac:chgData name="Grégory Morel" userId="732ee2fcb39904ba" providerId="LiveId" clId="{65F7A2F6-216E-48BA-BF48-2B2CBDCD6954}" dt="2021-03-22T17:44:02.856" v="15" actId="20577"/>
          <ac:cxnSpMkLst>
            <pc:docMk/>
            <pc:sldMk cId="430400341" sldId="721"/>
            <ac:cxnSpMk id="12" creationId="{F56AF593-9166-4E75-8C9F-87343469E15D}"/>
          </ac:cxnSpMkLst>
        </pc:cxnChg>
        <pc:cxnChg chg="mod">
          <ac:chgData name="Grégory Morel" userId="732ee2fcb39904ba" providerId="LiveId" clId="{65F7A2F6-216E-48BA-BF48-2B2CBDCD6954}" dt="2021-03-22T17:44:02.856" v="15" actId="20577"/>
          <ac:cxnSpMkLst>
            <pc:docMk/>
            <pc:sldMk cId="430400341" sldId="721"/>
            <ac:cxnSpMk id="55" creationId="{EE05EFFB-927F-4535-8DAF-287D0438FD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7C2AF-A0E0-44B6-98CF-6AE7C59CD062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190F-2F56-42D6-90DB-240229D6B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64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737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95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47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849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765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07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325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977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665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133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Rem. : pas nécessairement </a:t>
            </a:r>
            <a:r>
              <a:rPr lang="fr-FR" b="1" noProof="0" dirty="0"/>
              <a:t>deux</a:t>
            </a:r>
            <a:r>
              <a:rPr lang="fr-FR" b="0" noProof="0" dirty="0"/>
              <a:t> sous-problèmes ; et les sous-problèmes n’ont pas nécessairement la même taille (cf. suite</a:t>
            </a:r>
            <a:r>
              <a:rPr lang="fr-FR" b="0" baseline="0" noProof="0" dirty="0"/>
              <a:t> du poly).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01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90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927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Remarque : il existe aujourd’hui un algorithme meilleur que celui de </a:t>
            </a:r>
            <a:r>
              <a:rPr lang="fr-FR" noProof="0" dirty="0" err="1"/>
              <a:t>Strassen</a:t>
            </a:r>
            <a:r>
              <a:rPr lang="fr-FR" noProof="0" dirty="0"/>
              <a:t> pour la multiplication de matrices : l’algorithme de </a:t>
            </a:r>
            <a:r>
              <a:rPr lang="fr-FR" noProof="0" dirty="0" err="1"/>
              <a:t>Coppersmith-Winograd</a:t>
            </a:r>
            <a:r>
              <a:rPr lang="fr-FR" noProof="0" dirty="0"/>
              <a:t>.</a:t>
            </a:r>
            <a:r>
              <a:rPr lang="fr-FR" baseline="0" noProof="0" dirty="0"/>
              <a:t> Cependant, la constante masquée par la notation </a:t>
            </a:r>
            <a:r>
              <a:rPr lang="fr-FR" i="1" baseline="0" noProof="0" dirty="0"/>
              <a:t>O</a:t>
            </a:r>
            <a:r>
              <a:rPr lang="fr-FR" i="0" baseline="0" noProof="0" dirty="0"/>
              <a:t> est si énorme qu’elle fait de lui un « algorithme galactique » !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452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810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832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noProof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Interprétation :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noProof="0" dirty="0"/>
                  <a:t>dans le cas 1,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</a:t>
                </a:r>
                <a:r>
                  <a:rPr lang="fr-FR" noProof="0" dirty="0"/>
                  <a:t> est</a:t>
                </a:r>
                <a:r>
                  <a:rPr lang="fr-FR" baseline="0" noProof="0" dirty="0"/>
                  <a:t> suffisamment faible devant la complexité liée à la récursion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baseline="0" noProof="0" dirty="0"/>
                  <a:t>dans le cas 2, les deux éléments interagissent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baseline="0" noProof="0" dirty="0"/>
                  <a:t>dans le cas 3, la complexité de </a:t>
                </a:r>
                <a:r>
                  <a:rPr lang="fr-FR" i="1" baseline="0" noProof="0" dirty="0"/>
                  <a:t>f</a:t>
                </a:r>
                <a:r>
                  <a:rPr lang="fr-FR" i="0" baseline="0" noProof="0" dirty="0"/>
                  <a:t> est prépondérante ; d</a:t>
                </a:r>
                <a:r>
                  <a:rPr lang="fr-FR" dirty="0"/>
                  <a:t>ans ce cas il n’est pas toujours possible de déterminer la complexité finale à cause des appels récursifs à </a:t>
                </a:r>
                <a:r>
                  <a:rPr lang="fr-FR" i="1" dirty="0"/>
                  <a:t>f</a:t>
                </a:r>
                <a:r>
                  <a:rPr lang="fr-FR" i="0" dirty="0"/>
                  <a:t> : c’est possible s</a:t>
                </a:r>
                <a:r>
                  <a:rPr lang="fr-FR" dirty="0"/>
                  <a:t>i </a:t>
                </a:r>
                <a:r>
                  <a:rPr lang="fr-FR" i="1" dirty="0"/>
                  <a:t>f</a:t>
                </a:r>
                <a:r>
                  <a:rPr lang="fr-FR" dirty="0"/>
                  <a:t> respecte le critère de régularité</a:t>
                </a: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/!\ Certains détails techniques ne sont pas mentionnés :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0" baseline="0" noProof="0" dirty="0"/>
                  <a:t>dans le cas 1,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𝑓(𝑛)</a:t>
                </a:r>
                <a:r>
                  <a:rPr lang="fr-FR" noProof="0" dirty="0"/>
                  <a:t> doit être </a:t>
                </a:r>
                <a:r>
                  <a:rPr lang="fr-FR" b="1" noProof="0" dirty="0" err="1"/>
                  <a:t>polynomialement</a:t>
                </a:r>
                <a:r>
                  <a:rPr lang="fr-FR" b="0" noProof="0" dirty="0"/>
                  <a:t> plus petite</a:t>
                </a:r>
                <a:r>
                  <a:rPr lang="fr-FR" b="0" baseline="0" noProof="0" dirty="0"/>
                  <a:t> que </a:t>
                </a:r>
                <a:r>
                  <a:rPr lang="fr-FR" sz="1200" b="0" i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𝑛^log_𝑏⁡𝑎 </a:t>
                </a:r>
                <a:endParaRPr lang="fr-FR" noProof="0" dirty="0"/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0" baseline="0" noProof="0" dirty="0"/>
                  <a:t>dans le cas 3,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𝑓(𝑛)</a:t>
                </a:r>
                <a:r>
                  <a:rPr lang="fr-FR" noProof="0" dirty="0"/>
                  <a:t> doit être </a:t>
                </a:r>
                <a:r>
                  <a:rPr lang="fr-FR" b="1" noProof="0" dirty="0" err="1"/>
                  <a:t>polynomialement</a:t>
                </a:r>
                <a:r>
                  <a:rPr lang="fr-FR" b="0" noProof="0" dirty="0"/>
                  <a:t> plus grande</a:t>
                </a:r>
                <a:r>
                  <a:rPr lang="fr-FR" b="0" baseline="0" noProof="0" dirty="0"/>
                  <a:t> que </a:t>
                </a:r>
                <a:r>
                  <a:rPr lang="fr-FR" sz="1200" b="0" i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𝑛^log_𝑏⁡𝑎 </a:t>
                </a: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Si ce n’est pas le cas, on ne peut pas utiliser le Master </a:t>
                </a:r>
                <a:r>
                  <a:rPr lang="fr-FR" noProof="0" dirty="0" err="1"/>
                  <a:t>Theorem</a:t>
                </a:r>
                <a:endParaRPr lang="fr-FR" noProof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833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060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185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Pour une récurrence du</a:t>
                </a:r>
                <a:r>
                  <a:rPr lang="fr-F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type </a:t>
                </a:r>
                <a14:m>
                  <m:oMath xmlns:m="http://schemas.openxmlformats.org/officeDocument/2006/math">
                    <m:r>
                      <a:rPr lang="fr-F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lang="fr-F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fr-F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lang="fr-F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fr-F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𝑎𝑇</m:t>
                    </m:r>
                    <m:d>
                      <m:dPr>
                        <m:ctrlPr>
                          <a:rPr lang="fr-F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fr-F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lang="fr-F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  <m:r>
                      <a:rPr lang="fr-F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fr-F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fr-F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fr-F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fr-F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chaque nœud possède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branches (donc ici deux</a:t>
                </a:r>
                <a:r>
                  <a:rPr lang="fr-F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branches)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traite un problème dont</a:t>
                </a:r>
                <a:r>
                  <a:rPr lang="fr-F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la taille est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fois plus petite</a:t>
                </a:r>
                <a:r>
                  <a:rPr lang="fr-F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que 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 taille du problème au nœud père,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fr-FR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étant la taille du problème entier.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possède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branches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traite un problème de taille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n/b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au nœud père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de calcul en chaque nœud est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f(t)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en ce nœud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</a:t>
                </a:r>
                <a:r>
                  <a:rPr lang="fr-F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total</a:t>
                </a:r>
                <a:r>
                  <a:rPr lang="fr-FR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calcul est la somme des temps de calcul de chaque niveau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 hauteur de l'arbre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log_𝑏⁡𝑛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Comme à chaque niveau le nombre de nœuds est multiplié par 2, le nombre total de feuilles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𝑎^log_𝑏⁡𝑛 =𝑛^log_𝑏⁡𝑎 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422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de calcul en chaque nœud est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f(t)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en ce nœud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possède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branches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traite un problème de taille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n/b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au nœud père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de calcul en chaque nœud est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f(t)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en ce nœud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</a:t>
                </a:r>
                <a:r>
                  <a:rPr lang="fr-F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total</a:t>
                </a:r>
                <a:r>
                  <a:rPr lang="fr-FR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calcul est la somme des temps de calcul de chaque niveau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 hauteur de l'arbre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log_𝑏⁡𝑛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Comme à chaque niveau le nombre de nœuds est multiplié par 2, le nombre total de feuilles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𝑎^log_𝑏⁡𝑛 =𝑛^log_𝑏⁡𝑎 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20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possède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branches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traite un problème de taille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n/b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au nœud père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de calcul en chaque nœud est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f(t)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en ce nœud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</a:t>
                </a:r>
                <a:r>
                  <a:rPr lang="fr-F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total</a:t>
                </a:r>
                <a:r>
                  <a:rPr lang="fr-FR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calcul est la somme des temps de calcul de chaque niveau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 hauteur de l'arbre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log_𝑏⁡𝑛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Comme à chaque niveau le nombre de nœuds est multiplié par 2, le nombre total de feuilles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𝑎^log_𝑏⁡𝑛 =𝑛^log_𝑏⁡𝑎 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58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766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possède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branches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traite un problème de taille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n/b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au nœud père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de calcul en chaque nœud est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f(t)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en ce nœud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</a:t>
                </a:r>
                <a:r>
                  <a:rPr lang="fr-F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total</a:t>
                </a:r>
                <a:r>
                  <a:rPr lang="fr-FR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calcul est la somme des temps de calcul de chaque niveau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 hauteur de l'arbre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log_𝑏⁡𝑛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Comme à chaque niveau le nombre de nœuds est multiplié par 2, le nombre total de feuilles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𝑎^log_𝑏⁡𝑛 =𝑛^log_𝑏⁡𝑎 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464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</a:t>
                </a:r>
                <a:r>
                  <a:rPr lang="fr-F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total</a:t>
                </a:r>
                <a:r>
                  <a:rPr lang="fr-FR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calcul est la somme des temps de calcul de chaque niveau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 hauteur de l'arbre est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lang="fr-FR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fr-FR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func>
                  </m:oMath>
                </a14:m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Comme à chaque niveau le nombre de nœuds est multiplié par 2, le nombre total de feuilles 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fr-FR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fr-FR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fr-FR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lang="fr-F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fr-FR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fr-FR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possède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branches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traite un problème de taille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n/b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au nœud père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de calcul en chaque nœud est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f(t)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en ce nœud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</a:t>
                </a:r>
                <a:r>
                  <a:rPr lang="fr-F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total</a:t>
                </a:r>
                <a:r>
                  <a:rPr lang="fr-FR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calcul est la somme des temps de calcul de chaque niveau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 hauteur de l'arbre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log_𝑏⁡𝑛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Comme à chaque niveau le nombre de nœuds est multiplié par 2, le nombre total de feuilles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𝑎^log_𝑏⁡𝑛 =𝑛^log_𝑏⁡𝑎 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083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possède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branches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Chaque nœud traite un problème de taille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n/b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au nœud père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de calcul en chaque nœud est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f(t)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où </a:t>
                </a:r>
                <a:r>
                  <a:rPr lang="fr-F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est la taille du problème en ce nœud</a:t>
                </a: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 temps </a:t>
                </a:r>
                <a:r>
                  <a:rPr lang="fr-F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total</a:t>
                </a:r>
                <a:r>
                  <a:rPr lang="fr-FR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calcul est la somme des temps de calcul de chaque niveau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 hauteur de l'arbre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log_𝑏⁡𝑛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ctr"/>
                <a:r>
                  <a:rPr lang="fr-F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Comme à chaque niveau le nombre de nœuds est multiplié par 2, le nombre total de feuilles est 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𝑎^log_𝑏⁡𝑛 =𝑛^log_𝑏⁡𝑎 </a:t>
                </a: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835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514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444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649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17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6974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noProof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Interprétation :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noProof="0" dirty="0"/>
                  <a:t>dans le cas 1,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</a:t>
                </a:r>
                <a:r>
                  <a:rPr lang="fr-FR" noProof="0" dirty="0"/>
                  <a:t> est</a:t>
                </a:r>
                <a:r>
                  <a:rPr lang="fr-FR" baseline="0" noProof="0" dirty="0"/>
                  <a:t> suffisamment faible devant la complexité liée à la récursion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baseline="0" noProof="0" dirty="0"/>
                  <a:t>dans le cas 2, les deux éléments interagissent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baseline="0" noProof="0" dirty="0"/>
                  <a:t>dans le cas 3, la complexité de </a:t>
                </a:r>
                <a:r>
                  <a:rPr lang="fr-FR" i="1" baseline="0" noProof="0" dirty="0"/>
                  <a:t>f</a:t>
                </a:r>
                <a:r>
                  <a:rPr lang="fr-FR" i="0" baseline="0" noProof="0" dirty="0"/>
                  <a:t> est prépondérante ; d</a:t>
                </a:r>
                <a:r>
                  <a:rPr lang="fr-FR" dirty="0"/>
                  <a:t>ans ce cas il n’est pas toujours possible de déterminer la complexité finale à cause des appels récursifs à </a:t>
                </a:r>
                <a:r>
                  <a:rPr lang="fr-FR" i="1" dirty="0"/>
                  <a:t>f</a:t>
                </a:r>
                <a:r>
                  <a:rPr lang="fr-FR" i="0" dirty="0"/>
                  <a:t> : c’est possible s</a:t>
                </a:r>
                <a:r>
                  <a:rPr lang="fr-FR" dirty="0"/>
                  <a:t>i </a:t>
                </a:r>
                <a:r>
                  <a:rPr lang="fr-FR" i="1" dirty="0"/>
                  <a:t>f</a:t>
                </a:r>
                <a:r>
                  <a:rPr lang="fr-FR" dirty="0"/>
                  <a:t> respecte le critère de régularité</a:t>
                </a: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/!\ Certains détails techniques ne sont pas mentionnés :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0" baseline="0" noProof="0" dirty="0"/>
                  <a:t>dans le cas 1,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𝑓(𝑛)</a:t>
                </a:r>
                <a:r>
                  <a:rPr lang="fr-FR" noProof="0" dirty="0"/>
                  <a:t> doit être </a:t>
                </a:r>
                <a:r>
                  <a:rPr lang="fr-FR" b="1" noProof="0" dirty="0" err="1"/>
                  <a:t>polynomialement</a:t>
                </a:r>
                <a:r>
                  <a:rPr lang="fr-FR" b="0" noProof="0" dirty="0"/>
                  <a:t> plus petite</a:t>
                </a:r>
                <a:r>
                  <a:rPr lang="fr-FR" b="0" baseline="0" noProof="0" dirty="0"/>
                  <a:t> que </a:t>
                </a:r>
                <a:r>
                  <a:rPr lang="fr-FR" sz="1200" b="0" i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𝑛^log_𝑏⁡𝑎 </a:t>
                </a:r>
                <a:endParaRPr lang="fr-FR" noProof="0" dirty="0"/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0" baseline="0" noProof="0" dirty="0"/>
                  <a:t>dans le cas 3,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𝑓(𝑛)</a:t>
                </a:r>
                <a:r>
                  <a:rPr lang="fr-FR" noProof="0" dirty="0"/>
                  <a:t> doit être </a:t>
                </a:r>
                <a:r>
                  <a:rPr lang="fr-FR" b="1" noProof="0" dirty="0" err="1"/>
                  <a:t>polynomialement</a:t>
                </a:r>
                <a:r>
                  <a:rPr lang="fr-FR" b="0" noProof="0" dirty="0"/>
                  <a:t> plus grande</a:t>
                </a:r>
                <a:r>
                  <a:rPr lang="fr-FR" b="0" baseline="0" noProof="0" dirty="0"/>
                  <a:t> que </a:t>
                </a:r>
                <a:r>
                  <a:rPr lang="fr-FR" sz="1200" b="0" i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𝑛^log_𝑏⁡𝑎 </a:t>
                </a: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Si ce n’est pas le cas, on ne peut pas utiliser le Master </a:t>
                </a:r>
                <a:r>
                  <a:rPr lang="fr-FR" noProof="0" dirty="0" err="1"/>
                  <a:t>Theorem</a:t>
                </a:r>
                <a:endParaRPr lang="fr-FR" noProof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1781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noProof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Interprétation :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noProof="0" dirty="0"/>
                  <a:t>dans le cas 1,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</a:t>
                </a:r>
                <a:r>
                  <a:rPr lang="fr-FR" noProof="0" dirty="0"/>
                  <a:t> est</a:t>
                </a:r>
                <a:r>
                  <a:rPr lang="fr-FR" baseline="0" noProof="0" dirty="0"/>
                  <a:t> suffisamment faible devant la complexité liée à la récursion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baseline="0" noProof="0" dirty="0"/>
                  <a:t>dans le cas 2, les deux éléments interagissent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baseline="0" noProof="0" dirty="0"/>
                  <a:t>dans le cas 3, la complexité de </a:t>
                </a:r>
                <a:r>
                  <a:rPr lang="fr-FR" i="1" baseline="0" noProof="0" dirty="0"/>
                  <a:t>f</a:t>
                </a:r>
                <a:r>
                  <a:rPr lang="fr-FR" i="0" baseline="0" noProof="0" dirty="0"/>
                  <a:t> est prépondérante ; d</a:t>
                </a:r>
                <a:r>
                  <a:rPr lang="fr-FR" dirty="0"/>
                  <a:t>ans ce cas il n’est pas toujours possible de déterminer la complexité finale à cause des appels récursifs à </a:t>
                </a:r>
                <a:r>
                  <a:rPr lang="fr-FR" i="1" dirty="0"/>
                  <a:t>f</a:t>
                </a:r>
                <a:r>
                  <a:rPr lang="fr-FR" i="0" dirty="0"/>
                  <a:t> : c’est possible s</a:t>
                </a:r>
                <a:r>
                  <a:rPr lang="fr-FR" dirty="0"/>
                  <a:t>i </a:t>
                </a:r>
                <a:r>
                  <a:rPr lang="fr-FR" i="1" dirty="0"/>
                  <a:t>f</a:t>
                </a:r>
                <a:r>
                  <a:rPr lang="fr-FR" dirty="0"/>
                  <a:t> respecte le critère de régularité</a:t>
                </a: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/!\ Certains détails techniques ne sont pas mentionnés :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0" baseline="0" noProof="0" dirty="0"/>
                  <a:t>dans le cas 1,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𝑓(𝑛)</a:t>
                </a:r>
                <a:r>
                  <a:rPr lang="fr-FR" noProof="0" dirty="0"/>
                  <a:t> doit être </a:t>
                </a:r>
                <a:r>
                  <a:rPr lang="fr-FR" b="1" noProof="0" dirty="0" err="1"/>
                  <a:t>polynomialement</a:t>
                </a:r>
                <a:r>
                  <a:rPr lang="fr-FR" b="0" noProof="0" dirty="0"/>
                  <a:t> plus petite</a:t>
                </a:r>
                <a:r>
                  <a:rPr lang="fr-FR" b="0" baseline="0" noProof="0" dirty="0"/>
                  <a:t> que </a:t>
                </a:r>
                <a:r>
                  <a:rPr lang="fr-FR" sz="1200" b="0" i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𝑛^log_𝑏⁡𝑎 </a:t>
                </a:r>
                <a:endParaRPr lang="fr-FR" noProof="0" dirty="0"/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0" baseline="0" noProof="0" dirty="0"/>
                  <a:t>dans le cas 3,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𝑓(𝑛)</a:t>
                </a:r>
                <a:r>
                  <a:rPr lang="fr-FR" noProof="0" dirty="0"/>
                  <a:t> doit être </a:t>
                </a:r>
                <a:r>
                  <a:rPr lang="fr-FR" b="1" noProof="0" dirty="0" err="1"/>
                  <a:t>polynomialement</a:t>
                </a:r>
                <a:r>
                  <a:rPr lang="fr-FR" b="0" noProof="0" dirty="0"/>
                  <a:t> plus grande</a:t>
                </a:r>
                <a:r>
                  <a:rPr lang="fr-FR" b="0" baseline="0" noProof="0" dirty="0"/>
                  <a:t> que </a:t>
                </a:r>
                <a:r>
                  <a:rPr lang="fr-FR" sz="1200" b="0" i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𝑛^log_𝑏⁡𝑎 </a:t>
                </a: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Si ce n’est pas le cas, on ne peut pas utiliser le Master </a:t>
                </a:r>
                <a:r>
                  <a:rPr lang="fr-FR" noProof="0" dirty="0" err="1"/>
                  <a:t>Theorem</a:t>
                </a:r>
                <a:endParaRPr lang="fr-FR" noProof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14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80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Interprétation :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noProof="0" dirty="0"/>
                  <a:t>dans le cas 1,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noProof="0" dirty="0"/>
                  <a:t> est</a:t>
                </a:r>
                <a:r>
                  <a:rPr lang="fr-FR" baseline="0" noProof="0" dirty="0"/>
                  <a:t> suffisamment faible devant la complexité liée à la récursion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baseline="0" noProof="0" dirty="0"/>
                  <a:t>dans le cas 2, les deux éléments interagissent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baseline="0" noProof="0" dirty="0"/>
                  <a:t>dans le cas 3, la complexité de </a:t>
                </a:r>
                <a:r>
                  <a:rPr lang="fr-FR" i="1" baseline="0" noProof="0" dirty="0"/>
                  <a:t>f</a:t>
                </a:r>
                <a:r>
                  <a:rPr lang="fr-FR" i="0" baseline="0" noProof="0" dirty="0"/>
                  <a:t> est prépondérante ; d</a:t>
                </a:r>
                <a:r>
                  <a:rPr lang="fr-FR" dirty="0"/>
                  <a:t>ans ce cas il n’est pas toujours possible de déterminer la complexité finale à cause des appels récursifs à </a:t>
                </a:r>
                <a:r>
                  <a:rPr lang="fr-FR" i="1" dirty="0"/>
                  <a:t>f</a:t>
                </a:r>
                <a:r>
                  <a:rPr lang="fr-FR" i="0" dirty="0"/>
                  <a:t> : c’est possible s</a:t>
                </a:r>
                <a:r>
                  <a:rPr lang="fr-FR" dirty="0"/>
                  <a:t>i </a:t>
                </a:r>
                <a:r>
                  <a:rPr lang="fr-FR" i="1" dirty="0"/>
                  <a:t>f</a:t>
                </a:r>
                <a:r>
                  <a:rPr lang="fr-FR" dirty="0"/>
                  <a:t> respecte le critère de régularité</a:t>
                </a: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/!\ Certains détails techniques ne sont pas mentionnés :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0" baseline="0" noProof="0" dirty="0"/>
                  <a:t>dans le cas 1,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noProof="0" dirty="0"/>
                  <a:t> doit être </a:t>
                </a:r>
                <a:r>
                  <a:rPr lang="fr-FR" b="1" noProof="0" dirty="0" err="1"/>
                  <a:t>polynomialement</a:t>
                </a:r>
                <a:r>
                  <a:rPr lang="fr-FR" b="0" noProof="0" dirty="0"/>
                  <a:t> plus petite</a:t>
                </a:r>
                <a:r>
                  <a:rPr lang="fr-FR" b="0" baseline="0" noProof="0" dirty="0"/>
                  <a:t>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fr-FR" sz="12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1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12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fr-FR" noProof="0" dirty="0"/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0" baseline="0" noProof="0" dirty="0"/>
                  <a:t>dans le cas 3,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noProof="0" dirty="0"/>
                  <a:t> doit être </a:t>
                </a:r>
                <a:r>
                  <a:rPr lang="fr-FR" b="1" noProof="0" dirty="0" err="1"/>
                  <a:t>polynomialement</a:t>
                </a:r>
                <a:r>
                  <a:rPr lang="fr-FR" b="0" noProof="0" dirty="0"/>
                  <a:t> plus grande</a:t>
                </a:r>
                <a:r>
                  <a:rPr lang="fr-FR" b="0" baseline="0" noProof="0" dirty="0"/>
                  <a:t>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fr-FR" sz="12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1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12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Si ce n’est pas le cas, on ne peut pas utiliser le Master </a:t>
                </a:r>
                <a:r>
                  <a:rPr lang="fr-FR" noProof="0" dirty="0" err="1"/>
                  <a:t>Theorem</a:t>
                </a:r>
                <a:endParaRPr lang="fr-FR" noProof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Interprétation :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noProof="0" dirty="0"/>
                  <a:t>dans le cas 1,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</a:t>
                </a:r>
                <a:r>
                  <a:rPr lang="fr-FR" noProof="0" dirty="0"/>
                  <a:t> est</a:t>
                </a:r>
                <a:r>
                  <a:rPr lang="fr-FR" baseline="0" noProof="0" dirty="0"/>
                  <a:t> suffisamment faible devant la complexité liée à la récursion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baseline="0" noProof="0" dirty="0"/>
                  <a:t>dans le cas 2, les deux éléments interagissent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fr-FR" baseline="0" noProof="0" dirty="0"/>
                  <a:t>dans le cas 3, la complexité de </a:t>
                </a:r>
                <a:r>
                  <a:rPr lang="fr-FR" i="1" baseline="0" noProof="0" dirty="0"/>
                  <a:t>f</a:t>
                </a:r>
                <a:r>
                  <a:rPr lang="fr-FR" i="0" baseline="0" noProof="0" dirty="0"/>
                  <a:t> est prépondérante ; d</a:t>
                </a:r>
                <a:r>
                  <a:rPr lang="fr-FR" dirty="0"/>
                  <a:t>ans ce cas il n’est pas toujours possible de déterminer la complexité finale à cause des appels récursifs à </a:t>
                </a:r>
                <a:r>
                  <a:rPr lang="fr-FR" i="1" dirty="0"/>
                  <a:t>f</a:t>
                </a:r>
                <a:r>
                  <a:rPr lang="fr-FR" i="0" dirty="0"/>
                  <a:t> : c’est possible s</a:t>
                </a:r>
                <a:r>
                  <a:rPr lang="fr-FR" dirty="0"/>
                  <a:t>i </a:t>
                </a:r>
                <a:r>
                  <a:rPr lang="fr-FR" i="1" dirty="0"/>
                  <a:t>f</a:t>
                </a:r>
                <a:r>
                  <a:rPr lang="fr-FR" dirty="0"/>
                  <a:t> respecte le critère de régularité</a:t>
                </a: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/!\ Certains détails techniques ne sont pas mentionnés :</a:t>
                </a:r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0" baseline="0" noProof="0" dirty="0"/>
                  <a:t>dans le cas 1,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𝑓(𝑛)</a:t>
                </a:r>
                <a:r>
                  <a:rPr lang="fr-FR" noProof="0" dirty="0"/>
                  <a:t> doit être </a:t>
                </a:r>
                <a:r>
                  <a:rPr lang="fr-FR" b="1" noProof="0" dirty="0" err="1"/>
                  <a:t>polynomialement</a:t>
                </a:r>
                <a:r>
                  <a:rPr lang="fr-FR" b="0" noProof="0" dirty="0"/>
                  <a:t> plus petite</a:t>
                </a:r>
                <a:r>
                  <a:rPr lang="fr-FR" b="0" baseline="0" noProof="0" dirty="0"/>
                  <a:t> que </a:t>
                </a:r>
                <a:r>
                  <a:rPr lang="fr-FR" sz="1200" b="0" i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𝑛^log_𝑏⁡𝑎 </a:t>
                </a:r>
                <a:endParaRPr lang="fr-FR" noProof="0" dirty="0"/>
              </a:p>
              <a:p>
                <a:pPr marL="171450" marR="0" lvl="0" indent="-17145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0" baseline="0" noProof="0" dirty="0"/>
                  <a:t>dans le cas 3,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𝑓(𝑛)</a:t>
                </a:r>
                <a:r>
                  <a:rPr lang="fr-FR" noProof="0" dirty="0"/>
                  <a:t> doit être </a:t>
                </a:r>
                <a:r>
                  <a:rPr lang="fr-FR" b="1" noProof="0" dirty="0" err="1"/>
                  <a:t>polynomialement</a:t>
                </a:r>
                <a:r>
                  <a:rPr lang="fr-FR" b="0" noProof="0" dirty="0"/>
                  <a:t> plus grande</a:t>
                </a:r>
                <a:r>
                  <a:rPr lang="fr-FR" b="0" baseline="0" noProof="0" dirty="0"/>
                  <a:t> que </a:t>
                </a:r>
                <a:r>
                  <a:rPr lang="fr-FR" sz="1200" b="0" i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𝑛^log_𝑏⁡𝑎 </a:t>
                </a:r>
                <a:endParaRPr lang="fr-FR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Si ce n’est pas le cas, on ne peut pas utiliser le Master </a:t>
                </a:r>
                <a:r>
                  <a:rPr lang="fr-FR" noProof="0" dirty="0" err="1"/>
                  <a:t>Theorem</a:t>
                </a:r>
                <a:endParaRPr lang="fr-FR" noProof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0331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Preuve que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noProof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noProof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r-FR" noProof="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kumimoji="0" lang="fr-F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fr-FR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kumimoji="0" lang="fr-F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func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fr-FR" noProof="0" dirty="0"/>
                  <a:t> avec </a:t>
                </a:r>
                <a14:m>
                  <m:oMath xmlns:m="http://schemas.openxmlformats.org/officeDocument/2006/math">
                    <m:r>
                      <a:rPr kumimoji="0" lang="fr-FR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𝜖</m:t>
                    </m:r>
                    <m:r>
                      <a:rPr kumimoji="0" lang="fr-FR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≈1−0,793≈0,2</m:t>
                    </m:r>
                  </m:oMath>
                </a14:m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; </a:t>
                </a:r>
                <a:endParaRPr lang="fr-FR" noProof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noProof="0" dirty="0"/>
                  <a:t>Preuve que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𝑛 log⁡𝑛=Ω(𝑛)</a:t>
                </a:r>
                <a:r>
                  <a:rPr lang="fr-FR" noProof="0" dirty="0"/>
                  <a:t> :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𝑛^1=</a:t>
                </a:r>
                <a:r>
                  <a:rPr kumimoji="0" lang="fr-FR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𝑛^(log_𝑏⁡𝑎+𝜖)</a:t>
                </a:r>
                <a:r>
                  <a:rPr lang="fr-FR" noProof="0" dirty="0"/>
                  <a:t> avec </a:t>
                </a:r>
                <a:r>
                  <a:rPr kumimoji="0" lang="fr-FR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𝜖≈1−0,793≈0,2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; </a:t>
                </a:r>
                <a:endParaRPr lang="fr-FR" noProof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22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27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Correction de </a:t>
            </a:r>
            <a:r>
              <a:rPr lang="en-US" dirty="0" err="1"/>
              <a:t>l’erreur</a:t>
            </a:r>
            <a:r>
              <a:rPr lang="en-US" dirty="0"/>
              <a:t> :</a:t>
            </a:r>
          </a:p>
          <a:p>
            <a:pPr marL="171450" marR="0" lvl="0" indent="-17145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renvoyer</a:t>
            </a:r>
            <a:r>
              <a:rPr lang="en-US" dirty="0"/>
              <a:t> None </a:t>
            </a:r>
            <a:r>
              <a:rPr lang="en-US" dirty="0" err="1"/>
              <a:t>si</a:t>
            </a:r>
            <a:r>
              <a:rPr lang="en-US" dirty="0"/>
              <a:t> n &lt; 0</a:t>
            </a:r>
          </a:p>
          <a:p>
            <a:pPr marL="171450" marR="0" lvl="0" indent="-17145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choisir</a:t>
            </a:r>
            <a:r>
              <a:rPr lang="en-US" dirty="0"/>
              <a:t> de </a:t>
            </a:r>
            <a:r>
              <a:rPr lang="en-US" dirty="0" err="1"/>
              <a:t>renvoyer</a:t>
            </a:r>
            <a:r>
              <a:rPr lang="en-US" dirty="0"/>
              <a:t> 0 </a:t>
            </a:r>
            <a:r>
              <a:rPr lang="en-US" dirty="0" err="1"/>
              <a:t>si</a:t>
            </a:r>
            <a:r>
              <a:rPr lang="en-US" dirty="0"/>
              <a:t> n &lt; 0</a:t>
            </a:r>
          </a:p>
          <a:p>
            <a:pPr marL="171450" marR="0" lvl="0" indent="-17145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ou</a:t>
            </a:r>
            <a:r>
              <a:rPr lang="en-US" dirty="0"/>
              <a:t> modifier le test pour que la function </a:t>
            </a:r>
            <a:r>
              <a:rPr lang="en-US" dirty="0" err="1"/>
              <a:t>renvoie</a:t>
            </a:r>
            <a:r>
              <a:rPr lang="en-US" dirty="0"/>
              <a:t> 1 </a:t>
            </a:r>
            <a:r>
              <a:rPr lang="en-US" dirty="0" err="1"/>
              <a:t>si</a:t>
            </a:r>
            <a:r>
              <a:rPr lang="en-US" dirty="0"/>
              <a:t> n &lt;=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01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80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Toute fonction récursive peut être transformée en fonction itérative (en simulant la pile) et inversement</a:t>
            </a:r>
            <a:endParaRPr lang="en-US" dirty="0"/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23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CA5A7-B492-48DE-AC04-28E27A2EEFEF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48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620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433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74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963938" y="119285"/>
            <a:ext cx="9144001" cy="900747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Myriad Pro Light" panose="020B0403030403020204" pitchFamily="34" charset="0"/>
              </a:defRPr>
            </a:lvl1pPr>
            <a:lvl2pPr marL="457151" indent="0" algn="ctr">
              <a:buNone/>
              <a:defRPr sz="2000"/>
            </a:lvl2pPr>
            <a:lvl3pPr marL="914300" indent="0" algn="ctr">
              <a:buNone/>
              <a:defRPr sz="1800"/>
            </a:lvl3pPr>
            <a:lvl4pPr marL="1371451" indent="0" algn="ctr">
              <a:buNone/>
              <a:defRPr sz="1600"/>
            </a:lvl4pPr>
            <a:lvl5pPr marL="1828599" indent="0" algn="ctr">
              <a:buNone/>
              <a:defRPr sz="1600"/>
            </a:lvl5pPr>
            <a:lvl6pPr marL="2285751" indent="0" algn="ctr">
              <a:buNone/>
              <a:defRPr sz="1600"/>
            </a:lvl6pPr>
            <a:lvl7pPr marL="2742899" indent="0" algn="ctr">
              <a:buNone/>
              <a:defRPr sz="1600"/>
            </a:lvl7pPr>
            <a:lvl8pPr marL="3200048" indent="0" algn="ctr">
              <a:buNone/>
              <a:defRPr sz="1600"/>
            </a:lvl8pPr>
            <a:lvl9pPr marL="365719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7618" y="471393"/>
            <a:ext cx="937260" cy="600075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351" b="0" i="0" u="none" strike="noStrike" kern="1200" cap="none" spc="0" normalizeH="0" baseline="0" noProof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5" y="520663"/>
            <a:ext cx="729985" cy="465076"/>
          </a:xfrm>
          <a:prstGeom prst="rect">
            <a:avLst/>
          </a:prstGeom>
          <a:noFill/>
        </p:spPr>
        <p:txBody>
          <a:bodyPr/>
          <a:lstStyle>
            <a:lvl1pPr algn="ctr">
              <a:defRPr sz="2800">
                <a:solidFill>
                  <a:schemeClr val="accent5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>
            <a:off x="11561329" y="7234321"/>
            <a:ext cx="311009" cy="194979"/>
          </a:xfrm>
          <a:custGeom>
            <a:avLst/>
            <a:gdLst>
              <a:gd name="T0" fmla="*/ 2677 w 3900"/>
              <a:gd name="T1" fmla="*/ 521 h 2445"/>
              <a:gd name="T2" fmla="*/ 2677 w 3900"/>
              <a:gd name="T3" fmla="*/ 0 h 2445"/>
              <a:gd name="T4" fmla="*/ 3900 w 3900"/>
              <a:gd name="T5" fmla="*/ 1222 h 2445"/>
              <a:gd name="T6" fmla="*/ 2677 w 3900"/>
              <a:gd name="T7" fmla="*/ 2445 h 2445"/>
              <a:gd name="T8" fmla="*/ 2677 w 3900"/>
              <a:gd name="T9" fmla="*/ 1923 h 2445"/>
              <a:gd name="T10" fmla="*/ 0 w 3900"/>
              <a:gd name="T11" fmla="*/ 1923 h 2445"/>
              <a:gd name="T12" fmla="*/ 1401 w 3900"/>
              <a:gd name="T13" fmla="*/ 521 h 2445"/>
              <a:gd name="T14" fmla="*/ 2677 w 3900"/>
              <a:gd name="T15" fmla="*/ 521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351" b="0" i="0" u="none" strike="noStrike" kern="1200" cap="none" spc="0" normalizeH="0" baseline="0" noProof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10800000">
            <a:off x="11306194" y="7234321"/>
            <a:ext cx="311009" cy="194979"/>
          </a:xfrm>
          <a:custGeom>
            <a:avLst/>
            <a:gdLst>
              <a:gd name="T0" fmla="*/ 2677 w 3900"/>
              <a:gd name="T1" fmla="*/ 521 h 2445"/>
              <a:gd name="T2" fmla="*/ 2677 w 3900"/>
              <a:gd name="T3" fmla="*/ 0 h 2445"/>
              <a:gd name="T4" fmla="*/ 3900 w 3900"/>
              <a:gd name="T5" fmla="*/ 1222 h 2445"/>
              <a:gd name="T6" fmla="*/ 2677 w 3900"/>
              <a:gd name="T7" fmla="*/ 2445 h 2445"/>
              <a:gd name="T8" fmla="*/ 2677 w 3900"/>
              <a:gd name="T9" fmla="*/ 1923 h 2445"/>
              <a:gd name="T10" fmla="*/ 0 w 3900"/>
              <a:gd name="T11" fmla="*/ 1923 h 2445"/>
              <a:gd name="T12" fmla="*/ 1401 w 3900"/>
              <a:gd name="T13" fmla="*/ 521 h 2445"/>
              <a:gd name="T14" fmla="*/ 2677 w 3900"/>
              <a:gd name="T15" fmla="*/ 521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351" b="0" i="0" u="none" strike="noStrike" kern="1200" cap="none" spc="0" normalizeH="0" baseline="0" noProof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760101" y="7136912"/>
            <a:ext cx="867179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alpha val="79000"/>
                  </a:srgbClr>
                </a:solidFill>
                <a:effectLst/>
                <a:uLnTx/>
                <a:uFillTx/>
                <a:latin typeface="Titillium Lt" panose="00000400000000000000" pitchFamily="50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GREGORY MOREL 	        STRUCTURES DE DONNEES ET ALGORITHMES AVANCES		CPE LYON 2023</a:t>
            </a:r>
            <a:endParaRPr kumimoji="0" lang="bg-BG" sz="13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alpha val="79000"/>
                </a:srgbClr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8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1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l" defTabSz="9143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6" indent="-228576" algn="l" defTabSz="9143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7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5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75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8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visualize.html#code=def%20factorielle%28n%29%3A%0A%20%20%20%20if%20n%20%3D%3D%200%3A%0A%20%20%20%20%20%20%20%20return%201%0A%20%20%20%20else%3A%0A%20%20%20%20%20%20%20%20return%20n%20*%20factorielle%28n-1%29%0A%0Aprint%28factorielle%283%29%29&amp;cumulative=false&amp;curInstr=18&amp;heapPrimitives=nevernest&amp;mode=display&amp;origin=opt-frontend.js&amp;py=3&amp;rawInputLstJSON=%5B%5D&amp;textReferences=fals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hanacademy.org/computing/computer-science/algorithms/merge-sort/a/divide-and-conquer-algorith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lgorithme_de_Karatsub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0.png"/><Relationship Id="rId5" Type="http://schemas.openxmlformats.org/officeDocument/2006/relationships/hyperlink" Target="https://fr.wikipedia.org/wiki/Recherche_des_deux_points_les_plus_rapproch%C3%A9s" TargetMode="External"/><Relationship Id="rId4" Type="http://schemas.openxmlformats.org/officeDocument/2006/relationships/hyperlink" Target="https://fr.wikipedia.org/wiki/Algorithme_de_Strasse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4.png"/><Relationship Id="rId18" Type="http://schemas.openxmlformats.org/officeDocument/2006/relationships/image" Target="../media/image51.png"/><Relationship Id="rId26" Type="http://schemas.openxmlformats.org/officeDocument/2006/relationships/image" Target="../media/image58.png"/><Relationship Id="rId3" Type="http://schemas.openxmlformats.org/officeDocument/2006/relationships/image" Target="../media/image38.png"/><Relationship Id="rId21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image" Target="../media/image23.png"/><Relationship Id="rId17" Type="http://schemas.openxmlformats.org/officeDocument/2006/relationships/image" Target="../media/image50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6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10" Type="http://schemas.openxmlformats.org/officeDocument/2006/relationships/image" Target="../media/image45.png"/><Relationship Id="rId19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5.png"/><Relationship Id="rId18" Type="http://schemas.openxmlformats.org/officeDocument/2006/relationships/image" Target="../media/image52.png"/><Relationship Id="rId26" Type="http://schemas.openxmlformats.org/officeDocument/2006/relationships/image" Target="../media/image61.png"/><Relationship Id="rId3" Type="http://schemas.openxmlformats.org/officeDocument/2006/relationships/image" Target="../media/image59.png"/><Relationship Id="rId21" Type="http://schemas.openxmlformats.org/officeDocument/2006/relationships/image" Target="../media/image55.png"/><Relationship Id="rId7" Type="http://schemas.openxmlformats.org/officeDocument/2006/relationships/image" Target="../media/image42.png"/><Relationship Id="rId12" Type="http://schemas.openxmlformats.org/officeDocument/2006/relationships/image" Target="../media/image23.png"/><Relationship Id="rId17" Type="http://schemas.openxmlformats.org/officeDocument/2006/relationships/image" Target="../media/image51.png"/><Relationship Id="rId25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5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8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5.png"/><Relationship Id="rId19" Type="http://schemas.openxmlformats.org/officeDocument/2006/relationships/image" Target="../media/image32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26.png"/><Relationship Id="rId22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2.png"/><Relationship Id="rId18" Type="http://schemas.openxmlformats.org/officeDocument/2006/relationships/image" Target="../media/image34.png"/><Relationship Id="rId26" Type="http://schemas.openxmlformats.org/officeDocument/2006/relationships/image" Target="../media/image67.png"/><Relationship Id="rId3" Type="http://schemas.openxmlformats.org/officeDocument/2006/relationships/image" Target="../media/image59.png"/><Relationship Id="rId21" Type="http://schemas.openxmlformats.org/officeDocument/2006/relationships/image" Target="../media/image37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5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9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65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23" Type="http://schemas.openxmlformats.org/officeDocument/2006/relationships/image" Target="../media/image64.png"/><Relationship Id="rId10" Type="http://schemas.openxmlformats.org/officeDocument/2006/relationships/image" Target="../media/image21.png"/><Relationship Id="rId19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7.png"/><Relationship Id="rId22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9" Type="http://schemas.openxmlformats.org/officeDocument/2006/relationships/image" Target="../media/image104.png"/><Relationship Id="rId21" Type="http://schemas.openxmlformats.org/officeDocument/2006/relationships/image" Target="../media/image86.png"/><Relationship Id="rId34" Type="http://schemas.openxmlformats.org/officeDocument/2006/relationships/image" Target="../media/image99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31" Type="http://schemas.openxmlformats.org/officeDocument/2006/relationships/image" Target="../media/image96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8" Type="http://schemas.openxmlformats.org/officeDocument/2006/relationships/image" Target="../media/image73.png"/><Relationship Id="rId3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7.png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yuki.io/page/master-theorem-solver-javascrip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"/>
            <a:ext cx="12192000" cy="428977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1200836" y="1915755"/>
            <a:ext cx="9790339" cy="2374029"/>
          </a:xfrm>
          <a:custGeom>
            <a:avLst/>
            <a:gdLst>
              <a:gd name="T0" fmla="*/ 10828 w 11635"/>
              <a:gd name="T1" fmla="*/ 718 h 2818"/>
              <a:gd name="T2" fmla="*/ 10188 w 11635"/>
              <a:gd name="T3" fmla="*/ 754 h 2818"/>
              <a:gd name="T4" fmla="*/ 9592 w 11635"/>
              <a:gd name="T5" fmla="*/ 1294 h 2818"/>
              <a:gd name="T6" fmla="*/ 8364 w 11635"/>
              <a:gd name="T7" fmla="*/ 1162 h 2818"/>
              <a:gd name="T8" fmla="*/ 8092 w 11635"/>
              <a:gd name="T9" fmla="*/ 350 h 2818"/>
              <a:gd name="T10" fmla="*/ 7564 w 11635"/>
              <a:gd name="T11" fmla="*/ 586 h 2818"/>
              <a:gd name="T12" fmla="*/ 7484 w 11635"/>
              <a:gd name="T13" fmla="*/ 642 h 2818"/>
              <a:gd name="T14" fmla="*/ 6692 w 11635"/>
              <a:gd name="T15" fmla="*/ 1450 h 2818"/>
              <a:gd name="T16" fmla="*/ 4340 w 11635"/>
              <a:gd name="T17" fmla="*/ 1650 h 2818"/>
              <a:gd name="T18" fmla="*/ 4000 w 11635"/>
              <a:gd name="T19" fmla="*/ 594 h 2818"/>
              <a:gd name="T20" fmla="*/ 3616 w 11635"/>
              <a:gd name="T21" fmla="*/ 1114 h 2818"/>
              <a:gd name="T22" fmla="*/ 2956 w 11635"/>
              <a:gd name="T23" fmla="*/ 866 h 2818"/>
              <a:gd name="T24" fmla="*/ 2404 w 11635"/>
              <a:gd name="T25" fmla="*/ 142 h 2818"/>
              <a:gd name="T26" fmla="*/ 2384 w 11635"/>
              <a:gd name="T27" fmla="*/ 562 h 2818"/>
              <a:gd name="T28" fmla="*/ 1704 w 11635"/>
              <a:gd name="T29" fmla="*/ 806 h 2818"/>
              <a:gd name="T30" fmla="*/ 536 w 11635"/>
              <a:gd name="T31" fmla="*/ 434 h 2818"/>
              <a:gd name="T32" fmla="*/ 668 w 11635"/>
              <a:gd name="T33" fmla="*/ 834 h 2818"/>
              <a:gd name="T34" fmla="*/ 736 w 11635"/>
              <a:gd name="T35" fmla="*/ 1558 h 2818"/>
              <a:gd name="T36" fmla="*/ 1160 w 11635"/>
              <a:gd name="T37" fmla="*/ 1390 h 2818"/>
              <a:gd name="T38" fmla="*/ 2172 w 11635"/>
              <a:gd name="T39" fmla="*/ 1346 h 2818"/>
              <a:gd name="T40" fmla="*/ 2768 w 11635"/>
              <a:gd name="T41" fmla="*/ 1038 h 2818"/>
              <a:gd name="T42" fmla="*/ 3136 w 11635"/>
              <a:gd name="T43" fmla="*/ 1714 h 2818"/>
              <a:gd name="T44" fmla="*/ 3972 w 11635"/>
              <a:gd name="T45" fmla="*/ 2042 h 2818"/>
              <a:gd name="T46" fmla="*/ 4148 w 11635"/>
              <a:gd name="T47" fmla="*/ 1662 h 2818"/>
              <a:gd name="T48" fmla="*/ 5308 w 11635"/>
              <a:gd name="T49" fmla="*/ 2782 h 2818"/>
              <a:gd name="T50" fmla="*/ 6804 w 11635"/>
              <a:gd name="T51" fmla="*/ 2094 h 2818"/>
              <a:gd name="T52" fmla="*/ 7844 w 11635"/>
              <a:gd name="T53" fmla="*/ 1430 h 2818"/>
              <a:gd name="T54" fmla="*/ 8224 w 11635"/>
              <a:gd name="T55" fmla="*/ 1626 h 2818"/>
              <a:gd name="T56" fmla="*/ 8484 w 11635"/>
              <a:gd name="T57" fmla="*/ 1242 h 2818"/>
              <a:gd name="T58" fmla="*/ 8788 w 11635"/>
              <a:gd name="T59" fmla="*/ 2366 h 2818"/>
              <a:gd name="T60" fmla="*/ 9168 w 11635"/>
              <a:gd name="T61" fmla="*/ 1902 h 2818"/>
              <a:gd name="T62" fmla="*/ 10460 w 11635"/>
              <a:gd name="T63" fmla="*/ 2122 h 2818"/>
              <a:gd name="T64" fmla="*/ 9600 w 11635"/>
              <a:gd name="T65" fmla="*/ 1338 h 2818"/>
              <a:gd name="T66" fmla="*/ 10260 w 11635"/>
              <a:gd name="T67" fmla="*/ 910 h 2818"/>
              <a:gd name="T68" fmla="*/ 10800 w 11635"/>
              <a:gd name="T69" fmla="*/ 754 h 2818"/>
              <a:gd name="T70" fmla="*/ 8180 w 11635"/>
              <a:gd name="T71" fmla="*/ 206 h 2818"/>
              <a:gd name="T72" fmla="*/ 7368 w 11635"/>
              <a:gd name="T73" fmla="*/ 410 h 2818"/>
              <a:gd name="T74" fmla="*/ 4024 w 11635"/>
              <a:gd name="T75" fmla="*/ 646 h 2818"/>
              <a:gd name="T76" fmla="*/ 2336 w 11635"/>
              <a:gd name="T77" fmla="*/ 198 h 2818"/>
              <a:gd name="T78" fmla="*/ 328 w 11635"/>
              <a:gd name="T79" fmla="*/ 522 h 2818"/>
              <a:gd name="T80" fmla="*/ 600 w 11635"/>
              <a:gd name="T81" fmla="*/ 1730 h 2818"/>
              <a:gd name="T82" fmla="*/ 1216 w 11635"/>
              <a:gd name="T83" fmla="*/ 1138 h 2818"/>
              <a:gd name="T84" fmla="*/ 1440 w 11635"/>
              <a:gd name="T85" fmla="*/ 966 h 2818"/>
              <a:gd name="T86" fmla="*/ 2148 w 11635"/>
              <a:gd name="T87" fmla="*/ 1270 h 2818"/>
              <a:gd name="T88" fmla="*/ 3088 w 11635"/>
              <a:gd name="T89" fmla="*/ 1802 h 2818"/>
              <a:gd name="T90" fmla="*/ 3088 w 11635"/>
              <a:gd name="T91" fmla="*/ 1802 h 2818"/>
              <a:gd name="T92" fmla="*/ 3996 w 11635"/>
              <a:gd name="T93" fmla="*/ 2150 h 2818"/>
              <a:gd name="T94" fmla="*/ 3980 w 11635"/>
              <a:gd name="T95" fmla="*/ 1430 h 2818"/>
              <a:gd name="T96" fmla="*/ 5200 w 11635"/>
              <a:gd name="T97" fmla="*/ 1830 h 2818"/>
              <a:gd name="T98" fmla="*/ 6440 w 11635"/>
              <a:gd name="T99" fmla="*/ 2046 h 2818"/>
              <a:gd name="T100" fmla="*/ 7528 w 11635"/>
              <a:gd name="T101" fmla="*/ 906 h 2818"/>
              <a:gd name="T102" fmla="*/ 8788 w 11635"/>
              <a:gd name="T103" fmla="*/ 2582 h 2818"/>
              <a:gd name="T104" fmla="*/ 9172 w 11635"/>
              <a:gd name="T105" fmla="*/ 1678 h 2818"/>
              <a:gd name="T106" fmla="*/ 10144 w 11635"/>
              <a:gd name="T107" fmla="*/ 2010 h 2818"/>
              <a:gd name="T108" fmla="*/ 9920 w 11635"/>
              <a:gd name="T109" fmla="*/ 1266 h 2818"/>
              <a:gd name="T110" fmla="*/ 10400 w 11635"/>
              <a:gd name="T111" fmla="*/ 314 h 2818"/>
              <a:gd name="T112" fmla="*/ 11408 w 11635"/>
              <a:gd name="T113" fmla="*/ 1230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35" h="2818">
                <a:moveTo>
                  <a:pt x="11432" y="934"/>
                </a:moveTo>
                <a:cubicBezTo>
                  <a:pt x="11418" y="929"/>
                  <a:pt x="11387" y="919"/>
                  <a:pt x="11368" y="922"/>
                </a:cubicBezTo>
                <a:cubicBezTo>
                  <a:pt x="11322" y="930"/>
                  <a:pt x="11283" y="940"/>
                  <a:pt x="11252" y="962"/>
                </a:cubicBezTo>
                <a:cubicBezTo>
                  <a:pt x="11237" y="973"/>
                  <a:pt x="11231" y="991"/>
                  <a:pt x="11212" y="998"/>
                </a:cubicBezTo>
                <a:cubicBezTo>
                  <a:pt x="11183" y="967"/>
                  <a:pt x="11140" y="947"/>
                  <a:pt x="11104" y="922"/>
                </a:cubicBezTo>
                <a:cubicBezTo>
                  <a:pt x="11043" y="879"/>
                  <a:pt x="10985" y="829"/>
                  <a:pt x="10924" y="786"/>
                </a:cubicBezTo>
                <a:cubicBezTo>
                  <a:pt x="10893" y="764"/>
                  <a:pt x="10851" y="747"/>
                  <a:pt x="10828" y="718"/>
                </a:cubicBezTo>
                <a:cubicBezTo>
                  <a:pt x="10824" y="713"/>
                  <a:pt x="10846" y="671"/>
                  <a:pt x="10852" y="658"/>
                </a:cubicBezTo>
                <a:cubicBezTo>
                  <a:pt x="10872" y="616"/>
                  <a:pt x="10901" y="530"/>
                  <a:pt x="10884" y="458"/>
                </a:cubicBezTo>
                <a:cubicBezTo>
                  <a:pt x="10843" y="288"/>
                  <a:pt x="10761" y="177"/>
                  <a:pt x="10604" y="126"/>
                </a:cubicBezTo>
                <a:cubicBezTo>
                  <a:pt x="10572" y="121"/>
                  <a:pt x="10540" y="115"/>
                  <a:pt x="10508" y="110"/>
                </a:cubicBezTo>
                <a:cubicBezTo>
                  <a:pt x="10453" y="98"/>
                  <a:pt x="10370" y="132"/>
                  <a:pt x="10336" y="146"/>
                </a:cubicBezTo>
                <a:cubicBezTo>
                  <a:pt x="10218" y="197"/>
                  <a:pt x="10140" y="286"/>
                  <a:pt x="10104" y="418"/>
                </a:cubicBezTo>
                <a:cubicBezTo>
                  <a:pt x="10066" y="558"/>
                  <a:pt x="10133" y="680"/>
                  <a:pt x="10188" y="754"/>
                </a:cubicBezTo>
                <a:cubicBezTo>
                  <a:pt x="10206" y="779"/>
                  <a:pt x="10229" y="811"/>
                  <a:pt x="10260" y="822"/>
                </a:cubicBezTo>
                <a:cubicBezTo>
                  <a:pt x="10247" y="860"/>
                  <a:pt x="10210" y="891"/>
                  <a:pt x="10188" y="922"/>
                </a:cubicBezTo>
                <a:cubicBezTo>
                  <a:pt x="10149" y="977"/>
                  <a:pt x="10115" y="1031"/>
                  <a:pt x="10076" y="1086"/>
                </a:cubicBezTo>
                <a:cubicBezTo>
                  <a:pt x="10063" y="1104"/>
                  <a:pt x="10043" y="1118"/>
                  <a:pt x="10036" y="1142"/>
                </a:cubicBezTo>
                <a:cubicBezTo>
                  <a:pt x="9945" y="1117"/>
                  <a:pt x="9860" y="1150"/>
                  <a:pt x="9860" y="1250"/>
                </a:cubicBezTo>
                <a:cubicBezTo>
                  <a:pt x="9794" y="1252"/>
                  <a:pt x="9724" y="1267"/>
                  <a:pt x="9664" y="1282"/>
                </a:cubicBezTo>
                <a:cubicBezTo>
                  <a:pt x="9639" y="1288"/>
                  <a:pt x="9611" y="1282"/>
                  <a:pt x="9592" y="1294"/>
                </a:cubicBezTo>
                <a:cubicBezTo>
                  <a:pt x="9580" y="1279"/>
                  <a:pt x="9580" y="1257"/>
                  <a:pt x="9572" y="1238"/>
                </a:cubicBezTo>
                <a:cubicBezTo>
                  <a:pt x="9553" y="1194"/>
                  <a:pt x="9524" y="1151"/>
                  <a:pt x="9496" y="1114"/>
                </a:cubicBezTo>
                <a:cubicBezTo>
                  <a:pt x="9370" y="946"/>
                  <a:pt x="9064" y="887"/>
                  <a:pt x="8860" y="1022"/>
                </a:cubicBezTo>
                <a:cubicBezTo>
                  <a:pt x="8805" y="1058"/>
                  <a:pt x="8751" y="1114"/>
                  <a:pt x="8716" y="1170"/>
                </a:cubicBezTo>
                <a:cubicBezTo>
                  <a:pt x="8701" y="1194"/>
                  <a:pt x="8695" y="1229"/>
                  <a:pt x="8676" y="1250"/>
                </a:cubicBezTo>
                <a:cubicBezTo>
                  <a:pt x="8653" y="1259"/>
                  <a:pt x="8590" y="1227"/>
                  <a:pt x="8564" y="1218"/>
                </a:cubicBezTo>
                <a:cubicBezTo>
                  <a:pt x="8496" y="1195"/>
                  <a:pt x="8432" y="1185"/>
                  <a:pt x="8364" y="1162"/>
                </a:cubicBezTo>
                <a:cubicBezTo>
                  <a:pt x="8320" y="1147"/>
                  <a:pt x="8273" y="1127"/>
                  <a:pt x="8224" y="1118"/>
                </a:cubicBezTo>
                <a:cubicBezTo>
                  <a:pt x="8228" y="1086"/>
                  <a:pt x="8237" y="1050"/>
                  <a:pt x="8244" y="1018"/>
                </a:cubicBezTo>
                <a:cubicBezTo>
                  <a:pt x="8254" y="974"/>
                  <a:pt x="8240" y="917"/>
                  <a:pt x="8232" y="886"/>
                </a:cubicBezTo>
                <a:cubicBezTo>
                  <a:pt x="8203" y="778"/>
                  <a:pt x="8161" y="688"/>
                  <a:pt x="8084" y="630"/>
                </a:cubicBezTo>
                <a:cubicBezTo>
                  <a:pt x="8061" y="613"/>
                  <a:pt x="8026" y="600"/>
                  <a:pt x="8008" y="578"/>
                </a:cubicBezTo>
                <a:cubicBezTo>
                  <a:pt x="8003" y="572"/>
                  <a:pt x="8042" y="485"/>
                  <a:pt x="8048" y="470"/>
                </a:cubicBezTo>
                <a:cubicBezTo>
                  <a:pt x="8055" y="453"/>
                  <a:pt x="8083" y="354"/>
                  <a:pt x="8092" y="350"/>
                </a:cubicBezTo>
                <a:cubicBezTo>
                  <a:pt x="8104" y="344"/>
                  <a:pt x="8130" y="356"/>
                  <a:pt x="8148" y="350"/>
                </a:cubicBezTo>
                <a:cubicBezTo>
                  <a:pt x="8201" y="333"/>
                  <a:pt x="8272" y="267"/>
                  <a:pt x="8240" y="182"/>
                </a:cubicBezTo>
                <a:cubicBezTo>
                  <a:pt x="8205" y="90"/>
                  <a:pt x="8068" y="61"/>
                  <a:pt x="8008" y="150"/>
                </a:cubicBezTo>
                <a:cubicBezTo>
                  <a:pt x="7970" y="206"/>
                  <a:pt x="7991" y="311"/>
                  <a:pt x="8048" y="330"/>
                </a:cubicBezTo>
                <a:cubicBezTo>
                  <a:pt x="8020" y="406"/>
                  <a:pt x="7992" y="482"/>
                  <a:pt x="7964" y="558"/>
                </a:cubicBezTo>
                <a:cubicBezTo>
                  <a:pt x="7925" y="549"/>
                  <a:pt x="7883" y="536"/>
                  <a:pt x="7840" y="526"/>
                </a:cubicBezTo>
                <a:cubicBezTo>
                  <a:pt x="7735" y="503"/>
                  <a:pt x="7624" y="558"/>
                  <a:pt x="7564" y="586"/>
                </a:cubicBezTo>
                <a:cubicBezTo>
                  <a:pt x="7542" y="550"/>
                  <a:pt x="7498" y="522"/>
                  <a:pt x="7484" y="482"/>
                </a:cubicBezTo>
                <a:cubicBezTo>
                  <a:pt x="7478" y="466"/>
                  <a:pt x="7503" y="443"/>
                  <a:pt x="7496" y="414"/>
                </a:cubicBezTo>
                <a:cubicBezTo>
                  <a:pt x="7485" y="367"/>
                  <a:pt x="7457" y="363"/>
                  <a:pt x="7424" y="338"/>
                </a:cubicBezTo>
                <a:cubicBezTo>
                  <a:pt x="7347" y="336"/>
                  <a:pt x="7318" y="375"/>
                  <a:pt x="7320" y="454"/>
                </a:cubicBezTo>
                <a:cubicBezTo>
                  <a:pt x="7337" y="473"/>
                  <a:pt x="7376" y="545"/>
                  <a:pt x="7428" y="510"/>
                </a:cubicBezTo>
                <a:cubicBezTo>
                  <a:pt x="7468" y="515"/>
                  <a:pt x="7495" y="583"/>
                  <a:pt x="7524" y="606"/>
                </a:cubicBezTo>
                <a:cubicBezTo>
                  <a:pt x="7516" y="625"/>
                  <a:pt x="7499" y="631"/>
                  <a:pt x="7484" y="642"/>
                </a:cubicBezTo>
                <a:cubicBezTo>
                  <a:pt x="7458" y="661"/>
                  <a:pt x="7430" y="700"/>
                  <a:pt x="7412" y="726"/>
                </a:cubicBezTo>
                <a:cubicBezTo>
                  <a:pt x="7333" y="840"/>
                  <a:pt x="7319" y="1020"/>
                  <a:pt x="7380" y="1162"/>
                </a:cubicBezTo>
                <a:cubicBezTo>
                  <a:pt x="7390" y="1185"/>
                  <a:pt x="7394" y="1208"/>
                  <a:pt x="7412" y="1222"/>
                </a:cubicBezTo>
                <a:cubicBezTo>
                  <a:pt x="7386" y="1260"/>
                  <a:pt x="7268" y="1317"/>
                  <a:pt x="7224" y="1346"/>
                </a:cubicBezTo>
                <a:cubicBezTo>
                  <a:pt x="7123" y="1414"/>
                  <a:pt x="7021" y="1480"/>
                  <a:pt x="6916" y="1546"/>
                </a:cubicBezTo>
                <a:cubicBezTo>
                  <a:pt x="6869" y="1576"/>
                  <a:pt x="6824" y="1617"/>
                  <a:pt x="6772" y="1642"/>
                </a:cubicBezTo>
                <a:cubicBezTo>
                  <a:pt x="6745" y="1576"/>
                  <a:pt x="6727" y="1508"/>
                  <a:pt x="6692" y="1450"/>
                </a:cubicBezTo>
                <a:cubicBezTo>
                  <a:pt x="6557" y="1228"/>
                  <a:pt x="6373" y="1066"/>
                  <a:pt x="6104" y="978"/>
                </a:cubicBezTo>
                <a:cubicBezTo>
                  <a:pt x="6053" y="967"/>
                  <a:pt x="6003" y="957"/>
                  <a:pt x="5952" y="946"/>
                </a:cubicBezTo>
                <a:cubicBezTo>
                  <a:pt x="5854" y="924"/>
                  <a:pt x="5702" y="940"/>
                  <a:pt x="5620" y="962"/>
                </a:cubicBezTo>
                <a:cubicBezTo>
                  <a:pt x="5315" y="1042"/>
                  <a:pt x="5132" y="1167"/>
                  <a:pt x="4984" y="1402"/>
                </a:cubicBezTo>
                <a:cubicBezTo>
                  <a:pt x="4935" y="1480"/>
                  <a:pt x="4852" y="1621"/>
                  <a:pt x="4848" y="1738"/>
                </a:cubicBezTo>
                <a:cubicBezTo>
                  <a:pt x="4747" y="1730"/>
                  <a:pt x="4638" y="1706"/>
                  <a:pt x="4544" y="1682"/>
                </a:cubicBezTo>
                <a:cubicBezTo>
                  <a:pt x="4474" y="1664"/>
                  <a:pt x="4410" y="1668"/>
                  <a:pt x="4340" y="1650"/>
                </a:cubicBezTo>
                <a:cubicBezTo>
                  <a:pt x="4287" y="1636"/>
                  <a:pt x="4224" y="1618"/>
                  <a:pt x="4164" y="1618"/>
                </a:cubicBezTo>
                <a:cubicBezTo>
                  <a:pt x="4160" y="1614"/>
                  <a:pt x="4164" y="1618"/>
                  <a:pt x="4160" y="1614"/>
                </a:cubicBezTo>
                <a:cubicBezTo>
                  <a:pt x="4175" y="1416"/>
                  <a:pt x="4126" y="1286"/>
                  <a:pt x="4008" y="1198"/>
                </a:cubicBezTo>
                <a:cubicBezTo>
                  <a:pt x="3976" y="1174"/>
                  <a:pt x="3945" y="1142"/>
                  <a:pt x="3900" y="1130"/>
                </a:cubicBezTo>
                <a:cubicBezTo>
                  <a:pt x="3928" y="1019"/>
                  <a:pt x="4002" y="925"/>
                  <a:pt x="4028" y="814"/>
                </a:cubicBezTo>
                <a:cubicBezTo>
                  <a:pt x="4125" y="816"/>
                  <a:pt x="4193" y="718"/>
                  <a:pt x="4136" y="634"/>
                </a:cubicBezTo>
                <a:cubicBezTo>
                  <a:pt x="4107" y="592"/>
                  <a:pt x="4057" y="588"/>
                  <a:pt x="4000" y="594"/>
                </a:cubicBezTo>
                <a:cubicBezTo>
                  <a:pt x="3977" y="615"/>
                  <a:pt x="3949" y="626"/>
                  <a:pt x="3936" y="658"/>
                </a:cubicBezTo>
                <a:cubicBezTo>
                  <a:pt x="3913" y="714"/>
                  <a:pt x="3948" y="782"/>
                  <a:pt x="3984" y="794"/>
                </a:cubicBezTo>
                <a:cubicBezTo>
                  <a:pt x="3979" y="828"/>
                  <a:pt x="3960" y="855"/>
                  <a:pt x="3948" y="882"/>
                </a:cubicBezTo>
                <a:cubicBezTo>
                  <a:pt x="3926" y="933"/>
                  <a:pt x="3913" y="979"/>
                  <a:pt x="3892" y="1030"/>
                </a:cubicBezTo>
                <a:cubicBezTo>
                  <a:pt x="3881" y="1056"/>
                  <a:pt x="3863" y="1084"/>
                  <a:pt x="3856" y="1114"/>
                </a:cubicBezTo>
                <a:cubicBezTo>
                  <a:pt x="3827" y="1107"/>
                  <a:pt x="3789" y="1101"/>
                  <a:pt x="3756" y="1094"/>
                </a:cubicBezTo>
                <a:cubicBezTo>
                  <a:pt x="3708" y="1084"/>
                  <a:pt x="3648" y="1104"/>
                  <a:pt x="3616" y="1114"/>
                </a:cubicBezTo>
                <a:cubicBezTo>
                  <a:pt x="3526" y="1143"/>
                  <a:pt x="3446" y="1182"/>
                  <a:pt x="3396" y="1250"/>
                </a:cubicBezTo>
                <a:cubicBezTo>
                  <a:pt x="3386" y="1264"/>
                  <a:pt x="3380" y="1278"/>
                  <a:pt x="3368" y="1290"/>
                </a:cubicBezTo>
                <a:cubicBezTo>
                  <a:pt x="3368" y="1291"/>
                  <a:pt x="3368" y="1293"/>
                  <a:pt x="3368" y="1294"/>
                </a:cubicBezTo>
                <a:cubicBezTo>
                  <a:pt x="3318" y="1276"/>
                  <a:pt x="3284" y="1216"/>
                  <a:pt x="3244" y="1186"/>
                </a:cubicBezTo>
                <a:cubicBezTo>
                  <a:pt x="3170" y="1130"/>
                  <a:pt x="3109" y="1057"/>
                  <a:pt x="3036" y="1002"/>
                </a:cubicBezTo>
                <a:cubicBezTo>
                  <a:pt x="3003" y="977"/>
                  <a:pt x="2959" y="949"/>
                  <a:pt x="2936" y="914"/>
                </a:cubicBezTo>
                <a:cubicBezTo>
                  <a:pt x="2933" y="911"/>
                  <a:pt x="2950" y="877"/>
                  <a:pt x="2956" y="866"/>
                </a:cubicBezTo>
                <a:cubicBezTo>
                  <a:pt x="2976" y="828"/>
                  <a:pt x="3006" y="751"/>
                  <a:pt x="2988" y="682"/>
                </a:cubicBezTo>
                <a:cubicBezTo>
                  <a:pt x="2948" y="525"/>
                  <a:pt x="2873" y="452"/>
                  <a:pt x="2716" y="410"/>
                </a:cubicBezTo>
                <a:cubicBezTo>
                  <a:pt x="2681" y="401"/>
                  <a:pt x="2630" y="399"/>
                  <a:pt x="2592" y="410"/>
                </a:cubicBezTo>
                <a:cubicBezTo>
                  <a:pt x="2554" y="421"/>
                  <a:pt x="2522" y="443"/>
                  <a:pt x="2488" y="454"/>
                </a:cubicBezTo>
                <a:cubicBezTo>
                  <a:pt x="2469" y="417"/>
                  <a:pt x="2439" y="387"/>
                  <a:pt x="2416" y="354"/>
                </a:cubicBezTo>
                <a:cubicBezTo>
                  <a:pt x="2398" y="328"/>
                  <a:pt x="2386" y="299"/>
                  <a:pt x="2364" y="278"/>
                </a:cubicBezTo>
                <a:cubicBezTo>
                  <a:pt x="2374" y="237"/>
                  <a:pt x="2421" y="212"/>
                  <a:pt x="2404" y="142"/>
                </a:cubicBezTo>
                <a:cubicBezTo>
                  <a:pt x="2386" y="71"/>
                  <a:pt x="2288" y="0"/>
                  <a:pt x="2200" y="54"/>
                </a:cubicBezTo>
                <a:cubicBezTo>
                  <a:pt x="2117" y="105"/>
                  <a:pt x="2116" y="227"/>
                  <a:pt x="2196" y="282"/>
                </a:cubicBezTo>
                <a:cubicBezTo>
                  <a:pt x="2216" y="296"/>
                  <a:pt x="2279" y="324"/>
                  <a:pt x="2312" y="298"/>
                </a:cubicBezTo>
                <a:cubicBezTo>
                  <a:pt x="2336" y="303"/>
                  <a:pt x="2336" y="321"/>
                  <a:pt x="2348" y="338"/>
                </a:cubicBezTo>
                <a:cubicBezTo>
                  <a:pt x="2366" y="363"/>
                  <a:pt x="2390" y="389"/>
                  <a:pt x="2408" y="414"/>
                </a:cubicBezTo>
                <a:cubicBezTo>
                  <a:pt x="2423" y="436"/>
                  <a:pt x="2432" y="462"/>
                  <a:pt x="2452" y="478"/>
                </a:cubicBezTo>
                <a:cubicBezTo>
                  <a:pt x="2440" y="510"/>
                  <a:pt x="2402" y="533"/>
                  <a:pt x="2384" y="562"/>
                </a:cubicBezTo>
                <a:cubicBezTo>
                  <a:pt x="2337" y="639"/>
                  <a:pt x="2316" y="824"/>
                  <a:pt x="2388" y="894"/>
                </a:cubicBezTo>
                <a:cubicBezTo>
                  <a:pt x="2381" y="915"/>
                  <a:pt x="2362" y="924"/>
                  <a:pt x="2348" y="938"/>
                </a:cubicBezTo>
                <a:cubicBezTo>
                  <a:pt x="2302" y="984"/>
                  <a:pt x="2240" y="1028"/>
                  <a:pt x="2204" y="1082"/>
                </a:cubicBezTo>
                <a:cubicBezTo>
                  <a:pt x="2182" y="1074"/>
                  <a:pt x="2164" y="1057"/>
                  <a:pt x="2140" y="1050"/>
                </a:cubicBezTo>
                <a:cubicBezTo>
                  <a:pt x="2068" y="1028"/>
                  <a:pt x="1983" y="1077"/>
                  <a:pt x="1968" y="1126"/>
                </a:cubicBezTo>
                <a:cubicBezTo>
                  <a:pt x="1876" y="1082"/>
                  <a:pt x="1784" y="1038"/>
                  <a:pt x="1692" y="994"/>
                </a:cubicBezTo>
                <a:cubicBezTo>
                  <a:pt x="1696" y="943"/>
                  <a:pt x="1718" y="871"/>
                  <a:pt x="1704" y="806"/>
                </a:cubicBezTo>
                <a:cubicBezTo>
                  <a:pt x="1658" y="598"/>
                  <a:pt x="1558" y="460"/>
                  <a:pt x="1380" y="386"/>
                </a:cubicBezTo>
                <a:cubicBezTo>
                  <a:pt x="1243" y="329"/>
                  <a:pt x="1038" y="350"/>
                  <a:pt x="928" y="418"/>
                </a:cubicBezTo>
                <a:cubicBezTo>
                  <a:pt x="899" y="436"/>
                  <a:pt x="874" y="462"/>
                  <a:pt x="848" y="482"/>
                </a:cubicBezTo>
                <a:cubicBezTo>
                  <a:pt x="806" y="513"/>
                  <a:pt x="753" y="564"/>
                  <a:pt x="736" y="618"/>
                </a:cubicBezTo>
                <a:cubicBezTo>
                  <a:pt x="682" y="602"/>
                  <a:pt x="633" y="554"/>
                  <a:pt x="588" y="526"/>
                </a:cubicBezTo>
                <a:cubicBezTo>
                  <a:pt x="566" y="512"/>
                  <a:pt x="540" y="506"/>
                  <a:pt x="524" y="486"/>
                </a:cubicBezTo>
                <a:cubicBezTo>
                  <a:pt x="520" y="480"/>
                  <a:pt x="533" y="447"/>
                  <a:pt x="536" y="434"/>
                </a:cubicBezTo>
                <a:cubicBezTo>
                  <a:pt x="546" y="391"/>
                  <a:pt x="532" y="337"/>
                  <a:pt x="520" y="310"/>
                </a:cubicBezTo>
                <a:cubicBezTo>
                  <a:pt x="447" y="142"/>
                  <a:pt x="202" y="109"/>
                  <a:pt x="96" y="270"/>
                </a:cubicBezTo>
                <a:cubicBezTo>
                  <a:pt x="0" y="416"/>
                  <a:pt x="100" y="588"/>
                  <a:pt x="224" y="630"/>
                </a:cubicBezTo>
                <a:cubicBezTo>
                  <a:pt x="331" y="666"/>
                  <a:pt x="473" y="601"/>
                  <a:pt x="496" y="530"/>
                </a:cubicBezTo>
                <a:cubicBezTo>
                  <a:pt x="570" y="551"/>
                  <a:pt x="639" y="636"/>
                  <a:pt x="712" y="658"/>
                </a:cubicBezTo>
                <a:cubicBezTo>
                  <a:pt x="707" y="681"/>
                  <a:pt x="695" y="701"/>
                  <a:pt x="688" y="722"/>
                </a:cubicBezTo>
                <a:cubicBezTo>
                  <a:pt x="681" y="759"/>
                  <a:pt x="675" y="797"/>
                  <a:pt x="668" y="834"/>
                </a:cubicBezTo>
                <a:cubicBezTo>
                  <a:pt x="663" y="855"/>
                  <a:pt x="669" y="891"/>
                  <a:pt x="672" y="906"/>
                </a:cubicBezTo>
                <a:cubicBezTo>
                  <a:pt x="675" y="933"/>
                  <a:pt x="677" y="959"/>
                  <a:pt x="680" y="986"/>
                </a:cubicBezTo>
                <a:cubicBezTo>
                  <a:pt x="705" y="1079"/>
                  <a:pt x="747" y="1140"/>
                  <a:pt x="796" y="1206"/>
                </a:cubicBezTo>
                <a:cubicBezTo>
                  <a:pt x="818" y="1236"/>
                  <a:pt x="850" y="1277"/>
                  <a:pt x="888" y="1290"/>
                </a:cubicBezTo>
                <a:cubicBezTo>
                  <a:pt x="875" y="1330"/>
                  <a:pt x="845" y="1364"/>
                  <a:pt x="824" y="1398"/>
                </a:cubicBezTo>
                <a:cubicBezTo>
                  <a:pt x="805" y="1429"/>
                  <a:pt x="795" y="1460"/>
                  <a:pt x="776" y="1490"/>
                </a:cubicBezTo>
                <a:cubicBezTo>
                  <a:pt x="763" y="1511"/>
                  <a:pt x="743" y="1532"/>
                  <a:pt x="736" y="1558"/>
                </a:cubicBezTo>
                <a:cubicBezTo>
                  <a:pt x="646" y="1545"/>
                  <a:pt x="584" y="1558"/>
                  <a:pt x="544" y="1618"/>
                </a:cubicBezTo>
                <a:cubicBezTo>
                  <a:pt x="492" y="1697"/>
                  <a:pt x="536" y="1805"/>
                  <a:pt x="596" y="1842"/>
                </a:cubicBezTo>
                <a:cubicBezTo>
                  <a:pt x="767" y="1948"/>
                  <a:pt x="924" y="1679"/>
                  <a:pt x="776" y="1586"/>
                </a:cubicBezTo>
                <a:cubicBezTo>
                  <a:pt x="782" y="1553"/>
                  <a:pt x="805" y="1530"/>
                  <a:pt x="820" y="1506"/>
                </a:cubicBezTo>
                <a:cubicBezTo>
                  <a:pt x="857" y="1447"/>
                  <a:pt x="895" y="1385"/>
                  <a:pt x="924" y="1322"/>
                </a:cubicBezTo>
                <a:cubicBezTo>
                  <a:pt x="962" y="1328"/>
                  <a:pt x="993" y="1354"/>
                  <a:pt x="1028" y="1366"/>
                </a:cubicBezTo>
                <a:cubicBezTo>
                  <a:pt x="1069" y="1380"/>
                  <a:pt x="1116" y="1380"/>
                  <a:pt x="1160" y="1390"/>
                </a:cubicBezTo>
                <a:cubicBezTo>
                  <a:pt x="1210" y="1401"/>
                  <a:pt x="1298" y="1378"/>
                  <a:pt x="1332" y="1366"/>
                </a:cubicBezTo>
                <a:cubicBezTo>
                  <a:pt x="1471" y="1319"/>
                  <a:pt x="1557" y="1252"/>
                  <a:pt x="1628" y="1138"/>
                </a:cubicBezTo>
                <a:cubicBezTo>
                  <a:pt x="1646" y="1110"/>
                  <a:pt x="1670" y="1077"/>
                  <a:pt x="1676" y="1038"/>
                </a:cubicBezTo>
                <a:cubicBezTo>
                  <a:pt x="1730" y="1065"/>
                  <a:pt x="1785" y="1086"/>
                  <a:pt x="1840" y="1114"/>
                </a:cubicBezTo>
                <a:cubicBezTo>
                  <a:pt x="1873" y="1131"/>
                  <a:pt x="1909" y="1157"/>
                  <a:pt x="1948" y="1166"/>
                </a:cubicBezTo>
                <a:cubicBezTo>
                  <a:pt x="1946" y="1203"/>
                  <a:pt x="1943" y="1235"/>
                  <a:pt x="1956" y="1266"/>
                </a:cubicBezTo>
                <a:cubicBezTo>
                  <a:pt x="1984" y="1332"/>
                  <a:pt x="2084" y="1391"/>
                  <a:pt x="2172" y="1346"/>
                </a:cubicBezTo>
                <a:cubicBezTo>
                  <a:pt x="2221" y="1321"/>
                  <a:pt x="2274" y="1253"/>
                  <a:pt x="2252" y="1170"/>
                </a:cubicBezTo>
                <a:cubicBezTo>
                  <a:pt x="2246" y="1148"/>
                  <a:pt x="2247" y="1134"/>
                  <a:pt x="2232" y="1122"/>
                </a:cubicBezTo>
                <a:cubicBezTo>
                  <a:pt x="2241" y="1097"/>
                  <a:pt x="2268" y="1081"/>
                  <a:pt x="2288" y="1066"/>
                </a:cubicBezTo>
                <a:cubicBezTo>
                  <a:pt x="2335" y="1031"/>
                  <a:pt x="2366" y="975"/>
                  <a:pt x="2416" y="942"/>
                </a:cubicBezTo>
                <a:cubicBezTo>
                  <a:pt x="2416" y="941"/>
                  <a:pt x="2416" y="939"/>
                  <a:pt x="2416" y="938"/>
                </a:cubicBezTo>
                <a:cubicBezTo>
                  <a:pt x="2417" y="938"/>
                  <a:pt x="2419" y="938"/>
                  <a:pt x="2420" y="938"/>
                </a:cubicBezTo>
                <a:cubicBezTo>
                  <a:pt x="2471" y="1023"/>
                  <a:pt x="2637" y="1086"/>
                  <a:pt x="2768" y="1038"/>
                </a:cubicBezTo>
                <a:cubicBezTo>
                  <a:pt x="2822" y="1018"/>
                  <a:pt x="2857" y="983"/>
                  <a:pt x="2900" y="954"/>
                </a:cubicBezTo>
                <a:cubicBezTo>
                  <a:pt x="2908" y="946"/>
                  <a:pt x="2989" y="1028"/>
                  <a:pt x="3004" y="1042"/>
                </a:cubicBezTo>
                <a:cubicBezTo>
                  <a:pt x="3076" y="1106"/>
                  <a:pt x="3147" y="1172"/>
                  <a:pt x="3224" y="1230"/>
                </a:cubicBezTo>
                <a:cubicBezTo>
                  <a:pt x="3265" y="1261"/>
                  <a:pt x="3296" y="1306"/>
                  <a:pt x="3340" y="1334"/>
                </a:cubicBezTo>
                <a:cubicBezTo>
                  <a:pt x="3328" y="1370"/>
                  <a:pt x="3316" y="1406"/>
                  <a:pt x="3304" y="1442"/>
                </a:cubicBezTo>
                <a:cubicBezTo>
                  <a:pt x="3286" y="1511"/>
                  <a:pt x="3304" y="1588"/>
                  <a:pt x="3312" y="1650"/>
                </a:cubicBezTo>
                <a:cubicBezTo>
                  <a:pt x="3253" y="1671"/>
                  <a:pt x="3195" y="1693"/>
                  <a:pt x="3136" y="1714"/>
                </a:cubicBezTo>
                <a:cubicBezTo>
                  <a:pt x="3074" y="1588"/>
                  <a:pt x="2837" y="1665"/>
                  <a:pt x="2896" y="1826"/>
                </a:cubicBezTo>
                <a:cubicBezTo>
                  <a:pt x="2912" y="1869"/>
                  <a:pt x="2953" y="1902"/>
                  <a:pt x="3000" y="1914"/>
                </a:cubicBezTo>
                <a:cubicBezTo>
                  <a:pt x="3084" y="1936"/>
                  <a:pt x="3180" y="1835"/>
                  <a:pt x="3152" y="1758"/>
                </a:cubicBezTo>
                <a:cubicBezTo>
                  <a:pt x="3195" y="1738"/>
                  <a:pt x="3283" y="1723"/>
                  <a:pt x="3316" y="1694"/>
                </a:cubicBezTo>
                <a:cubicBezTo>
                  <a:pt x="3339" y="1700"/>
                  <a:pt x="3386" y="1800"/>
                  <a:pt x="3408" y="1822"/>
                </a:cubicBezTo>
                <a:cubicBezTo>
                  <a:pt x="3515" y="1931"/>
                  <a:pt x="3709" y="2019"/>
                  <a:pt x="3904" y="1930"/>
                </a:cubicBezTo>
                <a:cubicBezTo>
                  <a:pt x="3925" y="1965"/>
                  <a:pt x="3960" y="2002"/>
                  <a:pt x="3972" y="2042"/>
                </a:cubicBezTo>
                <a:cubicBezTo>
                  <a:pt x="3971" y="2066"/>
                  <a:pt x="3920" y="2099"/>
                  <a:pt x="3936" y="2158"/>
                </a:cubicBezTo>
                <a:cubicBezTo>
                  <a:pt x="3954" y="2224"/>
                  <a:pt x="4040" y="2288"/>
                  <a:pt x="4120" y="2238"/>
                </a:cubicBezTo>
                <a:cubicBezTo>
                  <a:pt x="4192" y="2193"/>
                  <a:pt x="4195" y="2078"/>
                  <a:pt x="4120" y="2034"/>
                </a:cubicBezTo>
                <a:cubicBezTo>
                  <a:pt x="4105" y="2025"/>
                  <a:pt x="4057" y="1998"/>
                  <a:pt x="4028" y="2018"/>
                </a:cubicBezTo>
                <a:cubicBezTo>
                  <a:pt x="3992" y="2013"/>
                  <a:pt x="3974" y="1940"/>
                  <a:pt x="3948" y="1918"/>
                </a:cubicBezTo>
                <a:cubicBezTo>
                  <a:pt x="3954" y="1896"/>
                  <a:pt x="4018" y="1860"/>
                  <a:pt x="4036" y="1842"/>
                </a:cubicBezTo>
                <a:cubicBezTo>
                  <a:pt x="4086" y="1792"/>
                  <a:pt x="4119" y="1734"/>
                  <a:pt x="4148" y="1662"/>
                </a:cubicBezTo>
                <a:cubicBezTo>
                  <a:pt x="4232" y="1667"/>
                  <a:pt x="4334" y="1690"/>
                  <a:pt x="4412" y="1710"/>
                </a:cubicBezTo>
                <a:cubicBezTo>
                  <a:pt x="4502" y="1733"/>
                  <a:pt x="4590" y="1731"/>
                  <a:pt x="4680" y="1754"/>
                </a:cubicBezTo>
                <a:cubicBezTo>
                  <a:pt x="4727" y="1766"/>
                  <a:pt x="4783" y="1782"/>
                  <a:pt x="4836" y="1782"/>
                </a:cubicBezTo>
                <a:cubicBezTo>
                  <a:pt x="4835" y="1864"/>
                  <a:pt x="4813" y="1969"/>
                  <a:pt x="4832" y="2054"/>
                </a:cubicBezTo>
                <a:cubicBezTo>
                  <a:pt x="4846" y="2117"/>
                  <a:pt x="4853" y="2180"/>
                  <a:pt x="4872" y="2238"/>
                </a:cubicBezTo>
                <a:cubicBezTo>
                  <a:pt x="4925" y="2400"/>
                  <a:pt x="5016" y="2537"/>
                  <a:pt x="5128" y="2642"/>
                </a:cubicBezTo>
                <a:cubicBezTo>
                  <a:pt x="5185" y="2695"/>
                  <a:pt x="5239" y="2739"/>
                  <a:pt x="5308" y="2782"/>
                </a:cubicBezTo>
                <a:cubicBezTo>
                  <a:pt x="5324" y="2792"/>
                  <a:pt x="5345" y="2812"/>
                  <a:pt x="5364" y="2818"/>
                </a:cubicBezTo>
                <a:cubicBezTo>
                  <a:pt x="5509" y="2818"/>
                  <a:pt x="5655" y="2818"/>
                  <a:pt x="5800" y="2818"/>
                </a:cubicBezTo>
                <a:cubicBezTo>
                  <a:pt x="5959" y="2818"/>
                  <a:pt x="6117" y="2818"/>
                  <a:pt x="6276" y="2818"/>
                </a:cubicBezTo>
                <a:cubicBezTo>
                  <a:pt x="6290" y="2813"/>
                  <a:pt x="6308" y="2798"/>
                  <a:pt x="6320" y="2790"/>
                </a:cubicBezTo>
                <a:cubicBezTo>
                  <a:pt x="6356" y="2768"/>
                  <a:pt x="6391" y="2751"/>
                  <a:pt x="6424" y="2726"/>
                </a:cubicBezTo>
                <a:cubicBezTo>
                  <a:pt x="6447" y="2709"/>
                  <a:pt x="6466" y="2683"/>
                  <a:pt x="6488" y="2666"/>
                </a:cubicBezTo>
                <a:cubicBezTo>
                  <a:pt x="6657" y="2538"/>
                  <a:pt x="6745" y="2334"/>
                  <a:pt x="6804" y="2094"/>
                </a:cubicBezTo>
                <a:cubicBezTo>
                  <a:pt x="6831" y="1984"/>
                  <a:pt x="6817" y="1781"/>
                  <a:pt x="6784" y="1690"/>
                </a:cubicBezTo>
                <a:cubicBezTo>
                  <a:pt x="6816" y="1673"/>
                  <a:pt x="6843" y="1649"/>
                  <a:pt x="6872" y="1630"/>
                </a:cubicBezTo>
                <a:cubicBezTo>
                  <a:pt x="6993" y="1554"/>
                  <a:pt x="7109" y="1473"/>
                  <a:pt x="7228" y="1398"/>
                </a:cubicBezTo>
                <a:cubicBezTo>
                  <a:pt x="7279" y="1366"/>
                  <a:pt x="7327" y="1334"/>
                  <a:pt x="7376" y="1302"/>
                </a:cubicBezTo>
                <a:cubicBezTo>
                  <a:pt x="7395" y="1289"/>
                  <a:pt x="7418" y="1283"/>
                  <a:pt x="7432" y="1266"/>
                </a:cubicBezTo>
                <a:cubicBezTo>
                  <a:pt x="7456" y="1271"/>
                  <a:pt x="7513" y="1341"/>
                  <a:pt x="7540" y="1358"/>
                </a:cubicBezTo>
                <a:cubicBezTo>
                  <a:pt x="7594" y="1392"/>
                  <a:pt x="7738" y="1453"/>
                  <a:pt x="7844" y="1430"/>
                </a:cubicBezTo>
                <a:cubicBezTo>
                  <a:pt x="7868" y="1425"/>
                  <a:pt x="7892" y="1419"/>
                  <a:pt x="7916" y="1414"/>
                </a:cubicBezTo>
                <a:cubicBezTo>
                  <a:pt x="7921" y="1444"/>
                  <a:pt x="7983" y="1591"/>
                  <a:pt x="8000" y="1610"/>
                </a:cubicBezTo>
                <a:cubicBezTo>
                  <a:pt x="7992" y="1637"/>
                  <a:pt x="7946" y="1648"/>
                  <a:pt x="7928" y="1666"/>
                </a:cubicBezTo>
                <a:cubicBezTo>
                  <a:pt x="7904" y="1690"/>
                  <a:pt x="7880" y="1729"/>
                  <a:pt x="7868" y="1762"/>
                </a:cubicBezTo>
                <a:cubicBezTo>
                  <a:pt x="7798" y="1953"/>
                  <a:pt x="7993" y="2139"/>
                  <a:pt x="8180" y="2078"/>
                </a:cubicBezTo>
                <a:cubicBezTo>
                  <a:pt x="8349" y="2023"/>
                  <a:pt x="8417" y="1771"/>
                  <a:pt x="8256" y="1654"/>
                </a:cubicBezTo>
                <a:cubicBezTo>
                  <a:pt x="8246" y="1646"/>
                  <a:pt x="8235" y="1633"/>
                  <a:pt x="8224" y="1626"/>
                </a:cubicBezTo>
                <a:cubicBezTo>
                  <a:pt x="8205" y="1615"/>
                  <a:pt x="8098" y="1580"/>
                  <a:pt x="8064" y="1602"/>
                </a:cubicBezTo>
                <a:cubicBezTo>
                  <a:pt x="8031" y="1600"/>
                  <a:pt x="8038" y="1582"/>
                  <a:pt x="8028" y="1558"/>
                </a:cubicBezTo>
                <a:cubicBezTo>
                  <a:pt x="8013" y="1524"/>
                  <a:pt x="7981" y="1435"/>
                  <a:pt x="7960" y="1410"/>
                </a:cubicBezTo>
                <a:cubicBezTo>
                  <a:pt x="7966" y="1387"/>
                  <a:pt x="8027" y="1368"/>
                  <a:pt x="8048" y="1354"/>
                </a:cubicBezTo>
                <a:cubicBezTo>
                  <a:pt x="8101" y="1318"/>
                  <a:pt x="8186" y="1230"/>
                  <a:pt x="8204" y="1162"/>
                </a:cubicBezTo>
                <a:cubicBezTo>
                  <a:pt x="8251" y="1167"/>
                  <a:pt x="8296" y="1189"/>
                  <a:pt x="8336" y="1202"/>
                </a:cubicBezTo>
                <a:cubicBezTo>
                  <a:pt x="8387" y="1219"/>
                  <a:pt x="8433" y="1225"/>
                  <a:pt x="8484" y="1242"/>
                </a:cubicBezTo>
                <a:cubicBezTo>
                  <a:pt x="8539" y="1260"/>
                  <a:pt x="8601" y="1286"/>
                  <a:pt x="8660" y="1298"/>
                </a:cubicBezTo>
                <a:cubicBezTo>
                  <a:pt x="8657" y="1358"/>
                  <a:pt x="8633" y="1422"/>
                  <a:pt x="8648" y="1490"/>
                </a:cubicBezTo>
                <a:cubicBezTo>
                  <a:pt x="8683" y="1646"/>
                  <a:pt x="8746" y="1746"/>
                  <a:pt x="8860" y="1822"/>
                </a:cubicBezTo>
                <a:cubicBezTo>
                  <a:pt x="8885" y="1838"/>
                  <a:pt x="8906" y="1858"/>
                  <a:pt x="8940" y="1866"/>
                </a:cubicBezTo>
                <a:cubicBezTo>
                  <a:pt x="8937" y="1914"/>
                  <a:pt x="8915" y="1958"/>
                  <a:pt x="8900" y="1998"/>
                </a:cubicBezTo>
                <a:cubicBezTo>
                  <a:pt x="8870" y="2080"/>
                  <a:pt x="8856" y="2159"/>
                  <a:pt x="8828" y="2242"/>
                </a:cubicBezTo>
                <a:cubicBezTo>
                  <a:pt x="8815" y="2280"/>
                  <a:pt x="8793" y="2323"/>
                  <a:pt x="8788" y="2366"/>
                </a:cubicBezTo>
                <a:cubicBezTo>
                  <a:pt x="8605" y="2342"/>
                  <a:pt x="8554" y="2586"/>
                  <a:pt x="8696" y="2650"/>
                </a:cubicBezTo>
                <a:cubicBezTo>
                  <a:pt x="8886" y="2736"/>
                  <a:pt x="8994" y="2455"/>
                  <a:pt x="8832" y="2382"/>
                </a:cubicBezTo>
                <a:cubicBezTo>
                  <a:pt x="8841" y="2324"/>
                  <a:pt x="8867" y="2269"/>
                  <a:pt x="8884" y="2218"/>
                </a:cubicBezTo>
                <a:cubicBezTo>
                  <a:pt x="8910" y="2139"/>
                  <a:pt x="8925" y="2065"/>
                  <a:pt x="8952" y="1986"/>
                </a:cubicBezTo>
                <a:cubicBezTo>
                  <a:pt x="8962" y="1955"/>
                  <a:pt x="8980" y="1923"/>
                  <a:pt x="8984" y="1886"/>
                </a:cubicBezTo>
                <a:cubicBezTo>
                  <a:pt x="9017" y="1889"/>
                  <a:pt x="9051" y="1899"/>
                  <a:pt x="9084" y="1906"/>
                </a:cubicBezTo>
                <a:cubicBezTo>
                  <a:pt x="9108" y="1911"/>
                  <a:pt x="9150" y="1906"/>
                  <a:pt x="9168" y="1902"/>
                </a:cubicBezTo>
                <a:cubicBezTo>
                  <a:pt x="9202" y="1895"/>
                  <a:pt x="9227" y="1900"/>
                  <a:pt x="9256" y="1890"/>
                </a:cubicBezTo>
                <a:cubicBezTo>
                  <a:pt x="9356" y="1858"/>
                  <a:pt x="9420" y="1805"/>
                  <a:pt x="9488" y="1742"/>
                </a:cubicBezTo>
                <a:cubicBezTo>
                  <a:pt x="9491" y="1740"/>
                  <a:pt x="9606" y="1789"/>
                  <a:pt x="9624" y="1798"/>
                </a:cubicBezTo>
                <a:cubicBezTo>
                  <a:pt x="9702" y="1838"/>
                  <a:pt x="9782" y="1869"/>
                  <a:pt x="9864" y="1906"/>
                </a:cubicBezTo>
                <a:cubicBezTo>
                  <a:pt x="9920" y="1931"/>
                  <a:pt x="9977" y="1964"/>
                  <a:pt x="10036" y="1986"/>
                </a:cubicBezTo>
                <a:cubicBezTo>
                  <a:pt x="10034" y="2104"/>
                  <a:pt x="10063" y="2178"/>
                  <a:pt x="10140" y="2226"/>
                </a:cubicBezTo>
                <a:cubicBezTo>
                  <a:pt x="10263" y="2302"/>
                  <a:pt x="10417" y="2223"/>
                  <a:pt x="10460" y="2122"/>
                </a:cubicBezTo>
                <a:cubicBezTo>
                  <a:pt x="10520" y="1981"/>
                  <a:pt x="10419" y="1858"/>
                  <a:pt x="10320" y="1822"/>
                </a:cubicBezTo>
                <a:cubicBezTo>
                  <a:pt x="10211" y="1782"/>
                  <a:pt x="10076" y="1867"/>
                  <a:pt x="10056" y="1942"/>
                </a:cubicBezTo>
                <a:cubicBezTo>
                  <a:pt x="9993" y="1932"/>
                  <a:pt x="9902" y="1872"/>
                  <a:pt x="9844" y="1846"/>
                </a:cubicBezTo>
                <a:cubicBezTo>
                  <a:pt x="9769" y="1813"/>
                  <a:pt x="9696" y="1778"/>
                  <a:pt x="9624" y="1746"/>
                </a:cubicBezTo>
                <a:cubicBezTo>
                  <a:pt x="9590" y="1731"/>
                  <a:pt x="9552" y="1723"/>
                  <a:pt x="9524" y="1702"/>
                </a:cubicBezTo>
                <a:cubicBezTo>
                  <a:pt x="9521" y="1700"/>
                  <a:pt x="9561" y="1633"/>
                  <a:pt x="9568" y="1618"/>
                </a:cubicBezTo>
                <a:cubicBezTo>
                  <a:pt x="9604" y="1540"/>
                  <a:pt x="9608" y="1442"/>
                  <a:pt x="9600" y="1338"/>
                </a:cubicBezTo>
                <a:cubicBezTo>
                  <a:pt x="9659" y="1330"/>
                  <a:pt x="9724" y="1320"/>
                  <a:pt x="9780" y="1306"/>
                </a:cubicBezTo>
                <a:cubicBezTo>
                  <a:pt x="9805" y="1300"/>
                  <a:pt x="9833" y="1306"/>
                  <a:pt x="9852" y="1294"/>
                </a:cubicBezTo>
                <a:cubicBezTo>
                  <a:pt x="9892" y="1301"/>
                  <a:pt x="9911" y="1391"/>
                  <a:pt x="10000" y="1370"/>
                </a:cubicBezTo>
                <a:cubicBezTo>
                  <a:pt x="10057" y="1356"/>
                  <a:pt x="10117" y="1303"/>
                  <a:pt x="10096" y="1226"/>
                </a:cubicBezTo>
                <a:cubicBezTo>
                  <a:pt x="10090" y="1203"/>
                  <a:pt x="10088" y="1186"/>
                  <a:pt x="10072" y="1174"/>
                </a:cubicBezTo>
                <a:cubicBezTo>
                  <a:pt x="10080" y="1137"/>
                  <a:pt x="10117" y="1110"/>
                  <a:pt x="10136" y="1082"/>
                </a:cubicBezTo>
                <a:cubicBezTo>
                  <a:pt x="10177" y="1024"/>
                  <a:pt x="10220" y="967"/>
                  <a:pt x="10260" y="910"/>
                </a:cubicBezTo>
                <a:cubicBezTo>
                  <a:pt x="10274" y="891"/>
                  <a:pt x="10281" y="868"/>
                  <a:pt x="10300" y="854"/>
                </a:cubicBezTo>
                <a:cubicBezTo>
                  <a:pt x="10304" y="850"/>
                  <a:pt x="10342" y="869"/>
                  <a:pt x="10356" y="874"/>
                </a:cubicBezTo>
                <a:cubicBezTo>
                  <a:pt x="10397" y="890"/>
                  <a:pt x="10477" y="914"/>
                  <a:pt x="10544" y="898"/>
                </a:cubicBezTo>
                <a:cubicBezTo>
                  <a:pt x="10622" y="880"/>
                  <a:pt x="10685" y="855"/>
                  <a:pt x="10740" y="814"/>
                </a:cubicBezTo>
                <a:cubicBezTo>
                  <a:pt x="10761" y="799"/>
                  <a:pt x="10774" y="773"/>
                  <a:pt x="10796" y="758"/>
                </a:cubicBezTo>
                <a:cubicBezTo>
                  <a:pt x="10796" y="757"/>
                  <a:pt x="10796" y="755"/>
                  <a:pt x="10796" y="754"/>
                </a:cubicBezTo>
                <a:cubicBezTo>
                  <a:pt x="10797" y="754"/>
                  <a:pt x="10799" y="754"/>
                  <a:pt x="10800" y="754"/>
                </a:cubicBezTo>
                <a:cubicBezTo>
                  <a:pt x="10824" y="788"/>
                  <a:pt x="10892" y="821"/>
                  <a:pt x="10928" y="846"/>
                </a:cubicBezTo>
                <a:cubicBezTo>
                  <a:pt x="11015" y="908"/>
                  <a:pt x="11098" y="984"/>
                  <a:pt x="11192" y="1038"/>
                </a:cubicBezTo>
                <a:cubicBezTo>
                  <a:pt x="11073" y="1285"/>
                  <a:pt x="11424" y="1443"/>
                  <a:pt x="11552" y="1238"/>
                </a:cubicBezTo>
                <a:cubicBezTo>
                  <a:pt x="11635" y="1105"/>
                  <a:pt x="11540" y="971"/>
                  <a:pt x="11432" y="934"/>
                </a:cubicBezTo>
                <a:close/>
                <a:moveTo>
                  <a:pt x="8076" y="170"/>
                </a:moveTo>
                <a:cubicBezTo>
                  <a:pt x="8088" y="166"/>
                  <a:pt x="8100" y="162"/>
                  <a:pt x="8112" y="158"/>
                </a:cubicBezTo>
                <a:cubicBezTo>
                  <a:pt x="8162" y="168"/>
                  <a:pt x="8154" y="177"/>
                  <a:pt x="8180" y="206"/>
                </a:cubicBezTo>
                <a:cubicBezTo>
                  <a:pt x="8180" y="246"/>
                  <a:pt x="8170" y="256"/>
                  <a:pt x="8156" y="278"/>
                </a:cubicBezTo>
                <a:cubicBezTo>
                  <a:pt x="8131" y="284"/>
                  <a:pt x="8121" y="287"/>
                  <a:pt x="8092" y="286"/>
                </a:cubicBezTo>
                <a:cubicBezTo>
                  <a:pt x="8083" y="279"/>
                  <a:pt x="8073" y="273"/>
                  <a:pt x="8064" y="266"/>
                </a:cubicBezTo>
                <a:cubicBezTo>
                  <a:pt x="8058" y="258"/>
                  <a:pt x="8059" y="249"/>
                  <a:pt x="8052" y="242"/>
                </a:cubicBezTo>
                <a:cubicBezTo>
                  <a:pt x="8052" y="202"/>
                  <a:pt x="8062" y="192"/>
                  <a:pt x="8076" y="170"/>
                </a:cubicBezTo>
                <a:close/>
                <a:moveTo>
                  <a:pt x="7372" y="458"/>
                </a:moveTo>
                <a:cubicBezTo>
                  <a:pt x="7368" y="445"/>
                  <a:pt x="7358" y="425"/>
                  <a:pt x="7368" y="410"/>
                </a:cubicBezTo>
                <a:cubicBezTo>
                  <a:pt x="7372" y="398"/>
                  <a:pt x="7378" y="396"/>
                  <a:pt x="7384" y="386"/>
                </a:cubicBezTo>
                <a:cubicBezTo>
                  <a:pt x="7392" y="384"/>
                  <a:pt x="7392" y="385"/>
                  <a:pt x="7396" y="382"/>
                </a:cubicBezTo>
                <a:cubicBezTo>
                  <a:pt x="7413" y="382"/>
                  <a:pt x="7420" y="382"/>
                  <a:pt x="7428" y="390"/>
                </a:cubicBezTo>
                <a:cubicBezTo>
                  <a:pt x="7444" y="396"/>
                  <a:pt x="7443" y="406"/>
                  <a:pt x="7452" y="418"/>
                </a:cubicBezTo>
                <a:cubicBezTo>
                  <a:pt x="7450" y="469"/>
                  <a:pt x="7411" y="478"/>
                  <a:pt x="7372" y="458"/>
                </a:cubicBezTo>
                <a:close/>
                <a:moveTo>
                  <a:pt x="3988" y="682"/>
                </a:moveTo>
                <a:cubicBezTo>
                  <a:pt x="4000" y="670"/>
                  <a:pt x="4012" y="658"/>
                  <a:pt x="4024" y="646"/>
                </a:cubicBezTo>
                <a:cubicBezTo>
                  <a:pt x="4037" y="646"/>
                  <a:pt x="4051" y="646"/>
                  <a:pt x="4064" y="646"/>
                </a:cubicBezTo>
                <a:cubicBezTo>
                  <a:pt x="4073" y="654"/>
                  <a:pt x="4083" y="662"/>
                  <a:pt x="4092" y="670"/>
                </a:cubicBezTo>
                <a:cubicBezTo>
                  <a:pt x="4094" y="679"/>
                  <a:pt x="4096" y="684"/>
                  <a:pt x="4100" y="690"/>
                </a:cubicBezTo>
                <a:cubicBezTo>
                  <a:pt x="4099" y="718"/>
                  <a:pt x="4090" y="729"/>
                  <a:pt x="4080" y="746"/>
                </a:cubicBezTo>
                <a:cubicBezTo>
                  <a:pt x="4028" y="760"/>
                  <a:pt x="4031" y="757"/>
                  <a:pt x="3992" y="730"/>
                </a:cubicBezTo>
                <a:cubicBezTo>
                  <a:pt x="3989" y="717"/>
                  <a:pt x="3988" y="700"/>
                  <a:pt x="3988" y="682"/>
                </a:cubicBezTo>
                <a:close/>
                <a:moveTo>
                  <a:pt x="2336" y="198"/>
                </a:moveTo>
                <a:cubicBezTo>
                  <a:pt x="2310" y="224"/>
                  <a:pt x="2304" y="239"/>
                  <a:pt x="2248" y="238"/>
                </a:cubicBezTo>
                <a:cubicBezTo>
                  <a:pt x="2233" y="223"/>
                  <a:pt x="2219" y="209"/>
                  <a:pt x="2204" y="194"/>
                </a:cubicBezTo>
                <a:cubicBezTo>
                  <a:pt x="2204" y="179"/>
                  <a:pt x="2204" y="165"/>
                  <a:pt x="2204" y="150"/>
                </a:cubicBezTo>
                <a:cubicBezTo>
                  <a:pt x="2219" y="135"/>
                  <a:pt x="2233" y="121"/>
                  <a:pt x="2248" y="106"/>
                </a:cubicBezTo>
                <a:cubicBezTo>
                  <a:pt x="2294" y="104"/>
                  <a:pt x="2322" y="112"/>
                  <a:pt x="2332" y="146"/>
                </a:cubicBezTo>
                <a:cubicBezTo>
                  <a:pt x="2343" y="161"/>
                  <a:pt x="2338" y="178"/>
                  <a:pt x="2336" y="198"/>
                </a:cubicBezTo>
                <a:close/>
                <a:moveTo>
                  <a:pt x="328" y="522"/>
                </a:moveTo>
                <a:cubicBezTo>
                  <a:pt x="242" y="546"/>
                  <a:pt x="154" y="458"/>
                  <a:pt x="176" y="374"/>
                </a:cubicBezTo>
                <a:cubicBezTo>
                  <a:pt x="194" y="305"/>
                  <a:pt x="230" y="311"/>
                  <a:pt x="280" y="278"/>
                </a:cubicBezTo>
                <a:cubicBezTo>
                  <a:pt x="449" y="274"/>
                  <a:pt x="464" y="484"/>
                  <a:pt x="328" y="522"/>
                </a:cubicBezTo>
                <a:close/>
                <a:moveTo>
                  <a:pt x="720" y="1774"/>
                </a:moveTo>
                <a:cubicBezTo>
                  <a:pt x="700" y="1779"/>
                  <a:pt x="680" y="1783"/>
                  <a:pt x="652" y="1782"/>
                </a:cubicBezTo>
                <a:cubicBezTo>
                  <a:pt x="645" y="1775"/>
                  <a:pt x="637" y="1776"/>
                  <a:pt x="628" y="1770"/>
                </a:cubicBezTo>
                <a:cubicBezTo>
                  <a:pt x="615" y="1761"/>
                  <a:pt x="611" y="1741"/>
                  <a:pt x="600" y="1730"/>
                </a:cubicBezTo>
                <a:cubicBezTo>
                  <a:pt x="599" y="1707"/>
                  <a:pt x="598" y="1682"/>
                  <a:pt x="608" y="1670"/>
                </a:cubicBezTo>
                <a:cubicBezTo>
                  <a:pt x="614" y="1652"/>
                  <a:pt x="629" y="1639"/>
                  <a:pt x="648" y="1634"/>
                </a:cubicBezTo>
                <a:cubicBezTo>
                  <a:pt x="651" y="1631"/>
                  <a:pt x="661" y="1629"/>
                  <a:pt x="664" y="1626"/>
                </a:cubicBezTo>
                <a:cubicBezTo>
                  <a:pt x="706" y="1625"/>
                  <a:pt x="738" y="1642"/>
                  <a:pt x="748" y="1674"/>
                </a:cubicBezTo>
                <a:cubicBezTo>
                  <a:pt x="777" y="1713"/>
                  <a:pt x="735" y="1753"/>
                  <a:pt x="720" y="1774"/>
                </a:cubicBezTo>
                <a:close/>
                <a:moveTo>
                  <a:pt x="1440" y="966"/>
                </a:moveTo>
                <a:cubicBezTo>
                  <a:pt x="1401" y="1061"/>
                  <a:pt x="1327" y="1113"/>
                  <a:pt x="1216" y="1138"/>
                </a:cubicBezTo>
                <a:cubicBezTo>
                  <a:pt x="1169" y="1149"/>
                  <a:pt x="1121" y="1129"/>
                  <a:pt x="1092" y="1118"/>
                </a:cubicBezTo>
                <a:cubicBezTo>
                  <a:pt x="982" y="1076"/>
                  <a:pt x="869" y="932"/>
                  <a:pt x="936" y="770"/>
                </a:cubicBezTo>
                <a:cubicBezTo>
                  <a:pt x="962" y="708"/>
                  <a:pt x="1019" y="648"/>
                  <a:pt x="1080" y="622"/>
                </a:cubicBezTo>
                <a:cubicBezTo>
                  <a:pt x="1103" y="612"/>
                  <a:pt x="1135" y="615"/>
                  <a:pt x="1156" y="602"/>
                </a:cubicBezTo>
                <a:cubicBezTo>
                  <a:pt x="1308" y="600"/>
                  <a:pt x="1396" y="669"/>
                  <a:pt x="1440" y="774"/>
                </a:cubicBezTo>
                <a:cubicBezTo>
                  <a:pt x="1450" y="798"/>
                  <a:pt x="1446" y="818"/>
                  <a:pt x="1452" y="846"/>
                </a:cubicBezTo>
                <a:cubicBezTo>
                  <a:pt x="1460" y="882"/>
                  <a:pt x="1453" y="935"/>
                  <a:pt x="1440" y="966"/>
                </a:cubicBezTo>
                <a:close/>
                <a:moveTo>
                  <a:pt x="2148" y="1270"/>
                </a:moveTo>
                <a:cubicBezTo>
                  <a:pt x="2081" y="1288"/>
                  <a:pt x="2078" y="1278"/>
                  <a:pt x="2032" y="1246"/>
                </a:cubicBezTo>
                <a:cubicBezTo>
                  <a:pt x="2027" y="1226"/>
                  <a:pt x="2017" y="1189"/>
                  <a:pt x="2032" y="1170"/>
                </a:cubicBezTo>
                <a:cubicBezTo>
                  <a:pt x="2039" y="1150"/>
                  <a:pt x="2055" y="1144"/>
                  <a:pt x="2068" y="1130"/>
                </a:cubicBezTo>
                <a:cubicBezTo>
                  <a:pt x="2076" y="1128"/>
                  <a:pt x="2076" y="1129"/>
                  <a:pt x="2080" y="1126"/>
                </a:cubicBezTo>
                <a:cubicBezTo>
                  <a:pt x="2131" y="1126"/>
                  <a:pt x="2140" y="1139"/>
                  <a:pt x="2168" y="1158"/>
                </a:cubicBezTo>
                <a:cubicBezTo>
                  <a:pt x="2185" y="1220"/>
                  <a:pt x="2179" y="1226"/>
                  <a:pt x="2148" y="1270"/>
                </a:cubicBezTo>
                <a:close/>
                <a:moveTo>
                  <a:pt x="2852" y="818"/>
                </a:moveTo>
                <a:cubicBezTo>
                  <a:pt x="2820" y="882"/>
                  <a:pt x="2764" y="916"/>
                  <a:pt x="2684" y="934"/>
                </a:cubicBezTo>
                <a:cubicBezTo>
                  <a:pt x="2552" y="964"/>
                  <a:pt x="2421" y="795"/>
                  <a:pt x="2468" y="662"/>
                </a:cubicBezTo>
                <a:cubicBezTo>
                  <a:pt x="2488" y="605"/>
                  <a:pt x="2537" y="557"/>
                  <a:pt x="2592" y="534"/>
                </a:cubicBezTo>
                <a:cubicBezTo>
                  <a:pt x="2610" y="527"/>
                  <a:pt x="2639" y="532"/>
                  <a:pt x="2656" y="522"/>
                </a:cubicBezTo>
                <a:cubicBezTo>
                  <a:pt x="2794" y="526"/>
                  <a:pt x="2929" y="667"/>
                  <a:pt x="2852" y="818"/>
                </a:cubicBezTo>
                <a:close/>
                <a:moveTo>
                  <a:pt x="3088" y="1802"/>
                </a:moveTo>
                <a:cubicBezTo>
                  <a:pt x="3073" y="1817"/>
                  <a:pt x="3059" y="1831"/>
                  <a:pt x="3044" y="1846"/>
                </a:cubicBezTo>
                <a:cubicBezTo>
                  <a:pt x="3029" y="1846"/>
                  <a:pt x="3015" y="1846"/>
                  <a:pt x="3000" y="1846"/>
                </a:cubicBezTo>
                <a:cubicBezTo>
                  <a:pt x="2982" y="1829"/>
                  <a:pt x="2932" y="1793"/>
                  <a:pt x="2964" y="1754"/>
                </a:cubicBezTo>
                <a:cubicBezTo>
                  <a:pt x="2969" y="1739"/>
                  <a:pt x="2981" y="1727"/>
                  <a:pt x="2996" y="1722"/>
                </a:cubicBezTo>
                <a:cubicBezTo>
                  <a:pt x="2999" y="1719"/>
                  <a:pt x="3009" y="1717"/>
                  <a:pt x="3012" y="1714"/>
                </a:cubicBezTo>
                <a:cubicBezTo>
                  <a:pt x="3048" y="1715"/>
                  <a:pt x="3059" y="1728"/>
                  <a:pt x="3080" y="1742"/>
                </a:cubicBezTo>
                <a:cubicBezTo>
                  <a:pt x="3084" y="1760"/>
                  <a:pt x="3088" y="1776"/>
                  <a:pt x="3088" y="1802"/>
                </a:cubicBezTo>
                <a:close/>
                <a:moveTo>
                  <a:pt x="4004" y="2106"/>
                </a:moveTo>
                <a:cubicBezTo>
                  <a:pt x="4011" y="2087"/>
                  <a:pt x="4023" y="2086"/>
                  <a:pt x="4036" y="2074"/>
                </a:cubicBezTo>
                <a:cubicBezTo>
                  <a:pt x="4078" y="2074"/>
                  <a:pt x="4085" y="2083"/>
                  <a:pt x="4108" y="2098"/>
                </a:cubicBezTo>
                <a:cubicBezTo>
                  <a:pt x="4110" y="2107"/>
                  <a:pt x="4112" y="2112"/>
                  <a:pt x="4116" y="2118"/>
                </a:cubicBezTo>
                <a:cubicBezTo>
                  <a:pt x="4117" y="2171"/>
                  <a:pt x="4098" y="2171"/>
                  <a:pt x="4072" y="2194"/>
                </a:cubicBezTo>
                <a:cubicBezTo>
                  <a:pt x="4049" y="2194"/>
                  <a:pt x="4035" y="2193"/>
                  <a:pt x="4024" y="2182"/>
                </a:cubicBezTo>
                <a:cubicBezTo>
                  <a:pt x="4006" y="2176"/>
                  <a:pt x="4006" y="2163"/>
                  <a:pt x="3996" y="2150"/>
                </a:cubicBezTo>
                <a:cubicBezTo>
                  <a:pt x="3996" y="2131"/>
                  <a:pt x="3996" y="2116"/>
                  <a:pt x="4004" y="2106"/>
                </a:cubicBezTo>
                <a:close/>
                <a:moveTo>
                  <a:pt x="3780" y="1794"/>
                </a:moveTo>
                <a:cubicBezTo>
                  <a:pt x="3632" y="1830"/>
                  <a:pt x="3508" y="1708"/>
                  <a:pt x="3476" y="1610"/>
                </a:cubicBezTo>
                <a:cubicBezTo>
                  <a:pt x="3463" y="1570"/>
                  <a:pt x="3462" y="1490"/>
                  <a:pt x="3476" y="1450"/>
                </a:cubicBezTo>
                <a:cubicBezTo>
                  <a:pt x="3501" y="1380"/>
                  <a:pt x="3552" y="1323"/>
                  <a:pt x="3616" y="1290"/>
                </a:cubicBezTo>
                <a:cubicBezTo>
                  <a:pt x="3638" y="1279"/>
                  <a:pt x="3671" y="1280"/>
                  <a:pt x="3692" y="1266"/>
                </a:cubicBezTo>
                <a:cubicBezTo>
                  <a:pt x="3848" y="1264"/>
                  <a:pt x="3934" y="1324"/>
                  <a:pt x="3980" y="1430"/>
                </a:cubicBezTo>
                <a:cubicBezTo>
                  <a:pt x="4059" y="1612"/>
                  <a:pt x="3913" y="1762"/>
                  <a:pt x="3780" y="1794"/>
                </a:cubicBezTo>
                <a:close/>
                <a:moveTo>
                  <a:pt x="6440" y="2046"/>
                </a:moveTo>
                <a:cubicBezTo>
                  <a:pt x="6429" y="2092"/>
                  <a:pt x="6418" y="2140"/>
                  <a:pt x="6400" y="2182"/>
                </a:cubicBezTo>
                <a:cubicBezTo>
                  <a:pt x="6310" y="2391"/>
                  <a:pt x="6143" y="2503"/>
                  <a:pt x="5896" y="2558"/>
                </a:cubicBezTo>
                <a:cubicBezTo>
                  <a:pt x="5792" y="2581"/>
                  <a:pt x="5657" y="2543"/>
                  <a:pt x="5588" y="2514"/>
                </a:cubicBezTo>
                <a:cubicBezTo>
                  <a:pt x="5396" y="2433"/>
                  <a:pt x="5280" y="2304"/>
                  <a:pt x="5216" y="2094"/>
                </a:cubicBezTo>
                <a:cubicBezTo>
                  <a:pt x="5195" y="2025"/>
                  <a:pt x="5180" y="1914"/>
                  <a:pt x="5200" y="1830"/>
                </a:cubicBezTo>
                <a:cubicBezTo>
                  <a:pt x="5210" y="1790"/>
                  <a:pt x="5217" y="1747"/>
                  <a:pt x="5232" y="1710"/>
                </a:cubicBezTo>
                <a:cubicBezTo>
                  <a:pt x="5301" y="1541"/>
                  <a:pt x="5425" y="1416"/>
                  <a:pt x="5592" y="1346"/>
                </a:cubicBezTo>
                <a:cubicBezTo>
                  <a:pt x="5631" y="1335"/>
                  <a:pt x="5669" y="1325"/>
                  <a:pt x="5708" y="1314"/>
                </a:cubicBezTo>
                <a:cubicBezTo>
                  <a:pt x="5728" y="1309"/>
                  <a:pt x="5756" y="1316"/>
                  <a:pt x="5772" y="1306"/>
                </a:cubicBezTo>
                <a:cubicBezTo>
                  <a:pt x="5839" y="1306"/>
                  <a:pt x="5901" y="1303"/>
                  <a:pt x="5956" y="1318"/>
                </a:cubicBezTo>
                <a:cubicBezTo>
                  <a:pt x="6194" y="1380"/>
                  <a:pt x="6335" y="1521"/>
                  <a:pt x="6416" y="1742"/>
                </a:cubicBezTo>
                <a:cubicBezTo>
                  <a:pt x="6443" y="1816"/>
                  <a:pt x="6465" y="1947"/>
                  <a:pt x="6440" y="2046"/>
                </a:cubicBezTo>
                <a:close/>
                <a:moveTo>
                  <a:pt x="8084" y="1718"/>
                </a:moveTo>
                <a:cubicBezTo>
                  <a:pt x="8258" y="1714"/>
                  <a:pt x="8271" y="1929"/>
                  <a:pt x="8128" y="1966"/>
                </a:cubicBezTo>
                <a:cubicBezTo>
                  <a:pt x="8045" y="1988"/>
                  <a:pt x="7957" y="1899"/>
                  <a:pt x="7980" y="1814"/>
                </a:cubicBezTo>
                <a:cubicBezTo>
                  <a:pt x="7998" y="1746"/>
                  <a:pt x="8035" y="1751"/>
                  <a:pt x="8084" y="1718"/>
                </a:cubicBezTo>
                <a:close/>
                <a:moveTo>
                  <a:pt x="7840" y="1246"/>
                </a:moveTo>
                <a:cubicBezTo>
                  <a:pt x="7799" y="1256"/>
                  <a:pt x="7744" y="1250"/>
                  <a:pt x="7708" y="1238"/>
                </a:cubicBezTo>
                <a:cubicBezTo>
                  <a:pt x="7604" y="1204"/>
                  <a:pt x="7478" y="1065"/>
                  <a:pt x="7528" y="906"/>
                </a:cubicBezTo>
                <a:cubicBezTo>
                  <a:pt x="7549" y="839"/>
                  <a:pt x="7594" y="780"/>
                  <a:pt x="7648" y="746"/>
                </a:cubicBezTo>
                <a:cubicBezTo>
                  <a:pt x="7676" y="729"/>
                  <a:pt x="7715" y="729"/>
                  <a:pt x="7744" y="710"/>
                </a:cubicBezTo>
                <a:cubicBezTo>
                  <a:pt x="7899" y="708"/>
                  <a:pt x="7977" y="755"/>
                  <a:pt x="8032" y="850"/>
                </a:cubicBezTo>
                <a:cubicBezTo>
                  <a:pt x="8047" y="876"/>
                  <a:pt x="8048" y="901"/>
                  <a:pt x="8056" y="934"/>
                </a:cubicBezTo>
                <a:cubicBezTo>
                  <a:pt x="8098" y="1101"/>
                  <a:pt x="7956" y="1218"/>
                  <a:pt x="7840" y="1246"/>
                </a:cubicBezTo>
                <a:close/>
                <a:moveTo>
                  <a:pt x="8836" y="2538"/>
                </a:moveTo>
                <a:cubicBezTo>
                  <a:pt x="8819" y="2556"/>
                  <a:pt x="8817" y="2574"/>
                  <a:pt x="8788" y="2582"/>
                </a:cubicBezTo>
                <a:cubicBezTo>
                  <a:pt x="8773" y="2593"/>
                  <a:pt x="8757" y="2588"/>
                  <a:pt x="8736" y="2586"/>
                </a:cubicBezTo>
                <a:cubicBezTo>
                  <a:pt x="8725" y="2576"/>
                  <a:pt x="8709" y="2570"/>
                  <a:pt x="8700" y="2558"/>
                </a:cubicBezTo>
                <a:cubicBezTo>
                  <a:pt x="8694" y="2550"/>
                  <a:pt x="8694" y="2541"/>
                  <a:pt x="8688" y="2534"/>
                </a:cubicBezTo>
                <a:cubicBezTo>
                  <a:pt x="8687" y="2476"/>
                  <a:pt x="8705" y="2469"/>
                  <a:pt x="8732" y="2442"/>
                </a:cubicBezTo>
                <a:cubicBezTo>
                  <a:pt x="8740" y="2440"/>
                  <a:pt x="8740" y="2441"/>
                  <a:pt x="8744" y="2438"/>
                </a:cubicBezTo>
                <a:cubicBezTo>
                  <a:pt x="8818" y="2436"/>
                  <a:pt x="8839" y="2474"/>
                  <a:pt x="8836" y="2538"/>
                </a:cubicBezTo>
                <a:close/>
                <a:moveTo>
                  <a:pt x="9172" y="1678"/>
                </a:moveTo>
                <a:cubicBezTo>
                  <a:pt x="9030" y="1712"/>
                  <a:pt x="8911" y="1595"/>
                  <a:pt x="8880" y="1502"/>
                </a:cubicBezTo>
                <a:cubicBezTo>
                  <a:pt x="8869" y="1469"/>
                  <a:pt x="8865" y="1400"/>
                  <a:pt x="8876" y="1362"/>
                </a:cubicBezTo>
                <a:cubicBezTo>
                  <a:pt x="8898" y="1286"/>
                  <a:pt x="8952" y="1220"/>
                  <a:pt x="9020" y="1190"/>
                </a:cubicBezTo>
                <a:cubicBezTo>
                  <a:pt x="9041" y="1181"/>
                  <a:pt x="9072" y="1182"/>
                  <a:pt x="9092" y="1170"/>
                </a:cubicBezTo>
                <a:cubicBezTo>
                  <a:pt x="9218" y="1168"/>
                  <a:pt x="9297" y="1210"/>
                  <a:pt x="9344" y="1286"/>
                </a:cubicBezTo>
                <a:cubicBezTo>
                  <a:pt x="9452" y="1459"/>
                  <a:pt x="9329" y="1640"/>
                  <a:pt x="9172" y="1678"/>
                </a:cubicBezTo>
                <a:close/>
                <a:moveTo>
                  <a:pt x="10144" y="2010"/>
                </a:moveTo>
                <a:cubicBezTo>
                  <a:pt x="10157" y="1961"/>
                  <a:pt x="10189" y="1952"/>
                  <a:pt x="10224" y="1926"/>
                </a:cubicBezTo>
                <a:cubicBezTo>
                  <a:pt x="10285" y="1924"/>
                  <a:pt x="10325" y="1936"/>
                  <a:pt x="10348" y="1970"/>
                </a:cubicBezTo>
                <a:cubicBezTo>
                  <a:pt x="10393" y="2037"/>
                  <a:pt x="10345" y="2122"/>
                  <a:pt x="10292" y="2142"/>
                </a:cubicBezTo>
                <a:cubicBezTo>
                  <a:pt x="10215" y="2171"/>
                  <a:pt x="10122" y="2093"/>
                  <a:pt x="10144" y="2010"/>
                </a:cubicBezTo>
                <a:close/>
                <a:moveTo>
                  <a:pt x="10020" y="1298"/>
                </a:moveTo>
                <a:cubicBezTo>
                  <a:pt x="9996" y="1305"/>
                  <a:pt x="9969" y="1318"/>
                  <a:pt x="9948" y="1298"/>
                </a:cubicBezTo>
                <a:cubicBezTo>
                  <a:pt x="9930" y="1291"/>
                  <a:pt x="9931" y="1278"/>
                  <a:pt x="9920" y="1266"/>
                </a:cubicBezTo>
                <a:cubicBezTo>
                  <a:pt x="9920" y="1247"/>
                  <a:pt x="9920" y="1232"/>
                  <a:pt x="9928" y="1222"/>
                </a:cubicBezTo>
                <a:cubicBezTo>
                  <a:pt x="9935" y="1203"/>
                  <a:pt x="9947" y="1202"/>
                  <a:pt x="9960" y="1190"/>
                </a:cubicBezTo>
                <a:cubicBezTo>
                  <a:pt x="10002" y="1190"/>
                  <a:pt x="10009" y="1199"/>
                  <a:pt x="10032" y="1214"/>
                </a:cubicBezTo>
                <a:cubicBezTo>
                  <a:pt x="10041" y="1251"/>
                  <a:pt x="10037" y="1270"/>
                  <a:pt x="10020" y="1298"/>
                </a:cubicBezTo>
                <a:close/>
                <a:moveTo>
                  <a:pt x="10524" y="714"/>
                </a:moveTo>
                <a:cubicBezTo>
                  <a:pt x="10375" y="750"/>
                  <a:pt x="10245" y="583"/>
                  <a:pt x="10288" y="446"/>
                </a:cubicBezTo>
                <a:cubicBezTo>
                  <a:pt x="10306" y="390"/>
                  <a:pt x="10349" y="337"/>
                  <a:pt x="10400" y="314"/>
                </a:cubicBezTo>
                <a:cubicBezTo>
                  <a:pt x="10417" y="306"/>
                  <a:pt x="10438" y="308"/>
                  <a:pt x="10452" y="298"/>
                </a:cubicBezTo>
                <a:cubicBezTo>
                  <a:pt x="10572" y="296"/>
                  <a:pt x="10640" y="334"/>
                  <a:pt x="10680" y="410"/>
                </a:cubicBezTo>
                <a:cubicBezTo>
                  <a:pt x="10756" y="557"/>
                  <a:pt x="10639" y="686"/>
                  <a:pt x="10524" y="714"/>
                </a:cubicBezTo>
                <a:close/>
                <a:moveTo>
                  <a:pt x="11408" y="1230"/>
                </a:moveTo>
                <a:cubicBezTo>
                  <a:pt x="11338" y="1254"/>
                  <a:pt x="11252" y="1184"/>
                  <a:pt x="11272" y="1106"/>
                </a:cubicBezTo>
                <a:cubicBezTo>
                  <a:pt x="11285" y="1058"/>
                  <a:pt x="11317" y="1051"/>
                  <a:pt x="11352" y="1026"/>
                </a:cubicBezTo>
                <a:cubicBezTo>
                  <a:pt x="11499" y="1022"/>
                  <a:pt x="11518" y="1192"/>
                  <a:pt x="11408" y="12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70593" y="5341019"/>
            <a:ext cx="9347687" cy="776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44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Titillium Lt" panose="00000400000000000000" pitchFamily="50" charset="0"/>
                <a:ea typeface="+mn-ea"/>
                <a:cs typeface="+mn-cs"/>
              </a:rPr>
              <a:t>Ch. 3 : Récursivité / Diviser pour régner</a:t>
            </a:r>
            <a:endParaRPr kumimoji="0" lang="bg-BG" sz="4444" b="0" i="0" u="none" strike="noStrike" kern="120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/>
        </p:nvSpPr>
        <p:spPr>
          <a:xfrm flipV="1">
            <a:off x="0" y="4289777"/>
            <a:ext cx="12192000" cy="5548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53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Fonction ré</a:t>
            </a:r>
            <a:r>
              <a:rPr lang="fr-FR" noProof="0" dirty="0">
                <a:latin typeface="Titillium Lt" panose="00000400000000000000" pitchFamily="50" charset="0"/>
              </a:rPr>
              <a:t>cursive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188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BA4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💡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Consolas" panose="020B0609020204030204" pitchFamily="49" charset="0"/>
              </a:rPr>
              <a:t>Le site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1CBB9F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Consolas" panose="020B0609020204030204" pitchFamily="49" charset="0"/>
              </a:rPr>
              <a:t>pythontutor.com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Consolas" panose="020B0609020204030204" pitchFamily="49" charset="0"/>
              </a:rPr>
              <a:t> permet de visualiser ce fonctionnement de manière interactive </a:t>
            </a:r>
          </a:p>
          <a:p>
            <a:pPr marL="639696" marR="0" lvl="1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Exemple de la factorielle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3CBDDC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Consolas" panose="020B0609020204030204" pitchFamily="49" charset="0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3CBDDC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Consolas" panose="020B0609020204030204" pitchFamily="49" charset="0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BA4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💡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On peut visualiser la pile des appels avec le débuggeur de VS Code (ou tout autre éditeur) :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B9529F5-8DA8-4877-9113-9D5B5E6DD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486" y="3938096"/>
            <a:ext cx="10051027" cy="26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Récursions terminale et non terminale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Une fonction récursive est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terminale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si l’appel récursif est la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BA41F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seule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instruction dans le </a:t>
            </a: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return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:</a:t>
            </a: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Une fonction récursive est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non terminale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sinon :</a:t>
            </a: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Exemple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: la fonction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1CBB9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précédente était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non terminale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ECA708-AB3C-44E3-80C6-C2A551CA3D75}"/>
              </a:ext>
            </a:extLst>
          </p:cNvPr>
          <p:cNvSpPr txBox="1"/>
          <p:nvPr/>
        </p:nvSpPr>
        <p:spPr>
          <a:xfrm>
            <a:off x="2381069" y="2345395"/>
            <a:ext cx="7429861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recursionTerminale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(n):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// ...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recursionTerminale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(n - 1)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FAAC08B-9ED9-4EC2-9448-C91B512DD745}"/>
              </a:ext>
            </a:extLst>
          </p:cNvPr>
          <p:cNvSpPr txBox="1"/>
          <p:nvPr/>
        </p:nvSpPr>
        <p:spPr>
          <a:xfrm>
            <a:off x="2381069" y="4218642"/>
            <a:ext cx="7429861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recursionNonTerminale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(n):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// ...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n +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recursionNonTerminale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(n - 1)</a:t>
            </a:r>
          </a:p>
        </p:txBody>
      </p:sp>
    </p:spTree>
    <p:extLst>
      <p:ext uri="{BB962C8B-B14F-4D97-AF65-F5344CB8AC3E}">
        <p14:creationId xmlns:p14="http://schemas.microsoft.com/office/powerpoint/2010/main" val="19492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re 17">
            <a:extLst>
              <a:ext uri="{FF2B5EF4-FFF2-40B4-BE49-F238E27FC236}">
                <a16:creationId xmlns:a16="http://schemas.microsoft.com/office/drawing/2014/main" id="{54299329-AFC4-4333-A618-A95B3D51D932}"/>
              </a:ext>
            </a:extLst>
          </p:cNvPr>
          <p:cNvSpPr/>
          <p:nvPr/>
        </p:nvSpPr>
        <p:spPr>
          <a:xfrm>
            <a:off x="9014881" y="5733451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factorielle(3,1)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AD43435-58BF-416A-82A9-169EEEAD0760}"/>
              </a:ext>
            </a:extLst>
          </p:cNvPr>
          <p:cNvSpPr/>
          <p:nvPr/>
        </p:nvSpPr>
        <p:spPr>
          <a:xfrm>
            <a:off x="9014881" y="5732684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factorielle(2,3)</a:t>
            </a:r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9628DA82-D973-4A29-9219-3502ABBB7709}"/>
              </a:ext>
            </a:extLst>
          </p:cNvPr>
          <p:cNvSpPr/>
          <p:nvPr/>
        </p:nvSpPr>
        <p:spPr>
          <a:xfrm>
            <a:off x="9014881" y="5731150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factorielle(1,6)</a:t>
            </a:r>
          </a:p>
        </p:txBody>
      </p:sp>
      <p:sp>
        <p:nvSpPr>
          <p:cNvPr id="21" name="Cylindre 20">
            <a:extLst>
              <a:ext uri="{FF2B5EF4-FFF2-40B4-BE49-F238E27FC236}">
                <a16:creationId xmlns:a16="http://schemas.microsoft.com/office/drawing/2014/main" id="{77CA2E01-B8F0-420A-A6F4-82D7C7A182DE}"/>
              </a:ext>
            </a:extLst>
          </p:cNvPr>
          <p:cNvSpPr/>
          <p:nvPr/>
        </p:nvSpPr>
        <p:spPr>
          <a:xfrm>
            <a:off x="9014881" y="5730383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factorielle(0,6)</a:t>
            </a:r>
          </a:p>
        </p:txBody>
      </p:sp>
      <p:sp>
        <p:nvSpPr>
          <p:cNvPr id="22" name="Cylindre 21">
            <a:extLst>
              <a:ext uri="{FF2B5EF4-FFF2-40B4-BE49-F238E27FC236}">
                <a16:creationId xmlns:a16="http://schemas.microsoft.com/office/drawing/2014/main" id="{22413592-E9DB-43F6-865B-45F84EE9E2E8}"/>
              </a:ext>
            </a:extLst>
          </p:cNvPr>
          <p:cNvSpPr/>
          <p:nvPr/>
        </p:nvSpPr>
        <p:spPr>
          <a:xfrm>
            <a:off x="9014881" y="5733451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4" name="Cylindre 13">
            <a:extLst>
              <a:ext uri="{FF2B5EF4-FFF2-40B4-BE49-F238E27FC236}">
                <a16:creationId xmlns:a16="http://schemas.microsoft.com/office/drawing/2014/main" id="{350C2155-DE72-4543-976A-2075C15E82D4}"/>
              </a:ext>
            </a:extLst>
          </p:cNvPr>
          <p:cNvSpPr/>
          <p:nvPr/>
        </p:nvSpPr>
        <p:spPr>
          <a:xfrm>
            <a:off x="9014881" y="4021199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878787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Cylindre 14">
            <a:extLst>
              <a:ext uri="{FF2B5EF4-FFF2-40B4-BE49-F238E27FC236}">
                <a16:creationId xmlns:a16="http://schemas.microsoft.com/office/drawing/2014/main" id="{B4932C77-CCF6-4CB3-AA53-93BAEADFAA0C}"/>
              </a:ext>
            </a:extLst>
          </p:cNvPr>
          <p:cNvSpPr/>
          <p:nvPr/>
        </p:nvSpPr>
        <p:spPr>
          <a:xfrm>
            <a:off x="9014881" y="3335514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878787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Cylindre 15">
            <a:extLst>
              <a:ext uri="{FF2B5EF4-FFF2-40B4-BE49-F238E27FC236}">
                <a16:creationId xmlns:a16="http://schemas.microsoft.com/office/drawing/2014/main" id="{23CAB9AF-8A7D-4E3D-A8C6-9369747F5390}"/>
              </a:ext>
            </a:extLst>
          </p:cNvPr>
          <p:cNvSpPr/>
          <p:nvPr/>
        </p:nvSpPr>
        <p:spPr>
          <a:xfrm>
            <a:off x="9014881" y="2644655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878787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86E4A57C-EBCA-4432-9BD5-BD17EAD929C3}"/>
              </a:ext>
            </a:extLst>
          </p:cNvPr>
          <p:cNvSpPr/>
          <p:nvPr/>
        </p:nvSpPr>
        <p:spPr>
          <a:xfrm>
            <a:off x="9014881" y="1960872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878787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76913DE7-B60C-4B0C-9D25-978AFE4B540A}"/>
              </a:ext>
            </a:extLst>
          </p:cNvPr>
          <p:cNvSpPr/>
          <p:nvPr/>
        </p:nvSpPr>
        <p:spPr>
          <a:xfrm>
            <a:off x="9014881" y="4021199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factorielle(3)</a:t>
            </a:r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4EDA48DF-869C-4AE6-A111-DCB04E58E98F}"/>
              </a:ext>
            </a:extLst>
          </p:cNvPr>
          <p:cNvSpPr/>
          <p:nvPr/>
        </p:nvSpPr>
        <p:spPr>
          <a:xfrm>
            <a:off x="9014881" y="3335514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factorielle(2)</a:t>
            </a:r>
          </a:p>
        </p:txBody>
      </p:sp>
      <p:sp>
        <p:nvSpPr>
          <p:cNvPr id="12" name="Cylindre 11">
            <a:extLst>
              <a:ext uri="{FF2B5EF4-FFF2-40B4-BE49-F238E27FC236}">
                <a16:creationId xmlns:a16="http://schemas.microsoft.com/office/drawing/2014/main" id="{FFC862B7-8786-47ED-9BB7-68DB207E247D}"/>
              </a:ext>
            </a:extLst>
          </p:cNvPr>
          <p:cNvSpPr/>
          <p:nvPr/>
        </p:nvSpPr>
        <p:spPr>
          <a:xfrm>
            <a:off x="9014881" y="2643888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factorielle(1)</a:t>
            </a:r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483A8C69-2DCA-4D5B-856D-B68A4B11488E}"/>
              </a:ext>
            </a:extLst>
          </p:cNvPr>
          <p:cNvSpPr/>
          <p:nvPr/>
        </p:nvSpPr>
        <p:spPr>
          <a:xfrm>
            <a:off x="9014881" y="1960872"/>
            <a:ext cx="2335290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factorielle(0)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Récursions terminale et non terminale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7908108" cy="465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Exemple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: la fonction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1CBB9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précédente était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non terminale</a:t>
            </a: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⇒ on peut la transformer simplement en fonction récursive terminale :</a:t>
            </a: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BA41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BA4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💡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BA41F"/>
                </a:solidFill>
                <a:effectLst/>
                <a:uLnTx/>
                <a:uFillTx/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Avantage :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on n’a plus besoin de stocker tous les résultats intermédiaires sur la pile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0BB144-4C26-4850-9D6E-61944F0FCA16}"/>
              </a:ext>
            </a:extLst>
          </p:cNvPr>
          <p:cNvSpPr txBox="1"/>
          <p:nvPr/>
        </p:nvSpPr>
        <p:spPr>
          <a:xfrm>
            <a:off x="581298" y="3071336"/>
            <a:ext cx="7429861" cy="2031325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(n,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resultat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==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resultat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factorielle(n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*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resultat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     # -&gt; 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906600" y="4917995"/>
            <a:ext cx="25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Récursion non terminale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090945" y="6664298"/>
            <a:ext cx="21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Récursion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terminale</a:t>
            </a:r>
          </a:p>
        </p:txBody>
      </p:sp>
    </p:spTree>
    <p:extLst>
      <p:ext uri="{BB962C8B-B14F-4D97-AF65-F5344CB8AC3E}">
        <p14:creationId xmlns:p14="http://schemas.microsoft.com/office/powerpoint/2010/main" val="20165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3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3272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ctr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Toute fonction récursive peut être transformée en fonction itérative (et réciproquement)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Récursif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Itératif</a:t>
            </a:r>
          </a:p>
          <a:p>
            <a:pPr marL="182541" marR="0" lvl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	Demande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de gérer manuellement et explicitement une pile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525441" lvl="0" indent="-342900" defTabSz="914309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fr-FR" sz="2000" dirty="0">
                <a:solidFill>
                  <a:srgbClr val="878787">
                    <a:lumMod val="75000"/>
                  </a:srgbClr>
                </a:solidFill>
                <a:latin typeface="Titillium" panose="00000500000000000000" pitchFamily="50" charset="0"/>
              </a:rPr>
              <a:t>Itératif </a:t>
            </a:r>
            <a:r>
              <a:rPr lang="fr-FR" sz="2000" dirty="0">
                <a:solidFill>
                  <a:srgbClr val="878787">
                    <a:lumMod val="75000"/>
                  </a:srgbClr>
                </a:solidFill>
                <a:latin typeface="Titillium" panose="00000500000000000000" pitchFamily="50" charset="0"/>
                <a:sym typeface="Wingdings" panose="05000000000000000000" pitchFamily="2" charset="2"/>
              </a:rPr>
              <a:t> </a:t>
            </a:r>
            <a:r>
              <a:rPr lang="fr-FR" sz="2000" dirty="0">
                <a:solidFill>
                  <a:srgbClr val="878787">
                    <a:lumMod val="75000"/>
                  </a:srgbClr>
                </a:solidFill>
                <a:latin typeface="Titillium" panose="00000500000000000000" pitchFamily="50" charset="0"/>
              </a:rPr>
              <a:t>Récursif</a:t>
            </a:r>
          </a:p>
          <a:p>
            <a:pPr marL="182541" lvl="0" defTabSz="914309">
              <a:lnSpc>
                <a:spcPct val="150000"/>
              </a:lnSpc>
              <a:defRPr/>
            </a:pPr>
            <a:r>
              <a:rPr lang="fr-FR" sz="2000" dirty="0">
                <a:solidFill>
                  <a:srgbClr val="878787">
                    <a:lumMod val="75000"/>
                  </a:srgbClr>
                </a:solidFill>
                <a:latin typeface="Titillium" panose="00000500000000000000" pitchFamily="50" charset="0"/>
              </a:rPr>
              <a:t>	L’itération peut être remplacée facilement par une récursion terminale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74D1DD1-B1AB-4079-8EEF-9E41DAB5A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938" y="119285"/>
            <a:ext cx="9144001" cy="900747"/>
          </a:xfrm>
        </p:spPr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Itératif vs. récursif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082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04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ctr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Transformation d’une fonction récursive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en fonction itération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74D1DD1-B1AB-4079-8EEF-9E41DAB5A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938" y="119285"/>
            <a:ext cx="9144001" cy="900747"/>
          </a:xfrm>
        </p:spPr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Itératif vs. récursif</a:t>
            </a:r>
            <a:endParaRPr lang="fr-FR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64A9C8-2A56-D99E-7170-44C79B5B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6" y="2361713"/>
            <a:ext cx="7824245" cy="46445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FD3430-CD56-7786-86B5-31C28C8272B4}"/>
              </a:ext>
            </a:extLst>
          </p:cNvPr>
          <p:cNvSpPr txBox="1"/>
          <p:nvPr/>
        </p:nvSpPr>
        <p:spPr>
          <a:xfrm>
            <a:off x="8389393" y="2411141"/>
            <a:ext cx="33116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7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fr-FR" sz="17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Pile des appels</a:t>
            </a:r>
          </a:p>
          <a:p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Pile des valeurs de retour</a:t>
            </a:r>
          </a:p>
          <a:p>
            <a:endParaRPr lang="fr-FR" sz="17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fr-FR" sz="17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fr-FR" sz="17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fr-FR" sz="17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L’ordre des HANDLE / CALL peut varier selon l’algo.</a:t>
            </a:r>
          </a:p>
          <a:p>
            <a:endParaRPr lang="fr-FR" sz="17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fr-FR" sz="17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fr-FR" sz="17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C’est ici qu’on "consomme" les valeurs de la pile de retour</a:t>
            </a:r>
          </a:p>
        </p:txBody>
      </p:sp>
    </p:spTree>
    <p:extLst>
      <p:ext uri="{BB962C8B-B14F-4D97-AF65-F5344CB8AC3E}">
        <p14:creationId xmlns:p14="http://schemas.microsoft.com/office/powerpoint/2010/main" val="35018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04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ctr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Exemple : Fibonacci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74D1DD1-B1AB-4079-8EEF-9E41DAB5A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938" y="119285"/>
            <a:ext cx="9144001" cy="900747"/>
          </a:xfrm>
        </p:spPr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Itératif vs. récursif</a:t>
            </a:r>
            <a:endParaRPr lang="fr-FR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3AD0DE-342F-5D64-BF85-6BF15FCD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" y="3817610"/>
            <a:ext cx="55911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5E99E7-6651-56D3-D8A9-DC425268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06" y="2221241"/>
            <a:ext cx="5591175" cy="518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4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21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ctr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Toute fonction récursive peut être transformée en fonction itérative (et réciproquement)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✓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Avantages du récursif</a:t>
            </a:r>
          </a:p>
          <a:p>
            <a:pPr marL="982596" marR="0" lvl="1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Fonctions plus lisibles et plus élégantes </a:t>
            </a: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une fois écrites</a:t>
            </a:r>
            <a:r>
              <a:rPr kumimoji="0" lang="fr-FR" sz="200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</a:t>
            </a:r>
            <a:r>
              <a:rPr kumimoji="0" lang="fr-FR" sz="200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(ex. Tours</a:t>
            </a:r>
            <a:r>
              <a:rPr kumimoji="0" lang="fr-FR" sz="2000" u="none" strike="noStrike" kern="1200" cap="none" spc="0" normalizeH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de Hanoï)</a:t>
            </a:r>
          </a:p>
          <a:p>
            <a:pPr marL="982596" marR="0" lvl="1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2000" dirty="0">
                <a:solidFill>
                  <a:srgbClr val="878787">
                    <a:lumMod val="75000"/>
                  </a:srgbClr>
                </a:solidFill>
                <a:latin typeface="Titillium" panose="00000500000000000000" pitchFamily="50" charset="0"/>
              </a:rPr>
              <a:t>Plus naturel dans les algorithmes qui font intervenir du </a:t>
            </a:r>
            <a:r>
              <a:rPr lang="fr-FR" sz="2000" i="1" dirty="0" err="1">
                <a:solidFill>
                  <a:srgbClr val="878787">
                    <a:lumMod val="75000"/>
                  </a:srgbClr>
                </a:solidFill>
                <a:latin typeface="Titillium" panose="00000500000000000000" pitchFamily="50" charset="0"/>
              </a:rPr>
              <a:t>backtracking</a:t>
            </a:r>
            <a:r>
              <a:rPr lang="fr-FR" sz="2000" dirty="0">
                <a:solidFill>
                  <a:srgbClr val="878787">
                    <a:lumMod val="75000"/>
                  </a:srgbClr>
                </a:solidFill>
                <a:latin typeface="Titillium" panose="00000500000000000000" pitchFamily="50" charset="0"/>
              </a:rPr>
              <a:t> ou du </a:t>
            </a:r>
            <a:r>
              <a:rPr lang="fr-FR" sz="2000" i="1" dirty="0">
                <a:solidFill>
                  <a:srgbClr val="878787">
                    <a:lumMod val="75000"/>
                  </a:srgbClr>
                </a:solidFill>
                <a:latin typeface="Titillium" panose="00000500000000000000" pitchFamily="50" charset="0"/>
              </a:rPr>
              <a:t>diviser pour régner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</a:endParaRPr>
          </a:p>
          <a:p>
            <a:pPr marL="982596" marR="0" lvl="1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Pile d’exécution gérée automatiquement</a:t>
            </a:r>
          </a:p>
          <a:p>
            <a:pPr marL="182541" marR="0" lvl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❌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Inconvénients du récursif</a:t>
            </a:r>
          </a:p>
          <a:p>
            <a:pPr marL="982596" marR="0" lvl="1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Plus difficile à appréhender quand on n’a pas l’habitude</a:t>
            </a:r>
          </a:p>
          <a:p>
            <a:pPr marL="982596" marR="0" lvl="1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Temps d’exécution plus élevé (gestion des appels de fonction et des contextes d’exécution)</a:t>
            </a:r>
          </a:p>
          <a:p>
            <a:pPr marL="982596" marR="0" lvl="1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Dans certains cas, la pile système peut être trop petite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74D1DD1-B1AB-4079-8EEF-9E41DAB5A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938" y="119285"/>
            <a:ext cx="9144001" cy="900747"/>
          </a:xfrm>
        </p:spPr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Itératif vs. récursif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785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"/>
            <a:ext cx="12192000" cy="428977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1200836" y="1915755"/>
            <a:ext cx="9790339" cy="2374029"/>
          </a:xfrm>
          <a:custGeom>
            <a:avLst/>
            <a:gdLst>
              <a:gd name="T0" fmla="*/ 10828 w 11635"/>
              <a:gd name="T1" fmla="*/ 718 h 2818"/>
              <a:gd name="T2" fmla="*/ 10188 w 11635"/>
              <a:gd name="T3" fmla="*/ 754 h 2818"/>
              <a:gd name="T4" fmla="*/ 9592 w 11635"/>
              <a:gd name="T5" fmla="*/ 1294 h 2818"/>
              <a:gd name="T6" fmla="*/ 8364 w 11635"/>
              <a:gd name="T7" fmla="*/ 1162 h 2818"/>
              <a:gd name="T8" fmla="*/ 8092 w 11635"/>
              <a:gd name="T9" fmla="*/ 350 h 2818"/>
              <a:gd name="T10" fmla="*/ 7564 w 11635"/>
              <a:gd name="T11" fmla="*/ 586 h 2818"/>
              <a:gd name="T12" fmla="*/ 7484 w 11635"/>
              <a:gd name="T13" fmla="*/ 642 h 2818"/>
              <a:gd name="T14" fmla="*/ 6692 w 11635"/>
              <a:gd name="T15" fmla="*/ 1450 h 2818"/>
              <a:gd name="T16" fmla="*/ 4340 w 11635"/>
              <a:gd name="T17" fmla="*/ 1650 h 2818"/>
              <a:gd name="T18" fmla="*/ 4000 w 11635"/>
              <a:gd name="T19" fmla="*/ 594 h 2818"/>
              <a:gd name="T20" fmla="*/ 3616 w 11635"/>
              <a:gd name="T21" fmla="*/ 1114 h 2818"/>
              <a:gd name="T22" fmla="*/ 2956 w 11635"/>
              <a:gd name="T23" fmla="*/ 866 h 2818"/>
              <a:gd name="T24" fmla="*/ 2404 w 11635"/>
              <a:gd name="T25" fmla="*/ 142 h 2818"/>
              <a:gd name="T26" fmla="*/ 2384 w 11635"/>
              <a:gd name="T27" fmla="*/ 562 h 2818"/>
              <a:gd name="T28" fmla="*/ 1704 w 11635"/>
              <a:gd name="T29" fmla="*/ 806 h 2818"/>
              <a:gd name="T30" fmla="*/ 536 w 11635"/>
              <a:gd name="T31" fmla="*/ 434 h 2818"/>
              <a:gd name="T32" fmla="*/ 668 w 11635"/>
              <a:gd name="T33" fmla="*/ 834 h 2818"/>
              <a:gd name="T34" fmla="*/ 736 w 11635"/>
              <a:gd name="T35" fmla="*/ 1558 h 2818"/>
              <a:gd name="T36" fmla="*/ 1160 w 11635"/>
              <a:gd name="T37" fmla="*/ 1390 h 2818"/>
              <a:gd name="T38" fmla="*/ 2172 w 11635"/>
              <a:gd name="T39" fmla="*/ 1346 h 2818"/>
              <a:gd name="T40" fmla="*/ 2768 w 11635"/>
              <a:gd name="T41" fmla="*/ 1038 h 2818"/>
              <a:gd name="T42" fmla="*/ 3136 w 11635"/>
              <a:gd name="T43" fmla="*/ 1714 h 2818"/>
              <a:gd name="T44" fmla="*/ 3972 w 11635"/>
              <a:gd name="T45" fmla="*/ 2042 h 2818"/>
              <a:gd name="T46" fmla="*/ 4148 w 11635"/>
              <a:gd name="T47" fmla="*/ 1662 h 2818"/>
              <a:gd name="T48" fmla="*/ 5308 w 11635"/>
              <a:gd name="T49" fmla="*/ 2782 h 2818"/>
              <a:gd name="T50" fmla="*/ 6804 w 11635"/>
              <a:gd name="T51" fmla="*/ 2094 h 2818"/>
              <a:gd name="T52" fmla="*/ 7844 w 11635"/>
              <a:gd name="T53" fmla="*/ 1430 h 2818"/>
              <a:gd name="T54" fmla="*/ 8224 w 11635"/>
              <a:gd name="T55" fmla="*/ 1626 h 2818"/>
              <a:gd name="T56" fmla="*/ 8484 w 11635"/>
              <a:gd name="T57" fmla="*/ 1242 h 2818"/>
              <a:gd name="T58" fmla="*/ 8788 w 11635"/>
              <a:gd name="T59" fmla="*/ 2366 h 2818"/>
              <a:gd name="T60" fmla="*/ 9168 w 11635"/>
              <a:gd name="T61" fmla="*/ 1902 h 2818"/>
              <a:gd name="T62" fmla="*/ 10460 w 11635"/>
              <a:gd name="T63" fmla="*/ 2122 h 2818"/>
              <a:gd name="T64" fmla="*/ 9600 w 11635"/>
              <a:gd name="T65" fmla="*/ 1338 h 2818"/>
              <a:gd name="T66" fmla="*/ 10260 w 11635"/>
              <a:gd name="T67" fmla="*/ 910 h 2818"/>
              <a:gd name="T68" fmla="*/ 10800 w 11635"/>
              <a:gd name="T69" fmla="*/ 754 h 2818"/>
              <a:gd name="T70" fmla="*/ 8180 w 11635"/>
              <a:gd name="T71" fmla="*/ 206 h 2818"/>
              <a:gd name="T72" fmla="*/ 7368 w 11635"/>
              <a:gd name="T73" fmla="*/ 410 h 2818"/>
              <a:gd name="T74" fmla="*/ 4024 w 11635"/>
              <a:gd name="T75" fmla="*/ 646 h 2818"/>
              <a:gd name="T76" fmla="*/ 2336 w 11635"/>
              <a:gd name="T77" fmla="*/ 198 h 2818"/>
              <a:gd name="T78" fmla="*/ 328 w 11635"/>
              <a:gd name="T79" fmla="*/ 522 h 2818"/>
              <a:gd name="T80" fmla="*/ 600 w 11635"/>
              <a:gd name="T81" fmla="*/ 1730 h 2818"/>
              <a:gd name="T82" fmla="*/ 1216 w 11635"/>
              <a:gd name="T83" fmla="*/ 1138 h 2818"/>
              <a:gd name="T84" fmla="*/ 1440 w 11635"/>
              <a:gd name="T85" fmla="*/ 966 h 2818"/>
              <a:gd name="T86" fmla="*/ 2148 w 11635"/>
              <a:gd name="T87" fmla="*/ 1270 h 2818"/>
              <a:gd name="T88" fmla="*/ 3088 w 11635"/>
              <a:gd name="T89" fmla="*/ 1802 h 2818"/>
              <a:gd name="T90" fmla="*/ 3088 w 11635"/>
              <a:gd name="T91" fmla="*/ 1802 h 2818"/>
              <a:gd name="T92" fmla="*/ 3996 w 11635"/>
              <a:gd name="T93" fmla="*/ 2150 h 2818"/>
              <a:gd name="T94" fmla="*/ 3980 w 11635"/>
              <a:gd name="T95" fmla="*/ 1430 h 2818"/>
              <a:gd name="T96" fmla="*/ 5200 w 11635"/>
              <a:gd name="T97" fmla="*/ 1830 h 2818"/>
              <a:gd name="T98" fmla="*/ 6440 w 11635"/>
              <a:gd name="T99" fmla="*/ 2046 h 2818"/>
              <a:gd name="T100" fmla="*/ 7528 w 11635"/>
              <a:gd name="T101" fmla="*/ 906 h 2818"/>
              <a:gd name="T102" fmla="*/ 8788 w 11635"/>
              <a:gd name="T103" fmla="*/ 2582 h 2818"/>
              <a:gd name="T104" fmla="*/ 9172 w 11635"/>
              <a:gd name="T105" fmla="*/ 1678 h 2818"/>
              <a:gd name="T106" fmla="*/ 10144 w 11635"/>
              <a:gd name="T107" fmla="*/ 2010 h 2818"/>
              <a:gd name="T108" fmla="*/ 9920 w 11635"/>
              <a:gd name="T109" fmla="*/ 1266 h 2818"/>
              <a:gd name="T110" fmla="*/ 10400 w 11635"/>
              <a:gd name="T111" fmla="*/ 314 h 2818"/>
              <a:gd name="T112" fmla="*/ 11408 w 11635"/>
              <a:gd name="T113" fmla="*/ 1230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35" h="2818">
                <a:moveTo>
                  <a:pt x="11432" y="934"/>
                </a:moveTo>
                <a:cubicBezTo>
                  <a:pt x="11418" y="929"/>
                  <a:pt x="11387" y="919"/>
                  <a:pt x="11368" y="922"/>
                </a:cubicBezTo>
                <a:cubicBezTo>
                  <a:pt x="11322" y="930"/>
                  <a:pt x="11283" y="940"/>
                  <a:pt x="11252" y="962"/>
                </a:cubicBezTo>
                <a:cubicBezTo>
                  <a:pt x="11237" y="973"/>
                  <a:pt x="11231" y="991"/>
                  <a:pt x="11212" y="998"/>
                </a:cubicBezTo>
                <a:cubicBezTo>
                  <a:pt x="11183" y="967"/>
                  <a:pt x="11140" y="947"/>
                  <a:pt x="11104" y="922"/>
                </a:cubicBezTo>
                <a:cubicBezTo>
                  <a:pt x="11043" y="879"/>
                  <a:pt x="10985" y="829"/>
                  <a:pt x="10924" y="786"/>
                </a:cubicBezTo>
                <a:cubicBezTo>
                  <a:pt x="10893" y="764"/>
                  <a:pt x="10851" y="747"/>
                  <a:pt x="10828" y="718"/>
                </a:cubicBezTo>
                <a:cubicBezTo>
                  <a:pt x="10824" y="713"/>
                  <a:pt x="10846" y="671"/>
                  <a:pt x="10852" y="658"/>
                </a:cubicBezTo>
                <a:cubicBezTo>
                  <a:pt x="10872" y="616"/>
                  <a:pt x="10901" y="530"/>
                  <a:pt x="10884" y="458"/>
                </a:cubicBezTo>
                <a:cubicBezTo>
                  <a:pt x="10843" y="288"/>
                  <a:pt x="10761" y="177"/>
                  <a:pt x="10604" y="126"/>
                </a:cubicBezTo>
                <a:cubicBezTo>
                  <a:pt x="10572" y="121"/>
                  <a:pt x="10540" y="115"/>
                  <a:pt x="10508" y="110"/>
                </a:cubicBezTo>
                <a:cubicBezTo>
                  <a:pt x="10453" y="98"/>
                  <a:pt x="10370" y="132"/>
                  <a:pt x="10336" y="146"/>
                </a:cubicBezTo>
                <a:cubicBezTo>
                  <a:pt x="10218" y="197"/>
                  <a:pt x="10140" y="286"/>
                  <a:pt x="10104" y="418"/>
                </a:cubicBezTo>
                <a:cubicBezTo>
                  <a:pt x="10066" y="558"/>
                  <a:pt x="10133" y="680"/>
                  <a:pt x="10188" y="754"/>
                </a:cubicBezTo>
                <a:cubicBezTo>
                  <a:pt x="10206" y="779"/>
                  <a:pt x="10229" y="811"/>
                  <a:pt x="10260" y="822"/>
                </a:cubicBezTo>
                <a:cubicBezTo>
                  <a:pt x="10247" y="860"/>
                  <a:pt x="10210" y="891"/>
                  <a:pt x="10188" y="922"/>
                </a:cubicBezTo>
                <a:cubicBezTo>
                  <a:pt x="10149" y="977"/>
                  <a:pt x="10115" y="1031"/>
                  <a:pt x="10076" y="1086"/>
                </a:cubicBezTo>
                <a:cubicBezTo>
                  <a:pt x="10063" y="1104"/>
                  <a:pt x="10043" y="1118"/>
                  <a:pt x="10036" y="1142"/>
                </a:cubicBezTo>
                <a:cubicBezTo>
                  <a:pt x="9945" y="1117"/>
                  <a:pt x="9860" y="1150"/>
                  <a:pt x="9860" y="1250"/>
                </a:cubicBezTo>
                <a:cubicBezTo>
                  <a:pt x="9794" y="1252"/>
                  <a:pt x="9724" y="1267"/>
                  <a:pt x="9664" y="1282"/>
                </a:cubicBezTo>
                <a:cubicBezTo>
                  <a:pt x="9639" y="1288"/>
                  <a:pt x="9611" y="1282"/>
                  <a:pt x="9592" y="1294"/>
                </a:cubicBezTo>
                <a:cubicBezTo>
                  <a:pt x="9580" y="1279"/>
                  <a:pt x="9580" y="1257"/>
                  <a:pt x="9572" y="1238"/>
                </a:cubicBezTo>
                <a:cubicBezTo>
                  <a:pt x="9553" y="1194"/>
                  <a:pt x="9524" y="1151"/>
                  <a:pt x="9496" y="1114"/>
                </a:cubicBezTo>
                <a:cubicBezTo>
                  <a:pt x="9370" y="946"/>
                  <a:pt x="9064" y="887"/>
                  <a:pt x="8860" y="1022"/>
                </a:cubicBezTo>
                <a:cubicBezTo>
                  <a:pt x="8805" y="1058"/>
                  <a:pt x="8751" y="1114"/>
                  <a:pt x="8716" y="1170"/>
                </a:cubicBezTo>
                <a:cubicBezTo>
                  <a:pt x="8701" y="1194"/>
                  <a:pt x="8695" y="1229"/>
                  <a:pt x="8676" y="1250"/>
                </a:cubicBezTo>
                <a:cubicBezTo>
                  <a:pt x="8653" y="1259"/>
                  <a:pt x="8590" y="1227"/>
                  <a:pt x="8564" y="1218"/>
                </a:cubicBezTo>
                <a:cubicBezTo>
                  <a:pt x="8496" y="1195"/>
                  <a:pt x="8432" y="1185"/>
                  <a:pt x="8364" y="1162"/>
                </a:cubicBezTo>
                <a:cubicBezTo>
                  <a:pt x="8320" y="1147"/>
                  <a:pt x="8273" y="1127"/>
                  <a:pt x="8224" y="1118"/>
                </a:cubicBezTo>
                <a:cubicBezTo>
                  <a:pt x="8228" y="1086"/>
                  <a:pt x="8237" y="1050"/>
                  <a:pt x="8244" y="1018"/>
                </a:cubicBezTo>
                <a:cubicBezTo>
                  <a:pt x="8254" y="974"/>
                  <a:pt x="8240" y="917"/>
                  <a:pt x="8232" y="886"/>
                </a:cubicBezTo>
                <a:cubicBezTo>
                  <a:pt x="8203" y="778"/>
                  <a:pt x="8161" y="688"/>
                  <a:pt x="8084" y="630"/>
                </a:cubicBezTo>
                <a:cubicBezTo>
                  <a:pt x="8061" y="613"/>
                  <a:pt x="8026" y="600"/>
                  <a:pt x="8008" y="578"/>
                </a:cubicBezTo>
                <a:cubicBezTo>
                  <a:pt x="8003" y="572"/>
                  <a:pt x="8042" y="485"/>
                  <a:pt x="8048" y="470"/>
                </a:cubicBezTo>
                <a:cubicBezTo>
                  <a:pt x="8055" y="453"/>
                  <a:pt x="8083" y="354"/>
                  <a:pt x="8092" y="350"/>
                </a:cubicBezTo>
                <a:cubicBezTo>
                  <a:pt x="8104" y="344"/>
                  <a:pt x="8130" y="356"/>
                  <a:pt x="8148" y="350"/>
                </a:cubicBezTo>
                <a:cubicBezTo>
                  <a:pt x="8201" y="333"/>
                  <a:pt x="8272" y="267"/>
                  <a:pt x="8240" y="182"/>
                </a:cubicBezTo>
                <a:cubicBezTo>
                  <a:pt x="8205" y="90"/>
                  <a:pt x="8068" y="61"/>
                  <a:pt x="8008" y="150"/>
                </a:cubicBezTo>
                <a:cubicBezTo>
                  <a:pt x="7970" y="206"/>
                  <a:pt x="7991" y="311"/>
                  <a:pt x="8048" y="330"/>
                </a:cubicBezTo>
                <a:cubicBezTo>
                  <a:pt x="8020" y="406"/>
                  <a:pt x="7992" y="482"/>
                  <a:pt x="7964" y="558"/>
                </a:cubicBezTo>
                <a:cubicBezTo>
                  <a:pt x="7925" y="549"/>
                  <a:pt x="7883" y="536"/>
                  <a:pt x="7840" y="526"/>
                </a:cubicBezTo>
                <a:cubicBezTo>
                  <a:pt x="7735" y="503"/>
                  <a:pt x="7624" y="558"/>
                  <a:pt x="7564" y="586"/>
                </a:cubicBezTo>
                <a:cubicBezTo>
                  <a:pt x="7542" y="550"/>
                  <a:pt x="7498" y="522"/>
                  <a:pt x="7484" y="482"/>
                </a:cubicBezTo>
                <a:cubicBezTo>
                  <a:pt x="7478" y="466"/>
                  <a:pt x="7503" y="443"/>
                  <a:pt x="7496" y="414"/>
                </a:cubicBezTo>
                <a:cubicBezTo>
                  <a:pt x="7485" y="367"/>
                  <a:pt x="7457" y="363"/>
                  <a:pt x="7424" y="338"/>
                </a:cubicBezTo>
                <a:cubicBezTo>
                  <a:pt x="7347" y="336"/>
                  <a:pt x="7318" y="375"/>
                  <a:pt x="7320" y="454"/>
                </a:cubicBezTo>
                <a:cubicBezTo>
                  <a:pt x="7337" y="473"/>
                  <a:pt x="7376" y="545"/>
                  <a:pt x="7428" y="510"/>
                </a:cubicBezTo>
                <a:cubicBezTo>
                  <a:pt x="7468" y="515"/>
                  <a:pt x="7495" y="583"/>
                  <a:pt x="7524" y="606"/>
                </a:cubicBezTo>
                <a:cubicBezTo>
                  <a:pt x="7516" y="625"/>
                  <a:pt x="7499" y="631"/>
                  <a:pt x="7484" y="642"/>
                </a:cubicBezTo>
                <a:cubicBezTo>
                  <a:pt x="7458" y="661"/>
                  <a:pt x="7430" y="700"/>
                  <a:pt x="7412" y="726"/>
                </a:cubicBezTo>
                <a:cubicBezTo>
                  <a:pt x="7333" y="840"/>
                  <a:pt x="7319" y="1020"/>
                  <a:pt x="7380" y="1162"/>
                </a:cubicBezTo>
                <a:cubicBezTo>
                  <a:pt x="7390" y="1185"/>
                  <a:pt x="7394" y="1208"/>
                  <a:pt x="7412" y="1222"/>
                </a:cubicBezTo>
                <a:cubicBezTo>
                  <a:pt x="7386" y="1260"/>
                  <a:pt x="7268" y="1317"/>
                  <a:pt x="7224" y="1346"/>
                </a:cubicBezTo>
                <a:cubicBezTo>
                  <a:pt x="7123" y="1414"/>
                  <a:pt x="7021" y="1480"/>
                  <a:pt x="6916" y="1546"/>
                </a:cubicBezTo>
                <a:cubicBezTo>
                  <a:pt x="6869" y="1576"/>
                  <a:pt x="6824" y="1617"/>
                  <a:pt x="6772" y="1642"/>
                </a:cubicBezTo>
                <a:cubicBezTo>
                  <a:pt x="6745" y="1576"/>
                  <a:pt x="6727" y="1508"/>
                  <a:pt x="6692" y="1450"/>
                </a:cubicBezTo>
                <a:cubicBezTo>
                  <a:pt x="6557" y="1228"/>
                  <a:pt x="6373" y="1066"/>
                  <a:pt x="6104" y="978"/>
                </a:cubicBezTo>
                <a:cubicBezTo>
                  <a:pt x="6053" y="967"/>
                  <a:pt x="6003" y="957"/>
                  <a:pt x="5952" y="946"/>
                </a:cubicBezTo>
                <a:cubicBezTo>
                  <a:pt x="5854" y="924"/>
                  <a:pt x="5702" y="940"/>
                  <a:pt x="5620" y="962"/>
                </a:cubicBezTo>
                <a:cubicBezTo>
                  <a:pt x="5315" y="1042"/>
                  <a:pt x="5132" y="1167"/>
                  <a:pt x="4984" y="1402"/>
                </a:cubicBezTo>
                <a:cubicBezTo>
                  <a:pt x="4935" y="1480"/>
                  <a:pt x="4852" y="1621"/>
                  <a:pt x="4848" y="1738"/>
                </a:cubicBezTo>
                <a:cubicBezTo>
                  <a:pt x="4747" y="1730"/>
                  <a:pt x="4638" y="1706"/>
                  <a:pt x="4544" y="1682"/>
                </a:cubicBezTo>
                <a:cubicBezTo>
                  <a:pt x="4474" y="1664"/>
                  <a:pt x="4410" y="1668"/>
                  <a:pt x="4340" y="1650"/>
                </a:cubicBezTo>
                <a:cubicBezTo>
                  <a:pt x="4287" y="1636"/>
                  <a:pt x="4224" y="1618"/>
                  <a:pt x="4164" y="1618"/>
                </a:cubicBezTo>
                <a:cubicBezTo>
                  <a:pt x="4160" y="1614"/>
                  <a:pt x="4164" y="1618"/>
                  <a:pt x="4160" y="1614"/>
                </a:cubicBezTo>
                <a:cubicBezTo>
                  <a:pt x="4175" y="1416"/>
                  <a:pt x="4126" y="1286"/>
                  <a:pt x="4008" y="1198"/>
                </a:cubicBezTo>
                <a:cubicBezTo>
                  <a:pt x="3976" y="1174"/>
                  <a:pt x="3945" y="1142"/>
                  <a:pt x="3900" y="1130"/>
                </a:cubicBezTo>
                <a:cubicBezTo>
                  <a:pt x="3928" y="1019"/>
                  <a:pt x="4002" y="925"/>
                  <a:pt x="4028" y="814"/>
                </a:cubicBezTo>
                <a:cubicBezTo>
                  <a:pt x="4125" y="816"/>
                  <a:pt x="4193" y="718"/>
                  <a:pt x="4136" y="634"/>
                </a:cubicBezTo>
                <a:cubicBezTo>
                  <a:pt x="4107" y="592"/>
                  <a:pt x="4057" y="588"/>
                  <a:pt x="4000" y="594"/>
                </a:cubicBezTo>
                <a:cubicBezTo>
                  <a:pt x="3977" y="615"/>
                  <a:pt x="3949" y="626"/>
                  <a:pt x="3936" y="658"/>
                </a:cubicBezTo>
                <a:cubicBezTo>
                  <a:pt x="3913" y="714"/>
                  <a:pt x="3948" y="782"/>
                  <a:pt x="3984" y="794"/>
                </a:cubicBezTo>
                <a:cubicBezTo>
                  <a:pt x="3979" y="828"/>
                  <a:pt x="3960" y="855"/>
                  <a:pt x="3948" y="882"/>
                </a:cubicBezTo>
                <a:cubicBezTo>
                  <a:pt x="3926" y="933"/>
                  <a:pt x="3913" y="979"/>
                  <a:pt x="3892" y="1030"/>
                </a:cubicBezTo>
                <a:cubicBezTo>
                  <a:pt x="3881" y="1056"/>
                  <a:pt x="3863" y="1084"/>
                  <a:pt x="3856" y="1114"/>
                </a:cubicBezTo>
                <a:cubicBezTo>
                  <a:pt x="3827" y="1107"/>
                  <a:pt x="3789" y="1101"/>
                  <a:pt x="3756" y="1094"/>
                </a:cubicBezTo>
                <a:cubicBezTo>
                  <a:pt x="3708" y="1084"/>
                  <a:pt x="3648" y="1104"/>
                  <a:pt x="3616" y="1114"/>
                </a:cubicBezTo>
                <a:cubicBezTo>
                  <a:pt x="3526" y="1143"/>
                  <a:pt x="3446" y="1182"/>
                  <a:pt x="3396" y="1250"/>
                </a:cubicBezTo>
                <a:cubicBezTo>
                  <a:pt x="3386" y="1264"/>
                  <a:pt x="3380" y="1278"/>
                  <a:pt x="3368" y="1290"/>
                </a:cubicBezTo>
                <a:cubicBezTo>
                  <a:pt x="3368" y="1291"/>
                  <a:pt x="3368" y="1293"/>
                  <a:pt x="3368" y="1294"/>
                </a:cubicBezTo>
                <a:cubicBezTo>
                  <a:pt x="3318" y="1276"/>
                  <a:pt x="3284" y="1216"/>
                  <a:pt x="3244" y="1186"/>
                </a:cubicBezTo>
                <a:cubicBezTo>
                  <a:pt x="3170" y="1130"/>
                  <a:pt x="3109" y="1057"/>
                  <a:pt x="3036" y="1002"/>
                </a:cubicBezTo>
                <a:cubicBezTo>
                  <a:pt x="3003" y="977"/>
                  <a:pt x="2959" y="949"/>
                  <a:pt x="2936" y="914"/>
                </a:cubicBezTo>
                <a:cubicBezTo>
                  <a:pt x="2933" y="911"/>
                  <a:pt x="2950" y="877"/>
                  <a:pt x="2956" y="866"/>
                </a:cubicBezTo>
                <a:cubicBezTo>
                  <a:pt x="2976" y="828"/>
                  <a:pt x="3006" y="751"/>
                  <a:pt x="2988" y="682"/>
                </a:cubicBezTo>
                <a:cubicBezTo>
                  <a:pt x="2948" y="525"/>
                  <a:pt x="2873" y="452"/>
                  <a:pt x="2716" y="410"/>
                </a:cubicBezTo>
                <a:cubicBezTo>
                  <a:pt x="2681" y="401"/>
                  <a:pt x="2630" y="399"/>
                  <a:pt x="2592" y="410"/>
                </a:cubicBezTo>
                <a:cubicBezTo>
                  <a:pt x="2554" y="421"/>
                  <a:pt x="2522" y="443"/>
                  <a:pt x="2488" y="454"/>
                </a:cubicBezTo>
                <a:cubicBezTo>
                  <a:pt x="2469" y="417"/>
                  <a:pt x="2439" y="387"/>
                  <a:pt x="2416" y="354"/>
                </a:cubicBezTo>
                <a:cubicBezTo>
                  <a:pt x="2398" y="328"/>
                  <a:pt x="2386" y="299"/>
                  <a:pt x="2364" y="278"/>
                </a:cubicBezTo>
                <a:cubicBezTo>
                  <a:pt x="2374" y="237"/>
                  <a:pt x="2421" y="212"/>
                  <a:pt x="2404" y="142"/>
                </a:cubicBezTo>
                <a:cubicBezTo>
                  <a:pt x="2386" y="71"/>
                  <a:pt x="2288" y="0"/>
                  <a:pt x="2200" y="54"/>
                </a:cubicBezTo>
                <a:cubicBezTo>
                  <a:pt x="2117" y="105"/>
                  <a:pt x="2116" y="227"/>
                  <a:pt x="2196" y="282"/>
                </a:cubicBezTo>
                <a:cubicBezTo>
                  <a:pt x="2216" y="296"/>
                  <a:pt x="2279" y="324"/>
                  <a:pt x="2312" y="298"/>
                </a:cubicBezTo>
                <a:cubicBezTo>
                  <a:pt x="2336" y="303"/>
                  <a:pt x="2336" y="321"/>
                  <a:pt x="2348" y="338"/>
                </a:cubicBezTo>
                <a:cubicBezTo>
                  <a:pt x="2366" y="363"/>
                  <a:pt x="2390" y="389"/>
                  <a:pt x="2408" y="414"/>
                </a:cubicBezTo>
                <a:cubicBezTo>
                  <a:pt x="2423" y="436"/>
                  <a:pt x="2432" y="462"/>
                  <a:pt x="2452" y="478"/>
                </a:cubicBezTo>
                <a:cubicBezTo>
                  <a:pt x="2440" y="510"/>
                  <a:pt x="2402" y="533"/>
                  <a:pt x="2384" y="562"/>
                </a:cubicBezTo>
                <a:cubicBezTo>
                  <a:pt x="2337" y="639"/>
                  <a:pt x="2316" y="824"/>
                  <a:pt x="2388" y="894"/>
                </a:cubicBezTo>
                <a:cubicBezTo>
                  <a:pt x="2381" y="915"/>
                  <a:pt x="2362" y="924"/>
                  <a:pt x="2348" y="938"/>
                </a:cubicBezTo>
                <a:cubicBezTo>
                  <a:pt x="2302" y="984"/>
                  <a:pt x="2240" y="1028"/>
                  <a:pt x="2204" y="1082"/>
                </a:cubicBezTo>
                <a:cubicBezTo>
                  <a:pt x="2182" y="1074"/>
                  <a:pt x="2164" y="1057"/>
                  <a:pt x="2140" y="1050"/>
                </a:cubicBezTo>
                <a:cubicBezTo>
                  <a:pt x="2068" y="1028"/>
                  <a:pt x="1983" y="1077"/>
                  <a:pt x="1968" y="1126"/>
                </a:cubicBezTo>
                <a:cubicBezTo>
                  <a:pt x="1876" y="1082"/>
                  <a:pt x="1784" y="1038"/>
                  <a:pt x="1692" y="994"/>
                </a:cubicBezTo>
                <a:cubicBezTo>
                  <a:pt x="1696" y="943"/>
                  <a:pt x="1718" y="871"/>
                  <a:pt x="1704" y="806"/>
                </a:cubicBezTo>
                <a:cubicBezTo>
                  <a:pt x="1658" y="598"/>
                  <a:pt x="1558" y="460"/>
                  <a:pt x="1380" y="386"/>
                </a:cubicBezTo>
                <a:cubicBezTo>
                  <a:pt x="1243" y="329"/>
                  <a:pt x="1038" y="350"/>
                  <a:pt x="928" y="418"/>
                </a:cubicBezTo>
                <a:cubicBezTo>
                  <a:pt x="899" y="436"/>
                  <a:pt x="874" y="462"/>
                  <a:pt x="848" y="482"/>
                </a:cubicBezTo>
                <a:cubicBezTo>
                  <a:pt x="806" y="513"/>
                  <a:pt x="753" y="564"/>
                  <a:pt x="736" y="618"/>
                </a:cubicBezTo>
                <a:cubicBezTo>
                  <a:pt x="682" y="602"/>
                  <a:pt x="633" y="554"/>
                  <a:pt x="588" y="526"/>
                </a:cubicBezTo>
                <a:cubicBezTo>
                  <a:pt x="566" y="512"/>
                  <a:pt x="540" y="506"/>
                  <a:pt x="524" y="486"/>
                </a:cubicBezTo>
                <a:cubicBezTo>
                  <a:pt x="520" y="480"/>
                  <a:pt x="533" y="447"/>
                  <a:pt x="536" y="434"/>
                </a:cubicBezTo>
                <a:cubicBezTo>
                  <a:pt x="546" y="391"/>
                  <a:pt x="532" y="337"/>
                  <a:pt x="520" y="310"/>
                </a:cubicBezTo>
                <a:cubicBezTo>
                  <a:pt x="447" y="142"/>
                  <a:pt x="202" y="109"/>
                  <a:pt x="96" y="270"/>
                </a:cubicBezTo>
                <a:cubicBezTo>
                  <a:pt x="0" y="416"/>
                  <a:pt x="100" y="588"/>
                  <a:pt x="224" y="630"/>
                </a:cubicBezTo>
                <a:cubicBezTo>
                  <a:pt x="331" y="666"/>
                  <a:pt x="473" y="601"/>
                  <a:pt x="496" y="530"/>
                </a:cubicBezTo>
                <a:cubicBezTo>
                  <a:pt x="570" y="551"/>
                  <a:pt x="639" y="636"/>
                  <a:pt x="712" y="658"/>
                </a:cubicBezTo>
                <a:cubicBezTo>
                  <a:pt x="707" y="681"/>
                  <a:pt x="695" y="701"/>
                  <a:pt x="688" y="722"/>
                </a:cubicBezTo>
                <a:cubicBezTo>
                  <a:pt x="681" y="759"/>
                  <a:pt x="675" y="797"/>
                  <a:pt x="668" y="834"/>
                </a:cubicBezTo>
                <a:cubicBezTo>
                  <a:pt x="663" y="855"/>
                  <a:pt x="669" y="891"/>
                  <a:pt x="672" y="906"/>
                </a:cubicBezTo>
                <a:cubicBezTo>
                  <a:pt x="675" y="933"/>
                  <a:pt x="677" y="959"/>
                  <a:pt x="680" y="986"/>
                </a:cubicBezTo>
                <a:cubicBezTo>
                  <a:pt x="705" y="1079"/>
                  <a:pt x="747" y="1140"/>
                  <a:pt x="796" y="1206"/>
                </a:cubicBezTo>
                <a:cubicBezTo>
                  <a:pt x="818" y="1236"/>
                  <a:pt x="850" y="1277"/>
                  <a:pt x="888" y="1290"/>
                </a:cubicBezTo>
                <a:cubicBezTo>
                  <a:pt x="875" y="1330"/>
                  <a:pt x="845" y="1364"/>
                  <a:pt x="824" y="1398"/>
                </a:cubicBezTo>
                <a:cubicBezTo>
                  <a:pt x="805" y="1429"/>
                  <a:pt x="795" y="1460"/>
                  <a:pt x="776" y="1490"/>
                </a:cubicBezTo>
                <a:cubicBezTo>
                  <a:pt x="763" y="1511"/>
                  <a:pt x="743" y="1532"/>
                  <a:pt x="736" y="1558"/>
                </a:cubicBezTo>
                <a:cubicBezTo>
                  <a:pt x="646" y="1545"/>
                  <a:pt x="584" y="1558"/>
                  <a:pt x="544" y="1618"/>
                </a:cubicBezTo>
                <a:cubicBezTo>
                  <a:pt x="492" y="1697"/>
                  <a:pt x="536" y="1805"/>
                  <a:pt x="596" y="1842"/>
                </a:cubicBezTo>
                <a:cubicBezTo>
                  <a:pt x="767" y="1948"/>
                  <a:pt x="924" y="1679"/>
                  <a:pt x="776" y="1586"/>
                </a:cubicBezTo>
                <a:cubicBezTo>
                  <a:pt x="782" y="1553"/>
                  <a:pt x="805" y="1530"/>
                  <a:pt x="820" y="1506"/>
                </a:cubicBezTo>
                <a:cubicBezTo>
                  <a:pt x="857" y="1447"/>
                  <a:pt x="895" y="1385"/>
                  <a:pt x="924" y="1322"/>
                </a:cubicBezTo>
                <a:cubicBezTo>
                  <a:pt x="962" y="1328"/>
                  <a:pt x="993" y="1354"/>
                  <a:pt x="1028" y="1366"/>
                </a:cubicBezTo>
                <a:cubicBezTo>
                  <a:pt x="1069" y="1380"/>
                  <a:pt x="1116" y="1380"/>
                  <a:pt x="1160" y="1390"/>
                </a:cubicBezTo>
                <a:cubicBezTo>
                  <a:pt x="1210" y="1401"/>
                  <a:pt x="1298" y="1378"/>
                  <a:pt x="1332" y="1366"/>
                </a:cubicBezTo>
                <a:cubicBezTo>
                  <a:pt x="1471" y="1319"/>
                  <a:pt x="1557" y="1252"/>
                  <a:pt x="1628" y="1138"/>
                </a:cubicBezTo>
                <a:cubicBezTo>
                  <a:pt x="1646" y="1110"/>
                  <a:pt x="1670" y="1077"/>
                  <a:pt x="1676" y="1038"/>
                </a:cubicBezTo>
                <a:cubicBezTo>
                  <a:pt x="1730" y="1065"/>
                  <a:pt x="1785" y="1086"/>
                  <a:pt x="1840" y="1114"/>
                </a:cubicBezTo>
                <a:cubicBezTo>
                  <a:pt x="1873" y="1131"/>
                  <a:pt x="1909" y="1157"/>
                  <a:pt x="1948" y="1166"/>
                </a:cubicBezTo>
                <a:cubicBezTo>
                  <a:pt x="1946" y="1203"/>
                  <a:pt x="1943" y="1235"/>
                  <a:pt x="1956" y="1266"/>
                </a:cubicBezTo>
                <a:cubicBezTo>
                  <a:pt x="1984" y="1332"/>
                  <a:pt x="2084" y="1391"/>
                  <a:pt x="2172" y="1346"/>
                </a:cubicBezTo>
                <a:cubicBezTo>
                  <a:pt x="2221" y="1321"/>
                  <a:pt x="2274" y="1253"/>
                  <a:pt x="2252" y="1170"/>
                </a:cubicBezTo>
                <a:cubicBezTo>
                  <a:pt x="2246" y="1148"/>
                  <a:pt x="2247" y="1134"/>
                  <a:pt x="2232" y="1122"/>
                </a:cubicBezTo>
                <a:cubicBezTo>
                  <a:pt x="2241" y="1097"/>
                  <a:pt x="2268" y="1081"/>
                  <a:pt x="2288" y="1066"/>
                </a:cubicBezTo>
                <a:cubicBezTo>
                  <a:pt x="2335" y="1031"/>
                  <a:pt x="2366" y="975"/>
                  <a:pt x="2416" y="942"/>
                </a:cubicBezTo>
                <a:cubicBezTo>
                  <a:pt x="2416" y="941"/>
                  <a:pt x="2416" y="939"/>
                  <a:pt x="2416" y="938"/>
                </a:cubicBezTo>
                <a:cubicBezTo>
                  <a:pt x="2417" y="938"/>
                  <a:pt x="2419" y="938"/>
                  <a:pt x="2420" y="938"/>
                </a:cubicBezTo>
                <a:cubicBezTo>
                  <a:pt x="2471" y="1023"/>
                  <a:pt x="2637" y="1086"/>
                  <a:pt x="2768" y="1038"/>
                </a:cubicBezTo>
                <a:cubicBezTo>
                  <a:pt x="2822" y="1018"/>
                  <a:pt x="2857" y="983"/>
                  <a:pt x="2900" y="954"/>
                </a:cubicBezTo>
                <a:cubicBezTo>
                  <a:pt x="2908" y="946"/>
                  <a:pt x="2989" y="1028"/>
                  <a:pt x="3004" y="1042"/>
                </a:cubicBezTo>
                <a:cubicBezTo>
                  <a:pt x="3076" y="1106"/>
                  <a:pt x="3147" y="1172"/>
                  <a:pt x="3224" y="1230"/>
                </a:cubicBezTo>
                <a:cubicBezTo>
                  <a:pt x="3265" y="1261"/>
                  <a:pt x="3296" y="1306"/>
                  <a:pt x="3340" y="1334"/>
                </a:cubicBezTo>
                <a:cubicBezTo>
                  <a:pt x="3328" y="1370"/>
                  <a:pt x="3316" y="1406"/>
                  <a:pt x="3304" y="1442"/>
                </a:cubicBezTo>
                <a:cubicBezTo>
                  <a:pt x="3286" y="1511"/>
                  <a:pt x="3304" y="1588"/>
                  <a:pt x="3312" y="1650"/>
                </a:cubicBezTo>
                <a:cubicBezTo>
                  <a:pt x="3253" y="1671"/>
                  <a:pt x="3195" y="1693"/>
                  <a:pt x="3136" y="1714"/>
                </a:cubicBezTo>
                <a:cubicBezTo>
                  <a:pt x="3074" y="1588"/>
                  <a:pt x="2837" y="1665"/>
                  <a:pt x="2896" y="1826"/>
                </a:cubicBezTo>
                <a:cubicBezTo>
                  <a:pt x="2912" y="1869"/>
                  <a:pt x="2953" y="1902"/>
                  <a:pt x="3000" y="1914"/>
                </a:cubicBezTo>
                <a:cubicBezTo>
                  <a:pt x="3084" y="1936"/>
                  <a:pt x="3180" y="1835"/>
                  <a:pt x="3152" y="1758"/>
                </a:cubicBezTo>
                <a:cubicBezTo>
                  <a:pt x="3195" y="1738"/>
                  <a:pt x="3283" y="1723"/>
                  <a:pt x="3316" y="1694"/>
                </a:cubicBezTo>
                <a:cubicBezTo>
                  <a:pt x="3339" y="1700"/>
                  <a:pt x="3386" y="1800"/>
                  <a:pt x="3408" y="1822"/>
                </a:cubicBezTo>
                <a:cubicBezTo>
                  <a:pt x="3515" y="1931"/>
                  <a:pt x="3709" y="2019"/>
                  <a:pt x="3904" y="1930"/>
                </a:cubicBezTo>
                <a:cubicBezTo>
                  <a:pt x="3925" y="1965"/>
                  <a:pt x="3960" y="2002"/>
                  <a:pt x="3972" y="2042"/>
                </a:cubicBezTo>
                <a:cubicBezTo>
                  <a:pt x="3971" y="2066"/>
                  <a:pt x="3920" y="2099"/>
                  <a:pt x="3936" y="2158"/>
                </a:cubicBezTo>
                <a:cubicBezTo>
                  <a:pt x="3954" y="2224"/>
                  <a:pt x="4040" y="2288"/>
                  <a:pt x="4120" y="2238"/>
                </a:cubicBezTo>
                <a:cubicBezTo>
                  <a:pt x="4192" y="2193"/>
                  <a:pt x="4195" y="2078"/>
                  <a:pt x="4120" y="2034"/>
                </a:cubicBezTo>
                <a:cubicBezTo>
                  <a:pt x="4105" y="2025"/>
                  <a:pt x="4057" y="1998"/>
                  <a:pt x="4028" y="2018"/>
                </a:cubicBezTo>
                <a:cubicBezTo>
                  <a:pt x="3992" y="2013"/>
                  <a:pt x="3974" y="1940"/>
                  <a:pt x="3948" y="1918"/>
                </a:cubicBezTo>
                <a:cubicBezTo>
                  <a:pt x="3954" y="1896"/>
                  <a:pt x="4018" y="1860"/>
                  <a:pt x="4036" y="1842"/>
                </a:cubicBezTo>
                <a:cubicBezTo>
                  <a:pt x="4086" y="1792"/>
                  <a:pt x="4119" y="1734"/>
                  <a:pt x="4148" y="1662"/>
                </a:cubicBezTo>
                <a:cubicBezTo>
                  <a:pt x="4232" y="1667"/>
                  <a:pt x="4334" y="1690"/>
                  <a:pt x="4412" y="1710"/>
                </a:cubicBezTo>
                <a:cubicBezTo>
                  <a:pt x="4502" y="1733"/>
                  <a:pt x="4590" y="1731"/>
                  <a:pt x="4680" y="1754"/>
                </a:cubicBezTo>
                <a:cubicBezTo>
                  <a:pt x="4727" y="1766"/>
                  <a:pt x="4783" y="1782"/>
                  <a:pt x="4836" y="1782"/>
                </a:cubicBezTo>
                <a:cubicBezTo>
                  <a:pt x="4835" y="1864"/>
                  <a:pt x="4813" y="1969"/>
                  <a:pt x="4832" y="2054"/>
                </a:cubicBezTo>
                <a:cubicBezTo>
                  <a:pt x="4846" y="2117"/>
                  <a:pt x="4853" y="2180"/>
                  <a:pt x="4872" y="2238"/>
                </a:cubicBezTo>
                <a:cubicBezTo>
                  <a:pt x="4925" y="2400"/>
                  <a:pt x="5016" y="2537"/>
                  <a:pt x="5128" y="2642"/>
                </a:cubicBezTo>
                <a:cubicBezTo>
                  <a:pt x="5185" y="2695"/>
                  <a:pt x="5239" y="2739"/>
                  <a:pt x="5308" y="2782"/>
                </a:cubicBezTo>
                <a:cubicBezTo>
                  <a:pt x="5324" y="2792"/>
                  <a:pt x="5345" y="2812"/>
                  <a:pt x="5364" y="2818"/>
                </a:cubicBezTo>
                <a:cubicBezTo>
                  <a:pt x="5509" y="2818"/>
                  <a:pt x="5655" y="2818"/>
                  <a:pt x="5800" y="2818"/>
                </a:cubicBezTo>
                <a:cubicBezTo>
                  <a:pt x="5959" y="2818"/>
                  <a:pt x="6117" y="2818"/>
                  <a:pt x="6276" y="2818"/>
                </a:cubicBezTo>
                <a:cubicBezTo>
                  <a:pt x="6290" y="2813"/>
                  <a:pt x="6308" y="2798"/>
                  <a:pt x="6320" y="2790"/>
                </a:cubicBezTo>
                <a:cubicBezTo>
                  <a:pt x="6356" y="2768"/>
                  <a:pt x="6391" y="2751"/>
                  <a:pt x="6424" y="2726"/>
                </a:cubicBezTo>
                <a:cubicBezTo>
                  <a:pt x="6447" y="2709"/>
                  <a:pt x="6466" y="2683"/>
                  <a:pt x="6488" y="2666"/>
                </a:cubicBezTo>
                <a:cubicBezTo>
                  <a:pt x="6657" y="2538"/>
                  <a:pt x="6745" y="2334"/>
                  <a:pt x="6804" y="2094"/>
                </a:cubicBezTo>
                <a:cubicBezTo>
                  <a:pt x="6831" y="1984"/>
                  <a:pt x="6817" y="1781"/>
                  <a:pt x="6784" y="1690"/>
                </a:cubicBezTo>
                <a:cubicBezTo>
                  <a:pt x="6816" y="1673"/>
                  <a:pt x="6843" y="1649"/>
                  <a:pt x="6872" y="1630"/>
                </a:cubicBezTo>
                <a:cubicBezTo>
                  <a:pt x="6993" y="1554"/>
                  <a:pt x="7109" y="1473"/>
                  <a:pt x="7228" y="1398"/>
                </a:cubicBezTo>
                <a:cubicBezTo>
                  <a:pt x="7279" y="1366"/>
                  <a:pt x="7327" y="1334"/>
                  <a:pt x="7376" y="1302"/>
                </a:cubicBezTo>
                <a:cubicBezTo>
                  <a:pt x="7395" y="1289"/>
                  <a:pt x="7418" y="1283"/>
                  <a:pt x="7432" y="1266"/>
                </a:cubicBezTo>
                <a:cubicBezTo>
                  <a:pt x="7456" y="1271"/>
                  <a:pt x="7513" y="1341"/>
                  <a:pt x="7540" y="1358"/>
                </a:cubicBezTo>
                <a:cubicBezTo>
                  <a:pt x="7594" y="1392"/>
                  <a:pt x="7738" y="1453"/>
                  <a:pt x="7844" y="1430"/>
                </a:cubicBezTo>
                <a:cubicBezTo>
                  <a:pt x="7868" y="1425"/>
                  <a:pt x="7892" y="1419"/>
                  <a:pt x="7916" y="1414"/>
                </a:cubicBezTo>
                <a:cubicBezTo>
                  <a:pt x="7921" y="1444"/>
                  <a:pt x="7983" y="1591"/>
                  <a:pt x="8000" y="1610"/>
                </a:cubicBezTo>
                <a:cubicBezTo>
                  <a:pt x="7992" y="1637"/>
                  <a:pt x="7946" y="1648"/>
                  <a:pt x="7928" y="1666"/>
                </a:cubicBezTo>
                <a:cubicBezTo>
                  <a:pt x="7904" y="1690"/>
                  <a:pt x="7880" y="1729"/>
                  <a:pt x="7868" y="1762"/>
                </a:cubicBezTo>
                <a:cubicBezTo>
                  <a:pt x="7798" y="1953"/>
                  <a:pt x="7993" y="2139"/>
                  <a:pt x="8180" y="2078"/>
                </a:cubicBezTo>
                <a:cubicBezTo>
                  <a:pt x="8349" y="2023"/>
                  <a:pt x="8417" y="1771"/>
                  <a:pt x="8256" y="1654"/>
                </a:cubicBezTo>
                <a:cubicBezTo>
                  <a:pt x="8246" y="1646"/>
                  <a:pt x="8235" y="1633"/>
                  <a:pt x="8224" y="1626"/>
                </a:cubicBezTo>
                <a:cubicBezTo>
                  <a:pt x="8205" y="1615"/>
                  <a:pt x="8098" y="1580"/>
                  <a:pt x="8064" y="1602"/>
                </a:cubicBezTo>
                <a:cubicBezTo>
                  <a:pt x="8031" y="1600"/>
                  <a:pt x="8038" y="1582"/>
                  <a:pt x="8028" y="1558"/>
                </a:cubicBezTo>
                <a:cubicBezTo>
                  <a:pt x="8013" y="1524"/>
                  <a:pt x="7981" y="1435"/>
                  <a:pt x="7960" y="1410"/>
                </a:cubicBezTo>
                <a:cubicBezTo>
                  <a:pt x="7966" y="1387"/>
                  <a:pt x="8027" y="1368"/>
                  <a:pt x="8048" y="1354"/>
                </a:cubicBezTo>
                <a:cubicBezTo>
                  <a:pt x="8101" y="1318"/>
                  <a:pt x="8186" y="1230"/>
                  <a:pt x="8204" y="1162"/>
                </a:cubicBezTo>
                <a:cubicBezTo>
                  <a:pt x="8251" y="1167"/>
                  <a:pt x="8296" y="1189"/>
                  <a:pt x="8336" y="1202"/>
                </a:cubicBezTo>
                <a:cubicBezTo>
                  <a:pt x="8387" y="1219"/>
                  <a:pt x="8433" y="1225"/>
                  <a:pt x="8484" y="1242"/>
                </a:cubicBezTo>
                <a:cubicBezTo>
                  <a:pt x="8539" y="1260"/>
                  <a:pt x="8601" y="1286"/>
                  <a:pt x="8660" y="1298"/>
                </a:cubicBezTo>
                <a:cubicBezTo>
                  <a:pt x="8657" y="1358"/>
                  <a:pt x="8633" y="1422"/>
                  <a:pt x="8648" y="1490"/>
                </a:cubicBezTo>
                <a:cubicBezTo>
                  <a:pt x="8683" y="1646"/>
                  <a:pt x="8746" y="1746"/>
                  <a:pt x="8860" y="1822"/>
                </a:cubicBezTo>
                <a:cubicBezTo>
                  <a:pt x="8885" y="1838"/>
                  <a:pt x="8906" y="1858"/>
                  <a:pt x="8940" y="1866"/>
                </a:cubicBezTo>
                <a:cubicBezTo>
                  <a:pt x="8937" y="1914"/>
                  <a:pt x="8915" y="1958"/>
                  <a:pt x="8900" y="1998"/>
                </a:cubicBezTo>
                <a:cubicBezTo>
                  <a:pt x="8870" y="2080"/>
                  <a:pt x="8856" y="2159"/>
                  <a:pt x="8828" y="2242"/>
                </a:cubicBezTo>
                <a:cubicBezTo>
                  <a:pt x="8815" y="2280"/>
                  <a:pt x="8793" y="2323"/>
                  <a:pt x="8788" y="2366"/>
                </a:cubicBezTo>
                <a:cubicBezTo>
                  <a:pt x="8605" y="2342"/>
                  <a:pt x="8554" y="2586"/>
                  <a:pt x="8696" y="2650"/>
                </a:cubicBezTo>
                <a:cubicBezTo>
                  <a:pt x="8886" y="2736"/>
                  <a:pt x="8994" y="2455"/>
                  <a:pt x="8832" y="2382"/>
                </a:cubicBezTo>
                <a:cubicBezTo>
                  <a:pt x="8841" y="2324"/>
                  <a:pt x="8867" y="2269"/>
                  <a:pt x="8884" y="2218"/>
                </a:cubicBezTo>
                <a:cubicBezTo>
                  <a:pt x="8910" y="2139"/>
                  <a:pt x="8925" y="2065"/>
                  <a:pt x="8952" y="1986"/>
                </a:cubicBezTo>
                <a:cubicBezTo>
                  <a:pt x="8962" y="1955"/>
                  <a:pt x="8980" y="1923"/>
                  <a:pt x="8984" y="1886"/>
                </a:cubicBezTo>
                <a:cubicBezTo>
                  <a:pt x="9017" y="1889"/>
                  <a:pt x="9051" y="1899"/>
                  <a:pt x="9084" y="1906"/>
                </a:cubicBezTo>
                <a:cubicBezTo>
                  <a:pt x="9108" y="1911"/>
                  <a:pt x="9150" y="1906"/>
                  <a:pt x="9168" y="1902"/>
                </a:cubicBezTo>
                <a:cubicBezTo>
                  <a:pt x="9202" y="1895"/>
                  <a:pt x="9227" y="1900"/>
                  <a:pt x="9256" y="1890"/>
                </a:cubicBezTo>
                <a:cubicBezTo>
                  <a:pt x="9356" y="1858"/>
                  <a:pt x="9420" y="1805"/>
                  <a:pt x="9488" y="1742"/>
                </a:cubicBezTo>
                <a:cubicBezTo>
                  <a:pt x="9491" y="1740"/>
                  <a:pt x="9606" y="1789"/>
                  <a:pt x="9624" y="1798"/>
                </a:cubicBezTo>
                <a:cubicBezTo>
                  <a:pt x="9702" y="1838"/>
                  <a:pt x="9782" y="1869"/>
                  <a:pt x="9864" y="1906"/>
                </a:cubicBezTo>
                <a:cubicBezTo>
                  <a:pt x="9920" y="1931"/>
                  <a:pt x="9977" y="1964"/>
                  <a:pt x="10036" y="1986"/>
                </a:cubicBezTo>
                <a:cubicBezTo>
                  <a:pt x="10034" y="2104"/>
                  <a:pt x="10063" y="2178"/>
                  <a:pt x="10140" y="2226"/>
                </a:cubicBezTo>
                <a:cubicBezTo>
                  <a:pt x="10263" y="2302"/>
                  <a:pt x="10417" y="2223"/>
                  <a:pt x="10460" y="2122"/>
                </a:cubicBezTo>
                <a:cubicBezTo>
                  <a:pt x="10520" y="1981"/>
                  <a:pt x="10419" y="1858"/>
                  <a:pt x="10320" y="1822"/>
                </a:cubicBezTo>
                <a:cubicBezTo>
                  <a:pt x="10211" y="1782"/>
                  <a:pt x="10076" y="1867"/>
                  <a:pt x="10056" y="1942"/>
                </a:cubicBezTo>
                <a:cubicBezTo>
                  <a:pt x="9993" y="1932"/>
                  <a:pt x="9902" y="1872"/>
                  <a:pt x="9844" y="1846"/>
                </a:cubicBezTo>
                <a:cubicBezTo>
                  <a:pt x="9769" y="1813"/>
                  <a:pt x="9696" y="1778"/>
                  <a:pt x="9624" y="1746"/>
                </a:cubicBezTo>
                <a:cubicBezTo>
                  <a:pt x="9590" y="1731"/>
                  <a:pt x="9552" y="1723"/>
                  <a:pt x="9524" y="1702"/>
                </a:cubicBezTo>
                <a:cubicBezTo>
                  <a:pt x="9521" y="1700"/>
                  <a:pt x="9561" y="1633"/>
                  <a:pt x="9568" y="1618"/>
                </a:cubicBezTo>
                <a:cubicBezTo>
                  <a:pt x="9604" y="1540"/>
                  <a:pt x="9608" y="1442"/>
                  <a:pt x="9600" y="1338"/>
                </a:cubicBezTo>
                <a:cubicBezTo>
                  <a:pt x="9659" y="1330"/>
                  <a:pt x="9724" y="1320"/>
                  <a:pt x="9780" y="1306"/>
                </a:cubicBezTo>
                <a:cubicBezTo>
                  <a:pt x="9805" y="1300"/>
                  <a:pt x="9833" y="1306"/>
                  <a:pt x="9852" y="1294"/>
                </a:cubicBezTo>
                <a:cubicBezTo>
                  <a:pt x="9892" y="1301"/>
                  <a:pt x="9911" y="1391"/>
                  <a:pt x="10000" y="1370"/>
                </a:cubicBezTo>
                <a:cubicBezTo>
                  <a:pt x="10057" y="1356"/>
                  <a:pt x="10117" y="1303"/>
                  <a:pt x="10096" y="1226"/>
                </a:cubicBezTo>
                <a:cubicBezTo>
                  <a:pt x="10090" y="1203"/>
                  <a:pt x="10088" y="1186"/>
                  <a:pt x="10072" y="1174"/>
                </a:cubicBezTo>
                <a:cubicBezTo>
                  <a:pt x="10080" y="1137"/>
                  <a:pt x="10117" y="1110"/>
                  <a:pt x="10136" y="1082"/>
                </a:cubicBezTo>
                <a:cubicBezTo>
                  <a:pt x="10177" y="1024"/>
                  <a:pt x="10220" y="967"/>
                  <a:pt x="10260" y="910"/>
                </a:cubicBezTo>
                <a:cubicBezTo>
                  <a:pt x="10274" y="891"/>
                  <a:pt x="10281" y="868"/>
                  <a:pt x="10300" y="854"/>
                </a:cubicBezTo>
                <a:cubicBezTo>
                  <a:pt x="10304" y="850"/>
                  <a:pt x="10342" y="869"/>
                  <a:pt x="10356" y="874"/>
                </a:cubicBezTo>
                <a:cubicBezTo>
                  <a:pt x="10397" y="890"/>
                  <a:pt x="10477" y="914"/>
                  <a:pt x="10544" y="898"/>
                </a:cubicBezTo>
                <a:cubicBezTo>
                  <a:pt x="10622" y="880"/>
                  <a:pt x="10685" y="855"/>
                  <a:pt x="10740" y="814"/>
                </a:cubicBezTo>
                <a:cubicBezTo>
                  <a:pt x="10761" y="799"/>
                  <a:pt x="10774" y="773"/>
                  <a:pt x="10796" y="758"/>
                </a:cubicBezTo>
                <a:cubicBezTo>
                  <a:pt x="10796" y="757"/>
                  <a:pt x="10796" y="755"/>
                  <a:pt x="10796" y="754"/>
                </a:cubicBezTo>
                <a:cubicBezTo>
                  <a:pt x="10797" y="754"/>
                  <a:pt x="10799" y="754"/>
                  <a:pt x="10800" y="754"/>
                </a:cubicBezTo>
                <a:cubicBezTo>
                  <a:pt x="10824" y="788"/>
                  <a:pt x="10892" y="821"/>
                  <a:pt x="10928" y="846"/>
                </a:cubicBezTo>
                <a:cubicBezTo>
                  <a:pt x="11015" y="908"/>
                  <a:pt x="11098" y="984"/>
                  <a:pt x="11192" y="1038"/>
                </a:cubicBezTo>
                <a:cubicBezTo>
                  <a:pt x="11073" y="1285"/>
                  <a:pt x="11424" y="1443"/>
                  <a:pt x="11552" y="1238"/>
                </a:cubicBezTo>
                <a:cubicBezTo>
                  <a:pt x="11635" y="1105"/>
                  <a:pt x="11540" y="971"/>
                  <a:pt x="11432" y="934"/>
                </a:cubicBezTo>
                <a:close/>
                <a:moveTo>
                  <a:pt x="8076" y="170"/>
                </a:moveTo>
                <a:cubicBezTo>
                  <a:pt x="8088" y="166"/>
                  <a:pt x="8100" y="162"/>
                  <a:pt x="8112" y="158"/>
                </a:cubicBezTo>
                <a:cubicBezTo>
                  <a:pt x="8162" y="168"/>
                  <a:pt x="8154" y="177"/>
                  <a:pt x="8180" y="206"/>
                </a:cubicBezTo>
                <a:cubicBezTo>
                  <a:pt x="8180" y="246"/>
                  <a:pt x="8170" y="256"/>
                  <a:pt x="8156" y="278"/>
                </a:cubicBezTo>
                <a:cubicBezTo>
                  <a:pt x="8131" y="284"/>
                  <a:pt x="8121" y="287"/>
                  <a:pt x="8092" y="286"/>
                </a:cubicBezTo>
                <a:cubicBezTo>
                  <a:pt x="8083" y="279"/>
                  <a:pt x="8073" y="273"/>
                  <a:pt x="8064" y="266"/>
                </a:cubicBezTo>
                <a:cubicBezTo>
                  <a:pt x="8058" y="258"/>
                  <a:pt x="8059" y="249"/>
                  <a:pt x="8052" y="242"/>
                </a:cubicBezTo>
                <a:cubicBezTo>
                  <a:pt x="8052" y="202"/>
                  <a:pt x="8062" y="192"/>
                  <a:pt x="8076" y="170"/>
                </a:cubicBezTo>
                <a:close/>
                <a:moveTo>
                  <a:pt x="7372" y="458"/>
                </a:moveTo>
                <a:cubicBezTo>
                  <a:pt x="7368" y="445"/>
                  <a:pt x="7358" y="425"/>
                  <a:pt x="7368" y="410"/>
                </a:cubicBezTo>
                <a:cubicBezTo>
                  <a:pt x="7372" y="398"/>
                  <a:pt x="7378" y="396"/>
                  <a:pt x="7384" y="386"/>
                </a:cubicBezTo>
                <a:cubicBezTo>
                  <a:pt x="7392" y="384"/>
                  <a:pt x="7392" y="385"/>
                  <a:pt x="7396" y="382"/>
                </a:cubicBezTo>
                <a:cubicBezTo>
                  <a:pt x="7413" y="382"/>
                  <a:pt x="7420" y="382"/>
                  <a:pt x="7428" y="390"/>
                </a:cubicBezTo>
                <a:cubicBezTo>
                  <a:pt x="7444" y="396"/>
                  <a:pt x="7443" y="406"/>
                  <a:pt x="7452" y="418"/>
                </a:cubicBezTo>
                <a:cubicBezTo>
                  <a:pt x="7450" y="469"/>
                  <a:pt x="7411" y="478"/>
                  <a:pt x="7372" y="458"/>
                </a:cubicBezTo>
                <a:close/>
                <a:moveTo>
                  <a:pt x="3988" y="682"/>
                </a:moveTo>
                <a:cubicBezTo>
                  <a:pt x="4000" y="670"/>
                  <a:pt x="4012" y="658"/>
                  <a:pt x="4024" y="646"/>
                </a:cubicBezTo>
                <a:cubicBezTo>
                  <a:pt x="4037" y="646"/>
                  <a:pt x="4051" y="646"/>
                  <a:pt x="4064" y="646"/>
                </a:cubicBezTo>
                <a:cubicBezTo>
                  <a:pt x="4073" y="654"/>
                  <a:pt x="4083" y="662"/>
                  <a:pt x="4092" y="670"/>
                </a:cubicBezTo>
                <a:cubicBezTo>
                  <a:pt x="4094" y="679"/>
                  <a:pt x="4096" y="684"/>
                  <a:pt x="4100" y="690"/>
                </a:cubicBezTo>
                <a:cubicBezTo>
                  <a:pt x="4099" y="718"/>
                  <a:pt x="4090" y="729"/>
                  <a:pt x="4080" y="746"/>
                </a:cubicBezTo>
                <a:cubicBezTo>
                  <a:pt x="4028" y="760"/>
                  <a:pt x="4031" y="757"/>
                  <a:pt x="3992" y="730"/>
                </a:cubicBezTo>
                <a:cubicBezTo>
                  <a:pt x="3989" y="717"/>
                  <a:pt x="3988" y="700"/>
                  <a:pt x="3988" y="682"/>
                </a:cubicBezTo>
                <a:close/>
                <a:moveTo>
                  <a:pt x="2336" y="198"/>
                </a:moveTo>
                <a:cubicBezTo>
                  <a:pt x="2310" y="224"/>
                  <a:pt x="2304" y="239"/>
                  <a:pt x="2248" y="238"/>
                </a:cubicBezTo>
                <a:cubicBezTo>
                  <a:pt x="2233" y="223"/>
                  <a:pt x="2219" y="209"/>
                  <a:pt x="2204" y="194"/>
                </a:cubicBezTo>
                <a:cubicBezTo>
                  <a:pt x="2204" y="179"/>
                  <a:pt x="2204" y="165"/>
                  <a:pt x="2204" y="150"/>
                </a:cubicBezTo>
                <a:cubicBezTo>
                  <a:pt x="2219" y="135"/>
                  <a:pt x="2233" y="121"/>
                  <a:pt x="2248" y="106"/>
                </a:cubicBezTo>
                <a:cubicBezTo>
                  <a:pt x="2294" y="104"/>
                  <a:pt x="2322" y="112"/>
                  <a:pt x="2332" y="146"/>
                </a:cubicBezTo>
                <a:cubicBezTo>
                  <a:pt x="2343" y="161"/>
                  <a:pt x="2338" y="178"/>
                  <a:pt x="2336" y="198"/>
                </a:cubicBezTo>
                <a:close/>
                <a:moveTo>
                  <a:pt x="328" y="522"/>
                </a:moveTo>
                <a:cubicBezTo>
                  <a:pt x="242" y="546"/>
                  <a:pt x="154" y="458"/>
                  <a:pt x="176" y="374"/>
                </a:cubicBezTo>
                <a:cubicBezTo>
                  <a:pt x="194" y="305"/>
                  <a:pt x="230" y="311"/>
                  <a:pt x="280" y="278"/>
                </a:cubicBezTo>
                <a:cubicBezTo>
                  <a:pt x="449" y="274"/>
                  <a:pt x="464" y="484"/>
                  <a:pt x="328" y="522"/>
                </a:cubicBezTo>
                <a:close/>
                <a:moveTo>
                  <a:pt x="720" y="1774"/>
                </a:moveTo>
                <a:cubicBezTo>
                  <a:pt x="700" y="1779"/>
                  <a:pt x="680" y="1783"/>
                  <a:pt x="652" y="1782"/>
                </a:cubicBezTo>
                <a:cubicBezTo>
                  <a:pt x="645" y="1775"/>
                  <a:pt x="637" y="1776"/>
                  <a:pt x="628" y="1770"/>
                </a:cubicBezTo>
                <a:cubicBezTo>
                  <a:pt x="615" y="1761"/>
                  <a:pt x="611" y="1741"/>
                  <a:pt x="600" y="1730"/>
                </a:cubicBezTo>
                <a:cubicBezTo>
                  <a:pt x="599" y="1707"/>
                  <a:pt x="598" y="1682"/>
                  <a:pt x="608" y="1670"/>
                </a:cubicBezTo>
                <a:cubicBezTo>
                  <a:pt x="614" y="1652"/>
                  <a:pt x="629" y="1639"/>
                  <a:pt x="648" y="1634"/>
                </a:cubicBezTo>
                <a:cubicBezTo>
                  <a:pt x="651" y="1631"/>
                  <a:pt x="661" y="1629"/>
                  <a:pt x="664" y="1626"/>
                </a:cubicBezTo>
                <a:cubicBezTo>
                  <a:pt x="706" y="1625"/>
                  <a:pt x="738" y="1642"/>
                  <a:pt x="748" y="1674"/>
                </a:cubicBezTo>
                <a:cubicBezTo>
                  <a:pt x="777" y="1713"/>
                  <a:pt x="735" y="1753"/>
                  <a:pt x="720" y="1774"/>
                </a:cubicBezTo>
                <a:close/>
                <a:moveTo>
                  <a:pt x="1440" y="966"/>
                </a:moveTo>
                <a:cubicBezTo>
                  <a:pt x="1401" y="1061"/>
                  <a:pt x="1327" y="1113"/>
                  <a:pt x="1216" y="1138"/>
                </a:cubicBezTo>
                <a:cubicBezTo>
                  <a:pt x="1169" y="1149"/>
                  <a:pt x="1121" y="1129"/>
                  <a:pt x="1092" y="1118"/>
                </a:cubicBezTo>
                <a:cubicBezTo>
                  <a:pt x="982" y="1076"/>
                  <a:pt x="869" y="932"/>
                  <a:pt x="936" y="770"/>
                </a:cubicBezTo>
                <a:cubicBezTo>
                  <a:pt x="962" y="708"/>
                  <a:pt x="1019" y="648"/>
                  <a:pt x="1080" y="622"/>
                </a:cubicBezTo>
                <a:cubicBezTo>
                  <a:pt x="1103" y="612"/>
                  <a:pt x="1135" y="615"/>
                  <a:pt x="1156" y="602"/>
                </a:cubicBezTo>
                <a:cubicBezTo>
                  <a:pt x="1308" y="600"/>
                  <a:pt x="1396" y="669"/>
                  <a:pt x="1440" y="774"/>
                </a:cubicBezTo>
                <a:cubicBezTo>
                  <a:pt x="1450" y="798"/>
                  <a:pt x="1446" y="818"/>
                  <a:pt x="1452" y="846"/>
                </a:cubicBezTo>
                <a:cubicBezTo>
                  <a:pt x="1460" y="882"/>
                  <a:pt x="1453" y="935"/>
                  <a:pt x="1440" y="966"/>
                </a:cubicBezTo>
                <a:close/>
                <a:moveTo>
                  <a:pt x="2148" y="1270"/>
                </a:moveTo>
                <a:cubicBezTo>
                  <a:pt x="2081" y="1288"/>
                  <a:pt x="2078" y="1278"/>
                  <a:pt x="2032" y="1246"/>
                </a:cubicBezTo>
                <a:cubicBezTo>
                  <a:pt x="2027" y="1226"/>
                  <a:pt x="2017" y="1189"/>
                  <a:pt x="2032" y="1170"/>
                </a:cubicBezTo>
                <a:cubicBezTo>
                  <a:pt x="2039" y="1150"/>
                  <a:pt x="2055" y="1144"/>
                  <a:pt x="2068" y="1130"/>
                </a:cubicBezTo>
                <a:cubicBezTo>
                  <a:pt x="2076" y="1128"/>
                  <a:pt x="2076" y="1129"/>
                  <a:pt x="2080" y="1126"/>
                </a:cubicBezTo>
                <a:cubicBezTo>
                  <a:pt x="2131" y="1126"/>
                  <a:pt x="2140" y="1139"/>
                  <a:pt x="2168" y="1158"/>
                </a:cubicBezTo>
                <a:cubicBezTo>
                  <a:pt x="2185" y="1220"/>
                  <a:pt x="2179" y="1226"/>
                  <a:pt x="2148" y="1270"/>
                </a:cubicBezTo>
                <a:close/>
                <a:moveTo>
                  <a:pt x="2852" y="818"/>
                </a:moveTo>
                <a:cubicBezTo>
                  <a:pt x="2820" y="882"/>
                  <a:pt x="2764" y="916"/>
                  <a:pt x="2684" y="934"/>
                </a:cubicBezTo>
                <a:cubicBezTo>
                  <a:pt x="2552" y="964"/>
                  <a:pt x="2421" y="795"/>
                  <a:pt x="2468" y="662"/>
                </a:cubicBezTo>
                <a:cubicBezTo>
                  <a:pt x="2488" y="605"/>
                  <a:pt x="2537" y="557"/>
                  <a:pt x="2592" y="534"/>
                </a:cubicBezTo>
                <a:cubicBezTo>
                  <a:pt x="2610" y="527"/>
                  <a:pt x="2639" y="532"/>
                  <a:pt x="2656" y="522"/>
                </a:cubicBezTo>
                <a:cubicBezTo>
                  <a:pt x="2794" y="526"/>
                  <a:pt x="2929" y="667"/>
                  <a:pt x="2852" y="818"/>
                </a:cubicBezTo>
                <a:close/>
                <a:moveTo>
                  <a:pt x="3088" y="1802"/>
                </a:moveTo>
                <a:cubicBezTo>
                  <a:pt x="3073" y="1817"/>
                  <a:pt x="3059" y="1831"/>
                  <a:pt x="3044" y="1846"/>
                </a:cubicBezTo>
                <a:cubicBezTo>
                  <a:pt x="3029" y="1846"/>
                  <a:pt x="3015" y="1846"/>
                  <a:pt x="3000" y="1846"/>
                </a:cubicBezTo>
                <a:cubicBezTo>
                  <a:pt x="2982" y="1829"/>
                  <a:pt x="2932" y="1793"/>
                  <a:pt x="2964" y="1754"/>
                </a:cubicBezTo>
                <a:cubicBezTo>
                  <a:pt x="2969" y="1739"/>
                  <a:pt x="2981" y="1727"/>
                  <a:pt x="2996" y="1722"/>
                </a:cubicBezTo>
                <a:cubicBezTo>
                  <a:pt x="2999" y="1719"/>
                  <a:pt x="3009" y="1717"/>
                  <a:pt x="3012" y="1714"/>
                </a:cubicBezTo>
                <a:cubicBezTo>
                  <a:pt x="3048" y="1715"/>
                  <a:pt x="3059" y="1728"/>
                  <a:pt x="3080" y="1742"/>
                </a:cubicBezTo>
                <a:cubicBezTo>
                  <a:pt x="3084" y="1760"/>
                  <a:pt x="3088" y="1776"/>
                  <a:pt x="3088" y="1802"/>
                </a:cubicBezTo>
                <a:close/>
                <a:moveTo>
                  <a:pt x="4004" y="2106"/>
                </a:moveTo>
                <a:cubicBezTo>
                  <a:pt x="4011" y="2087"/>
                  <a:pt x="4023" y="2086"/>
                  <a:pt x="4036" y="2074"/>
                </a:cubicBezTo>
                <a:cubicBezTo>
                  <a:pt x="4078" y="2074"/>
                  <a:pt x="4085" y="2083"/>
                  <a:pt x="4108" y="2098"/>
                </a:cubicBezTo>
                <a:cubicBezTo>
                  <a:pt x="4110" y="2107"/>
                  <a:pt x="4112" y="2112"/>
                  <a:pt x="4116" y="2118"/>
                </a:cubicBezTo>
                <a:cubicBezTo>
                  <a:pt x="4117" y="2171"/>
                  <a:pt x="4098" y="2171"/>
                  <a:pt x="4072" y="2194"/>
                </a:cubicBezTo>
                <a:cubicBezTo>
                  <a:pt x="4049" y="2194"/>
                  <a:pt x="4035" y="2193"/>
                  <a:pt x="4024" y="2182"/>
                </a:cubicBezTo>
                <a:cubicBezTo>
                  <a:pt x="4006" y="2176"/>
                  <a:pt x="4006" y="2163"/>
                  <a:pt x="3996" y="2150"/>
                </a:cubicBezTo>
                <a:cubicBezTo>
                  <a:pt x="3996" y="2131"/>
                  <a:pt x="3996" y="2116"/>
                  <a:pt x="4004" y="2106"/>
                </a:cubicBezTo>
                <a:close/>
                <a:moveTo>
                  <a:pt x="3780" y="1794"/>
                </a:moveTo>
                <a:cubicBezTo>
                  <a:pt x="3632" y="1830"/>
                  <a:pt x="3508" y="1708"/>
                  <a:pt x="3476" y="1610"/>
                </a:cubicBezTo>
                <a:cubicBezTo>
                  <a:pt x="3463" y="1570"/>
                  <a:pt x="3462" y="1490"/>
                  <a:pt x="3476" y="1450"/>
                </a:cubicBezTo>
                <a:cubicBezTo>
                  <a:pt x="3501" y="1380"/>
                  <a:pt x="3552" y="1323"/>
                  <a:pt x="3616" y="1290"/>
                </a:cubicBezTo>
                <a:cubicBezTo>
                  <a:pt x="3638" y="1279"/>
                  <a:pt x="3671" y="1280"/>
                  <a:pt x="3692" y="1266"/>
                </a:cubicBezTo>
                <a:cubicBezTo>
                  <a:pt x="3848" y="1264"/>
                  <a:pt x="3934" y="1324"/>
                  <a:pt x="3980" y="1430"/>
                </a:cubicBezTo>
                <a:cubicBezTo>
                  <a:pt x="4059" y="1612"/>
                  <a:pt x="3913" y="1762"/>
                  <a:pt x="3780" y="1794"/>
                </a:cubicBezTo>
                <a:close/>
                <a:moveTo>
                  <a:pt x="6440" y="2046"/>
                </a:moveTo>
                <a:cubicBezTo>
                  <a:pt x="6429" y="2092"/>
                  <a:pt x="6418" y="2140"/>
                  <a:pt x="6400" y="2182"/>
                </a:cubicBezTo>
                <a:cubicBezTo>
                  <a:pt x="6310" y="2391"/>
                  <a:pt x="6143" y="2503"/>
                  <a:pt x="5896" y="2558"/>
                </a:cubicBezTo>
                <a:cubicBezTo>
                  <a:pt x="5792" y="2581"/>
                  <a:pt x="5657" y="2543"/>
                  <a:pt x="5588" y="2514"/>
                </a:cubicBezTo>
                <a:cubicBezTo>
                  <a:pt x="5396" y="2433"/>
                  <a:pt x="5280" y="2304"/>
                  <a:pt x="5216" y="2094"/>
                </a:cubicBezTo>
                <a:cubicBezTo>
                  <a:pt x="5195" y="2025"/>
                  <a:pt x="5180" y="1914"/>
                  <a:pt x="5200" y="1830"/>
                </a:cubicBezTo>
                <a:cubicBezTo>
                  <a:pt x="5210" y="1790"/>
                  <a:pt x="5217" y="1747"/>
                  <a:pt x="5232" y="1710"/>
                </a:cubicBezTo>
                <a:cubicBezTo>
                  <a:pt x="5301" y="1541"/>
                  <a:pt x="5425" y="1416"/>
                  <a:pt x="5592" y="1346"/>
                </a:cubicBezTo>
                <a:cubicBezTo>
                  <a:pt x="5631" y="1335"/>
                  <a:pt x="5669" y="1325"/>
                  <a:pt x="5708" y="1314"/>
                </a:cubicBezTo>
                <a:cubicBezTo>
                  <a:pt x="5728" y="1309"/>
                  <a:pt x="5756" y="1316"/>
                  <a:pt x="5772" y="1306"/>
                </a:cubicBezTo>
                <a:cubicBezTo>
                  <a:pt x="5839" y="1306"/>
                  <a:pt x="5901" y="1303"/>
                  <a:pt x="5956" y="1318"/>
                </a:cubicBezTo>
                <a:cubicBezTo>
                  <a:pt x="6194" y="1380"/>
                  <a:pt x="6335" y="1521"/>
                  <a:pt x="6416" y="1742"/>
                </a:cubicBezTo>
                <a:cubicBezTo>
                  <a:pt x="6443" y="1816"/>
                  <a:pt x="6465" y="1947"/>
                  <a:pt x="6440" y="2046"/>
                </a:cubicBezTo>
                <a:close/>
                <a:moveTo>
                  <a:pt x="8084" y="1718"/>
                </a:moveTo>
                <a:cubicBezTo>
                  <a:pt x="8258" y="1714"/>
                  <a:pt x="8271" y="1929"/>
                  <a:pt x="8128" y="1966"/>
                </a:cubicBezTo>
                <a:cubicBezTo>
                  <a:pt x="8045" y="1988"/>
                  <a:pt x="7957" y="1899"/>
                  <a:pt x="7980" y="1814"/>
                </a:cubicBezTo>
                <a:cubicBezTo>
                  <a:pt x="7998" y="1746"/>
                  <a:pt x="8035" y="1751"/>
                  <a:pt x="8084" y="1718"/>
                </a:cubicBezTo>
                <a:close/>
                <a:moveTo>
                  <a:pt x="7840" y="1246"/>
                </a:moveTo>
                <a:cubicBezTo>
                  <a:pt x="7799" y="1256"/>
                  <a:pt x="7744" y="1250"/>
                  <a:pt x="7708" y="1238"/>
                </a:cubicBezTo>
                <a:cubicBezTo>
                  <a:pt x="7604" y="1204"/>
                  <a:pt x="7478" y="1065"/>
                  <a:pt x="7528" y="906"/>
                </a:cubicBezTo>
                <a:cubicBezTo>
                  <a:pt x="7549" y="839"/>
                  <a:pt x="7594" y="780"/>
                  <a:pt x="7648" y="746"/>
                </a:cubicBezTo>
                <a:cubicBezTo>
                  <a:pt x="7676" y="729"/>
                  <a:pt x="7715" y="729"/>
                  <a:pt x="7744" y="710"/>
                </a:cubicBezTo>
                <a:cubicBezTo>
                  <a:pt x="7899" y="708"/>
                  <a:pt x="7977" y="755"/>
                  <a:pt x="8032" y="850"/>
                </a:cubicBezTo>
                <a:cubicBezTo>
                  <a:pt x="8047" y="876"/>
                  <a:pt x="8048" y="901"/>
                  <a:pt x="8056" y="934"/>
                </a:cubicBezTo>
                <a:cubicBezTo>
                  <a:pt x="8098" y="1101"/>
                  <a:pt x="7956" y="1218"/>
                  <a:pt x="7840" y="1246"/>
                </a:cubicBezTo>
                <a:close/>
                <a:moveTo>
                  <a:pt x="8836" y="2538"/>
                </a:moveTo>
                <a:cubicBezTo>
                  <a:pt x="8819" y="2556"/>
                  <a:pt x="8817" y="2574"/>
                  <a:pt x="8788" y="2582"/>
                </a:cubicBezTo>
                <a:cubicBezTo>
                  <a:pt x="8773" y="2593"/>
                  <a:pt x="8757" y="2588"/>
                  <a:pt x="8736" y="2586"/>
                </a:cubicBezTo>
                <a:cubicBezTo>
                  <a:pt x="8725" y="2576"/>
                  <a:pt x="8709" y="2570"/>
                  <a:pt x="8700" y="2558"/>
                </a:cubicBezTo>
                <a:cubicBezTo>
                  <a:pt x="8694" y="2550"/>
                  <a:pt x="8694" y="2541"/>
                  <a:pt x="8688" y="2534"/>
                </a:cubicBezTo>
                <a:cubicBezTo>
                  <a:pt x="8687" y="2476"/>
                  <a:pt x="8705" y="2469"/>
                  <a:pt x="8732" y="2442"/>
                </a:cubicBezTo>
                <a:cubicBezTo>
                  <a:pt x="8740" y="2440"/>
                  <a:pt x="8740" y="2441"/>
                  <a:pt x="8744" y="2438"/>
                </a:cubicBezTo>
                <a:cubicBezTo>
                  <a:pt x="8818" y="2436"/>
                  <a:pt x="8839" y="2474"/>
                  <a:pt x="8836" y="2538"/>
                </a:cubicBezTo>
                <a:close/>
                <a:moveTo>
                  <a:pt x="9172" y="1678"/>
                </a:moveTo>
                <a:cubicBezTo>
                  <a:pt x="9030" y="1712"/>
                  <a:pt x="8911" y="1595"/>
                  <a:pt x="8880" y="1502"/>
                </a:cubicBezTo>
                <a:cubicBezTo>
                  <a:pt x="8869" y="1469"/>
                  <a:pt x="8865" y="1400"/>
                  <a:pt x="8876" y="1362"/>
                </a:cubicBezTo>
                <a:cubicBezTo>
                  <a:pt x="8898" y="1286"/>
                  <a:pt x="8952" y="1220"/>
                  <a:pt x="9020" y="1190"/>
                </a:cubicBezTo>
                <a:cubicBezTo>
                  <a:pt x="9041" y="1181"/>
                  <a:pt x="9072" y="1182"/>
                  <a:pt x="9092" y="1170"/>
                </a:cubicBezTo>
                <a:cubicBezTo>
                  <a:pt x="9218" y="1168"/>
                  <a:pt x="9297" y="1210"/>
                  <a:pt x="9344" y="1286"/>
                </a:cubicBezTo>
                <a:cubicBezTo>
                  <a:pt x="9452" y="1459"/>
                  <a:pt x="9329" y="1640"/>
                  <a:pt x="9172" y="1678"/>
                </a:cubicBezTo>
                <a:close/>
                <a:moveTo>
                  <a:pt x="10144" y="2010"/>
                </a:moveTo>
                <a:cubicBezTo>
                  <a:pt x="10157" y="1961"/>
                  <a:pt x="10189" y="1952"/>
                  <a:pt x="10224" y="1926"/>
                </a:cubicBezTo>
                <a:cubicBezTo>
                  <a:pt x="10285" y="1924"/>
                  <a:pt x="10325" y="1936"/>
                  <a:pt x="10348" y="1970"/>
                </a:cubicBezTo>
                <a:cubicBezTo>
                  <a:pt x="10393" y="2037"/>
                  <a:pt x="10345" y="2122"/>
                  <a:pt x="10292" y="2142"/>
                </a:cubicBezTo>
                <a:cubicBezTo>
                  <a:pt x="10215" y="2171"/>
                  <a:pt x="10122" y="2093"/>
                  <a:pt x="10144" y="2010"/>
                </a:cubicBezTo>
                <a:close/>
                <a:moveTo>
                  <a:pt x="10020" y="1298"/>
                </a:moveTo>
                <a:cubicBezTo>
                  <a:pt x="9996" y="1305"/>
                  <a:pt x="9969" y="1318"/>
                  <a:pt x="9948" y="1298"/>
                </a:cubicBezTo>
                <a:cubicBezTo>
                  <a:pt x="9930" y="1291"/>
                  <a:pt x="9931" y="1278"/>
                  <a:pt x="9920" y="1266"/>
                </a:cubicBezTo>
                <a:cubicBezTo>
                  <a:pt x="9920" y="1247"/>
                  <a:pt x="9920" y="1232"/>
                  <a:pt x="9928" y="1222"/>
                </a:cubicBezTo>
                <a:cubicBezTo>
                  <a:pt x="9935" y="1203"/>
                  <a:pt x="9947" y="1202"/>
                  <a:pt x="9960" y="1190"/>
                </a:cubicBezTo>
                <a:cubicBezTo>
                  <a:pt x="10002" y="1190"/>
                  <a:pt x="10009" y="1199"/>
                  <a:pt x="10032" y="1214"/>
                </a:cubicBezTo>
                <a:cubicBezTo>
                  <a:pt x="10041" y="1251"/>
                  <a:pt x="10037" y="1270"/>
                  <a:pt x="10020" y="1298"/>
                </a:cubicBezTo>
                <a:close/>
                <a:moveTo>
                  <a:pt x="10524" y="714"/>
                </a:moveTo>
                <a:cubicBezTo>
                  <a:pt x="10375" y="750"/>
                  <a:pt x="10245" y="583"/>
                  <a:pt x="10288" y="446"/>
                </a:cubicBezTo>
                <a:cubicBezTo>
                  <a:pt x="10306" y="390"/>
                  <a:pt x="10349" y="337"/>
                  <a:pt x="10400" y="314"/>
                </a:cubicBezTo>
                <a:cubicBezTo>
                  <a:pt x="10417" y="306"/>
                  <a:pt x="10438" y="308"/>
                  <a:pt x="10452" y="298"/>
                </a:cubicBezTo>
                <a:cubicBezTo>
                  <a:pt x="10572" y="296"/>
                  <a:pt x="10640" y="334"/>
                  <a:pt x="10680" y="410"/>
                </a:cubicBezTo>
                <a:cubicBezTo>
                  <a:pt x="10756" y="557"/>
                  <a:pt x="10639" y="686"/>
                  <a:pt x="10524" y="714"/>
                </a:cubicBezTo>
                <a:close/>
                <a:moveTo>
                  <a:pt x="11408" y="1230"/>
                </a:moveTo>
                <a:cubicBezTo>
                  <a:pt x="11338" y="1254"/>
                  <a:pt x="11252" y="1184"/>
                  <a:pt x="11272" y="1106"/>
                </a:cubicBezTo>
                <a:cubicBezTo>
                  <a:pt x="11285" y="1058"/>
                  <a:pt x="11317" y="1051"/>
                  <a:pt x="11352" y="1026"/>
                </a:cubicBezTo>
                <a:cubicBezTo>
                  <a:pt x="11499" y="1022"/>
                  <a:pt x="11518" y="1192"/>
                  <a:pt x="11408" y="12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95573" y="5341019"/>
            <a:ext cx="4697697" cy="776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44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Titillium Lt" panose="00000400000000000000" pitchFamily="50" charset="0"/>
                <a:ea typeface="+mn-ea"/>
                <a:cs typeface="+mn-cs"/>
              </a:rPr>
              <a:t>Diviser pour régner</a:t>
            </a:r>
          </a:p>
        </p:txBody>
      </p:sp>
      <p:sp>
        <p:nvSpPr>
          <p:cNvPr id="86" name="Rectangle 85"/>
          <p:cNvSpPr/>
          <p:nvPr/>
        </p:nvSpPr>
        <p:spPr>
          <a:xfrm flipV="1">
            <a:off x="0" y="4289777"/>
            <a:ext cx="12192000" cy="5548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53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Diviser pour régner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88620" y="1717129"/>
            <a:ext cx="11414760" cy="465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Technique algorithmique consistant à :</a:t>
            </a:r>
          </a:p>
          <a:p>
            <a:pPr marL="1096896" marR="0" lvl="1" indent="-4572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Diviser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: découper un problème initial en sous-problèmes</a:t>
            </a:r>
          </a:p>
          <a:p>
            <a:pPr marL="1096896" marR="0" lvl="1" indent="-4572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Régner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: résoudre les sous-problèmes (récursivement, ou directement s'ils sont assez petits)</a:t>
            </a:r>
          </a:p>
          <a:p>
            <a:pPr marL="1096896" marR="0" lvl="1" indent="-4572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Combiner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: calculer une solution au problème initial à partir des solutions des sous-problèmes</a:t>
            </a: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BA4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💡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BA41F"/>
                </a:solidFill>
                <a:effectLst/>
                <a:uLnTx/>
                <a:uFillTx/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Intérêts :</a:t>
            </a: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Permet de résoudre simplement des problèmes difficiles (ex. : tours de Hanoï)</a:t>
            </a: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 souvent une meilleure complexité algorithmique</a:t>
            </a: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Facilement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parallélisable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Moins sujet aux problèmes d’arrondis sur les calculs</a:t>
            </a:r>
          </a:p>
        </p:txBody>
      </p:sp>
    </p:spTree>
    <p:extLst>
      <p:ext uri="{BB962C8B-B14F-4D97-AF65-F5344CB8AC3E}">
        <p14:creationId xmlns:p14="http://schemas.microsoft.com/office/powerpoint/2010/main" val="42673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Diviser pour régner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7BE35D-526D-4C85-9740-65125C7444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4300" y="1197428"/>
            <a:ext cx="8683399" cy="569257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23ED4CC-F62C-44A2-BF87-7FCBB745E072}"/>
              </a:ext>
            </a:extLst>
          </p:cNvPr>
          <p:cNvSpPr txBox="1"/>
          <p:nvPr/>
        </p:nvSpPr>
        <p:spPr>
          <a:xfrm>
            <a:off x="8781142" y="6698066"/>
            <a:ext cx="188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Source :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Khanacademy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CBDDC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579725-8C0D-4CEA-BEAF-5AF6D76DE6C5}"/>
              </a:ext>
            </a:extLst>
          </p:cNvPr>
          <p:cNvSpPr/>
          <p:nvPr/>
        </p:nvSpPr>
        <p:spPr>
          <a:xfrm>
            <a:off x="388620" y="1717129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Schéma général :</a:t>
            </a:r>
          </a:p>
        </p:txBody>
      </p:sp>
    </p:spTree>
    <p:extLst>
      <p:ext uri="{BB962C8B-B14F-4D97-AF65-F5344CB8AC3E}">
        <p14:creationId xmlns:p14="http://schemas.microsoft.com/office/powerpoint/2010/main" val="28462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"/>
            <a:ext cx="12192000" cy="428977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1200836" y="1915755"/>
            <a:ext cx="9790339" cy="2374029"/>
          </a:xfrm>
          <a:custGeom>
            <a:avLst/>
            <a:gdLst>
              <a:gd name="T0" fmla="*/ 10828 w 11635"/>
              <a:gd name="T1" fmla="*/ 718 h 2818"/>
              <a:gd name="T2" fmla="*/ 10188 w 11635"/>
              <a:gd name="T3" fmla="*/ 754 h 2818"/>
              <a:gd name="T4" fmla="*/ 9592 w 11635"/>
              <a:gd name="T5" fmla="*/ 1294 h 2818"/>
              <a:gd name="T6" fmla="*/ 8364 w 11635"/>
              <a:gd name="T7" fmla="*/ 1162 h 2818"/>
              <a:gd name="T8" fmla="*/ 8092 w 11635"/>
              <a:gd name="T9" fmla="*/ 350 h 2818"/>
              <a:gd name="T10" fmla="*/ 7564 w 11635"/>
              <a:gd name="T11" fmla="*/ 586 h 2818"/>
              <a:gd name="T12" fmla="*/ 7484 w 11635"/>
              <a:gd name="T13" fmla="*/ 642 h 2818"/>
              <a:gd name="T14" fmla="*/ 6692 w 11635"/>
              <a:gd name="T15" fmla="*/ 1450 h 2818"/>
              <a:gd name="T16" fmla="*/ 4340 w 11635"/>
              <a:gd name="T17" fmla="*/ 1650 h 2818"/>
              <a:gd name="T18" fmla="*/ 4000 w 11635"/>
              <a:gd name="T19" fmla="*/ 594 h 2818"/>
              <a:gd name="T20" fmla="*/ 3616 w 11635"/>
              <a:gd name="T21" fmla="*/ 1114 h 2818"/>
              <a:gd name="T22" fmla="*/ 2956 w 11635"/>
              <a:gd name="T23" fmla="*/ 866 h 2818"/>
              <a:gd name="T24" fmla="*/ 2404 w 11635"/>
              <a:gd name="T25" fmla="*/ 142 h 2818"/>
              <a:gd name="T26" fmla="*/ 2384 w 11635"/>
              <a:gd name="T27" fmla="*/ 562 h 2818"/>
              <a:gd name="T28" fmla="*/ 1704 w 11635"/>
              <a:gd name="T29" fmla="*/ 806 h 2818"/>
              <a:gd name="T30" fmla="*/ 536 w 11635"/>
              <a:gd name="T31" fmla="*/ 434 h 2818"/>
              <a:gd name="T32" fmla="*/ 668 w 11635"/>
              <a:gd name="T33" fmla="*/ 834 h 2818"/>
              <a:gd name="T34" fmla="*/ 736 w 11635"/>
              <a:gd name="T35" fmla="*/ 1558 h 2818"/>
              <a:gd name="T36" fmla="*/ 1160 w 11635"/>
              <a:gd name="T37" fmla="*/ 1390 h 2818"/>
              <a:gd name="T38" fmla="*/ 2172 w 11635"/>
              <a:gd name="T39" fmla="*/ 1346 h 2818"/>
              <a:gd name="T40" fmla="*/ 2768 w 11635"/>
              <a:gd name="T41" fmla="*/ 1038 h 2818"/>
              <a:gd name="T42" fmla="*/ 3136 w 11635"/>
              <a:gd name="T43" fmla="*/ 1714 h 2818"/>
              <a:gd name="T44" fmla="*/ 3972 w 11635"/>
              <a:gd name="T45" fmla="*/ 2042 h 2818"/>
              <a:gd name="T46" fmla="*/ 4148 w 11635"/>
              <a:gd name="T47" fmla="*/ 1662 h 2818"/>
              <a:gd name="T48" fmla="*/ 5308 w 11635"/>
              <a:gd name="T49" fmla="*/ 2782 h 2818"/>
              <a:gd name="T50" fmla="*/ 6804 w 11635"/>
              <a:gd name="T51" fmla="*/ 2094 h 2818"/>
              <a:gd name="T52" fmla="*/ 7844 w 11635"/>
              <a:gd name="T53" fmla="*/ 1430 h 2818"/>
              <a:gd name="T54" fmla="*/ 8224 w 11635"/>
              <a:gd name="T55" fmla="*/ 1626 h 2818"/>
              <a:gd name="T56" fmla="*/ 8484 w 11635"/>
              <a:gd name="T57" fmla="*/ 1242 h 2818"/>
              <a:gd name="T58" fmla="*/ 8788 w 11635"/>
              <a:gd name="T59" fmla="*/ 2366 h 2818"/>
              <a:gd name="T60" fmla="*/ 9168 w 11635"/>
              <a:gd name="T61" fmla="*/ 1902 h 2818"/>
              <a:gd name="T62" fmla="*/ 10460 w 11635"/>
              <a:gd name="T63" fmla="*/ 2122 h 2818"/>
              <a:gd name="T64" fmla="*/ 9600 w 11635"/>
              <a:gd name="T65" fmla="*/ 1338 h 2818"/>
              <a:gd name="T66" fmla="*/ 10260 w 11635"/>
              <a:gd name="T67" fmla="*/ 910 h 2818"/>
              <a:gd name="T68" fmla="*/ 10800 w 11635"/>
              <a:gd name="T69" fmla="*/ 754 h 2818"/>
              <a:gd name="T70" fmla="*/ 8180 w 11635"/>
              <a:gd name="T71" fmla="*/ 206 h 2818"/>
              <a:gd name="T72" fmla="*/ 7368 w 11635"/>
              <a:gd name="T73" fmla="*/ 410 h 2818"/>
              <a:gd name="T74" fmla="*/ 4024 w 11635"/>
              <a:gd name="T75" fmla="*/ 646 h 2818"/>
              <a:gd name="T76" fmla="*/ 2336 w 11635"/>
              <a:gd name="T77" fmla="*/ 198 h 2818"/>
              <a:gd name="T78" fmla="*/ 328 w 11635"/>
              <a:gd name="T79" fmla="*/ 522 h 2818"/>
              <a:gd name="T80" fmla="*/ 600 w 11635"/>
              <a:gd name="T81" fmla="*/ 1730 h 2818"/>
              <a:gd name="T82" fmla="*/ 1216 w 11635"/>
              <a:gd name="T83" fmla="*/ 1138 h 2818"/>
              <a:gd name="T84" fmla="*/ 1440 w 11635"/>
              <a:gd name="T85" fmla="*/ 966 h 2818"/>
              <a:gd name="T86" fmla="*/ 2148 w 11635"/>
              <a:gd name="T87" fmla="*/ 1270 h 2818"/>
              <a:gd name="T88" fmla="*/ 3088 w 11635"/>
              <a:gd name="T89" fmla="*/ 1802 h 2818"/>
              <a:gd name="T90" fmla="*/ 3088 w 11635"/>
              <a:gd name="T91" fmla="*/ 1802 h 2818"/>
              <a:gd name="T92" fmla="*/ 3996 w 11635"/>
              <a:gd name="T93" fmla="*/ 2150 h 2818"/>
              <a:gd name="T94" fmla="*/ 3980 w 11635"/>
              <a:gd name="T95" fmla="*/ 1430 h 2818"/>
              <a:gd name="T96" fmla="*/ 5200 w 11635"/>
              <a:gd name="T97" fmla="*/ 1830 h 2818"/>
              <a:gd name="T98" fmla="*/ 6440 w 11635"/>
              <a:gd name="T99" fmla="*/ 2046 h 2818"/>
              <a:gd name="T100" fmla="*/ 7528 w 11635"/>
              <a:gd name="T101" fmla="*/ 906 h 2818"/>
              <a:gd name="T102" fmla="*/ 8788 w 11635"/>
              <a:gd name="T103" fmla="*/ 2582 h 2818"/>
              <a:gd name="T104" fmla="*/ 9172 w 11635"/>
              <a:gd name="T105" fmla="*/ 1678 h 2818"/>
              <a:gd name="T106" fmla="*/ 10144 w 11635"/>
              <a:gd name="T107" fmla="*/ 2010 h 2818"/>
              <a:gd name="T108" fmla="*/ 9920 w 11635"/>
              <a:gd name="T109" fmla="*/ 1266 h 2818"/>
              <a:gd name="T110" fmla="*/ 10400 w 11635"/>
              <a:gd name="T111" fmla="*/ 314 h 2818"/>
              <a:gd name="T112" fmla="*/ 11408 w 11635"/>
              <a:gd name="T113" fmla="*/ 1230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35" h="2818">
                <a:moveTo>
                  <a:pt x="11432" y="934"/>
                </a:moveTo>
                <a:cubicBezTo>
                  <a:pt x="11418" y="929"/>
                  <a:pt x="11387" y="919"/>
                  <a:pt x="11368" y="922"/>
                </a:cubicBezTo>
                <a:cubicBezTo>
                  <a:pt x="11322" y="930"/>
                  <a:pt x="11283" y="940"/>
                  <a:pt x="11252" y="962"/>
                </a:cubicBezTo>
                <a:cubicBezTo>
                  <a:pt x="11237" y="973"/>
                  <a:pt x="11231" y="991"/>
                  <a:pt x="11212" y="998"/>
                </a:cubicBezTo>
                <a:cubicBezTo>
                  <a:pt x="11183" y="967"/>
                  <a:pt x="11140" y="947"/>
                  <a:pt x="11104" y="922"/>
                </a:cubicBezTo>
                <a:cubicBezTo>
                  <a:pt x="11043" y="879"/>
                  <a:pt x="10985" y="829"/>
                  <a:pt x="10924" y="786"/>
                </a:cubicBezTo>
                <a:cubicBezTo>
                  <a:pt x="10893" y="764"/>
                  <a:pt x="10851" y="747"/>
                  <a:pt x="10828" y="718"/>
                </a:cubicBezTo>
                <a:cubicBezTo>
                  <a:pt x="10824" y="713"/>
                  <a:pt x="10846" y="671"/>
                  <a:pt x="10852" y="658"/>
                </a:cubicBezTo>
                <a:cubicBezTo>
                  <a:pt x="10872" y="616"/>
                  <a:pt x="10901" y="530"/>
                  <a:pt x="10884" y="458"/>
                </a:cubicBezTo>
                <a:cubicBezTo>
                  <a:pt x="10843" y="288"/>
                  <a:pt x="10761" y="177"/>
                  <a:pt x="10604" y="126"/>
                </a:cubicBezTo>
                <a:cubicBezTo>
                  <a:pt x="10572" y="121"/>
                  <a:pt x="10540" y="115"/>
                  <a:pt x="10508" y="110"/>
                </a:cubicBezTo>
                <a:cubicBezTo>
                  <a:pt x="10453" y="98"/>
                  <a:pt x="10370" y="132"/>
                  <a:pt x="10336" y="146"/>
                </a:cubicBezTo>
                <a:cubicBezTo>
                  <a:pt x="10218" y="197"/>
                  <a:pt x="10140" y="286"/>
                  <a:pt x="10104" y="418"/>
                </a:cubicBezTo>
                <a:cubicBezTo>
                  <a:pt x="10066" y="558"/>
                  <a:pt x="10133" y="680"/>
                  <a:pt x="10188" y="754"/>
                </a:cubicBezTo>
                <a:cubicBezTo>
                  <a:pt x="10206" y="779"/>
                  <a:pt x="10229" y="811"/>
                  <a:pt x="10260" y="822"/>
                </a:cubicBezTo>
                <a:cubicBezTo>
                  <a:pt x="10247" y="860"/>
                  <a:pt x="10210" y="891"/>
                  <a:pt x="10188" y="922"/>
                </a:cubicBezTo>
                <a:cubicBezTo>
                  <a:pt x="10149" y="977"/>
                  <a:pt x="10115" y="1031"/>
                  <a:pt x="10076" y="1086"/>
                </a:cubicBezTo>
                <a:cubicBezTo>
                  <a:pt x="10063" y="1104"/>
                  <a:pt x="10043" y="1118"/>
                  <a:pt x="10036" y="1142"/>
                </a:cubicBezTo>
                <a:cubicBezTo>
                  <a:pt x="9945" y="1117"/>
                  <a:pt x="9860" y="1150"/>
                  <a:pt x="9860" y="1250"/>
                </a:cubicBezTo>
                <a:cubicBezTo>
                  <a:pt x="9794" y="1252"/>
                  <a:pt x="9724" y="1267"/>
                  <a:pt x="9664" y="1282"/>
                </a:cubicBezTo>
                <a:cubicBezTo>
                  <a:pt x="9639" y="1288"/>
                  <a:pt x="9611" y="1282"/>
                  <a:pt x="9592" y="1294"/>
                </a:cubicBezTo>
                <a:cubicBezTo>
                  <a:pt x="9580" y="1279"/>
                  <a:pt x="9580" y="1257"/>
                  <a:pt x="9572" y="1238"/>
                </a:cubicBezTo>
                <a:cubicBezTo>
                  <a:pt x="9553" y="1194"/>
                  <a:pt x="9524" y="1151"/>
                  <a:pt x="9496" y="1114"/>
                </a:cubicBezTo>
                <a:cubicBezTo>
                  <a:pt x="9370" y="946"/>
                  <a:pt x="9064" y="887"/>
                  <a:pt x="8860" y="1022"/>
                </a:cubicBezTo>
                <a:cubicBezTo>
                  <a:pt x="8805" y="1058"/>
                  <a:pt x="8751" y="1114"/>
                  <a:pt x="8716" y="1170"/>
                </a:cubicBezTo>
                <a:cubicBezTo>
                  <a:pt x="8701" y="1194"/>
                  <a:pt x="8695" y="1229"/>
                  <a:pt x="8676" y="1250"/>
                </a:cubicBezTo>
                <a:cubicBezTo>
                  <a:pt x="8653" y="1259"/>
                  <a:pt x="8590" y="1227"/>
                  <a:pt x="8564" y="1218"/>
                </a:cubicBezTo>
                <a:cubicBezTo>
                  <a:pt x="8496" y="1195"/>
                  <a:pt x="8432" y="1185"/>
                  <a:pt x="8364" y="1162"/>
                </a:cubicBezTo>
                <a:cubicBezTo>
                  <a:pt x="8320" y="1147"/>
                  <a:pt x="8273" y="1127"/>
                  <a:pt x="8224" y="1118"/>
                </a:cubicBezTo>
                <a:cubicBezTo>
                  <a:pt x="8228" y="1086"/>
                  <a:pt x="8237" y="1050"/>
                  <a:pt x="8244" y="1018"/>
                </a:cubicBezTo>
                <a:cubicBezTo>
                  <a:pt x="8254" y="974"/>
                  <a:pt x="8240" y="917"/>
                  <a:pt x="8232" y="886"/>
                </a:cubicBezTo>
                <a:cubicBezTo>
                  <a:pt x="8203" y="778"/>
                  <a:pt x="8161" y="688"/>
                  <a:pt x="8084" y="630"/>
                </a:cubicBezTo>
                <a:cubicBezTo>
                  <a:pt x="8061" y="613"/>
                  <a:pt x="8026" y="600"/>
                  <a:pt x="8008" y="578"/>
                </a:cubicBezTo>
                <a:cubicBezTo>
                  <a:pt x="8003" y="572"/>
                  <a:pt x="8042" y="485"/>
                  <a:pt x="8048" y="470"/>
                </a:cubicBezTo>
                <a:cubicBezTo>
                  <a:pt x="8055" y="453"/>
                  <a:pt x="8083" y="354"/>
                  <a:pt x="8092" y="350"/>
                </a:cubicBezTo>
                <a:cubicBezTo>
                  <a:pt x="8104" y="344"/>
                  <a:pt x="8130" y="356"/>
                  <a:pt x="8148" y="350"/>
                </a:cubicBezTo>
                <a:cubicBezTo>
                  <a:pt x="8201" y="333"/>
                  <a:pt x="8272" y="267"/>
                  <a:pt x="8240" y="182"/>
                </a:cubicBezTo>
                <a:cubicBezTo>
                  <a:pt x="8205" y="90"/>
                  <a:pt x="8068" y="61"/>
                  <a:pt x="8008" y="150"/>
                </a:cubicBezTo>
                <a:cubicBezTo>
                  <a:pt x="7970" y="206"/>
                  <a:pt x="7991" y="311"/>
                  <a:pt x="8048" y="330"/>
                </a:cubicBezTo>
                <a:cubicBezTo>
                  <a:pt x="8020" y="406"/>
                  <a:pt x="7992" y="482"/>
                  <a:pt x="7964" y="558"/>
                </a:cubicBezTo>
                <a:cubicBezTo>
                  <a:pt x="7925" y="549"/>
                  <a:pt x="7883" y="536"/>
                  <a:pt x="7840" y="526"/>
                </a:cubicBezTo>
                <a:cubicBezTo>
                  <a:pt x="7735" y="503"/>
                  <a:pt x="7624" y="558"/>
                  <a:pt x="7564" y="586"/>
                </a:cubicBezTo>
                <a:cubicBezTo>
                  <a:pt x="7542" y="550"/>
                  <a:pt x="7498" y="522"/>
                  <a:pt x="7484" y="482"/>
                </a:cubicBezTo>
                <a:cubicBezTo>
                  <a:pt x="7478" y="466"/>
                  <a:pt x="7503" y="443"/>
                  <a:pt x="7496" y="414"/>
                </a:cubicBezTo>
                <a:cubicBezTo>
                  <a:pt x="7485" y="367"/>
                  <a:pt x="7457" y="363"/>
                  <a:pt x="7424" y="338"/>
                </a:cubicBezTo>
                <a:cubicBezTo>
                  <a:pt x="7347" y="336"/>
                  <a:pt x="7318" y="375"/>
                  <a:pt x="7320" y="454"/>
                </a:cubicBezTo>
                <a:cubicBezTo>
                  <a:pt x="7337" y="473"/>
                  <a:pt x="7376" y="545"/>
                  <a:pt x="7428" y="510"/>
                </a:cubicBezTo>
                <a:cubicBezTo>
                  <a:pt x="7468" y="515"/>
                  <a:pt x="7495" y="583"/>
                  <a:pt x="7524" y="606"/>
                </a:cubicBezTo>
                <a:cubicBezTo>
                  <a:pt x="7516" y="625"/>
                  <a:pt x="7499" y="631"/>
                  <a:pt x="7484" y="642"/>
                </a:cubicBezTo>
                <a:cubicBezTo>
                  <a:pt x="7458" y="661"/>
                  <a:pt x="7430" y="700"/>
                  <a:pt x="7412" y="726"/>
                </a:cubicBezTo>
                <a:cubicBezTo>
                  <a:pt x="7333" y="840"/>
                  <a:pt x="7319" y="1020"/>
                  <a:pt x="7380" y="1162"/>
                </a:cubicBezTo>
                <a:cubicBezTo>
                  <a:pt x="7390" y="1185"/>
                  <a:pt x="7394" y="1208"/>
                  <a:pt x="7412" y="1222"/>
                </a:cubicBezTo>
                <a:cubicBezTo>
                  <a:pt x="7386" y="1260"/>
                  <a:pt x="7268" y="1317"/>
                  <a:pt x="7224" y="1346"/>
                </a:cubicBezTo>
                <a:cubicBezTo>
                  <a:pt x="7123" y="1414"/>
                  <a:pt x="7021" y="1480"/>
                  <a:pt x="6916" y="1546"/>
                </a:cubicBezTo>
                <a:cubicBezTo>
                  <a:pt x="6869" y="1576"/>
                  <a:pt x="6824" y="1617"/>
                  <a:pt x="6772" y="1642"/>
                </a:cubicBezTo>
                <a:cubicBezTo>
                  <a:pt x="6745" y="1576"/>
                  <a:pt x="6727" y="1508"/>
                  <a:pt x="6692" y="1450"/>
                </a:cubicBezTo>
                <a:cubicBezTo>
                  <a:pt x="6557" y="1228"/>
                  <a:pt x="6373" y="1066"/>
                  <a:pt x="6104" y="978"/>
                </a:cubicBezTo>
                <a:cubicBezTo>
                  <a:pt x="6053" y="967"/>
                  <a:pt x="6003" y="957"/>
                  <a:pt x="5952" y="946"/>
                </a:cubicBezTo>
                <a:cubicBezTo>
                  <a:pt x="5854" y="924"/>
                  <a:pt x="5702" y="940"/>
                  <a:pt x="5620" y="962"/>
                </a:cubicBezTo>
                <a:cubicBezTo>
                  <a:pt x="5315" y="1042"/>
                  <a:pt x="5132" y="1167"/>
                  <a:pt x="4984" y="1402"/>
                </a:cubicBezTo>
                <a:cubicBezTo>
                  <a:pt x="4935" y="1480"/>
                  <a:pt x="4852" y="1621"/>
                  <a:pt x="4848" y="1738"/>
                </a:cubicBezTo>
                <a:cubicBezTo>
                  <a:pt x="4747" y="1730"/>
                  <a:pt x="4638" y="1706"/>
                  <a:pt x="4544" y="1682"/>
                </a:cubicBezTo>
                <a:cubicBezTo>
                  <a:pt x="4474" y="1664"/>
                  <a:pt x="4410" y="1668"/>
                  <a:pt x="4340" y="1650"/>
                </a:cubicBezTo>
                <a:cubicBezTo>
                  <a:pt x="4287" y="1636"/>
                  <a:pt x="4224" y="1618"/>
                  <a:pt x="4164" y="1618"/>
                </a:cubicBezTo>
                <a:cubicBezTo>
                  <a:pt x="4160" y="1614"/>
                  <a:pt x="4164" y="1618"/>
                  <a:pt x="4160" y="1614"/>
                </a:cubicBezTo>
                <a:cubicBezTo>
                  <a:pt x="4175" y="1416"/>
                  <a:pt x="4126" y="1286"/>
                  <a:pt x="4008" y="1198"/>
                </a:cubicBezTo>
                <a:cubicBezTo>
                  <a:pt x="3976" y="1174"/>
                  <a:pt x="3945" y="1142"/>
                  <a:pt x="3900" y="1130"/>
                </a:cubicBezTo>
                <a:cubicBezTo>
                  <a:pt x="3928" y="1019"/>
                  <a:pt x="4002" y="925"/>
                  <a:pt x="4028" y="814"/>
                </a:cubicBezTo>
                <a:cubicBezTo>
                  <a:pt x="4125" y="816"/>
                  <a:pt x="4193" y="718"/>
                  <a:pt x="4136" y="634"/>
                </a:cubicBezTo>
                <a:cubicBezTo>
                  <a:pt x="4107" y="592"/>
                  <a:pt x="4057" y="588"/>
                  <a:pt x="4000" y="594"/>
                </a:cubicBezTo>
                <a:cubicBezTo>
                  <a:pt x="3977" y="615"/>
                  <a:pt x="3949" y="626"/>
                  <a:pt x="3936" y="658"/>
                </a:cubicBezTo>
                <a:cubicBezTo>
                  <a:pt x="3913" y="714"/>
                  <a:pt x="3948" y="782"/>
                  <a:pt x="3984" y="794"/>
                </a:cubicBezTo>
                <a:cubicBezTo>
                  <a:pt x="3979" y="828"/>
                  <a:pt x="3960" y="855"/>
                  <a:pt x="3948" y="882"/>
                </a:cubicBezTo>
                <a:cubicBezTo>
                  <a:pt x="3926" y="933"/>
                  <a:pt x="3913" y="979"/>
                  <a:pt x="3892" y="1030"/>
                </a:cubicBezTo>
                <a:cubicBezTo>
                  <a:pt x="3881" y="1056"/>
                  <a:pt x="3863" y="1084"/>
                  <a:pt x="3856" y="1114"/>
                </a:cubicBezTo>
                <a:cubicBezTo>
                  <a:pt x="3827" y="1107"/>
                  <a:pt x="3789" y="1101"/>
                  <a:pt x="3756" y="1094"/>
                </a:cubicBezTo>
                <a:cubicBezTo>
                  <a:pt x="3708" y="1084"/>
                  <a:pt x="3648" y="1104"/>
                  <a:pt x="3616" y="1114"/>
                </a:cubicBezTo>
                <a:cubicBezTo>
                  <a:pt x="3526" y="1143"/>
                  <a:pt x="3446" y="1182"/>
                  <a:pt x="3396" y="1250"/>
                </a:cubicBezTo>
                <a:cubicBezTo>
                  <a:pt x="3386" y="1264"/>
                  <a:pt x="3380" y="1278"/>
                  <a:pt x="3368" y="1290"/>
                </a:cubicBezTo>
                <a:cubicBezTo>
                  <a:pt x="3368" y="1291"/>
                  <a:pt x="3368" y="1293"/>
                  <a:pt x="3368" y="1294"/>
                </a:cubicBezTo>
                <a:cubicBezTo>
                  <a:pt x="3318" y="1276"/>
                  <a:pt x="3284" y="1216"/>
                  <a:pt x="3244" y="1186"/>
                </a:cubicBezTo>
                <a:cubicBezTo>
                  <a:pt x="3170" y="1130"/>
                  <a:pt x="3109" y="1057"/>
                  <a:pt x="3036" y="1002"/>
                </a:cubicBezTo>
                <a:cubicBezTo>
                  <a:pt x="3003" y="977"/>
                  <a:pt x="2959" y="949"/>
                  <a:pt x="2936" y="914"/>
                </a:cubicBezTo>
                <a:cubicBezTo>
                  <a:pt x="2933" y="911"/>
                  <a:pt x="2950" y="877"/>
                  <a:pt x="2956" y="866"/>
                </a:cubicBezTo>
                <a:cubicBezTo>
                  <a:pt x="2976" y="828"/>
                  <a:pt x="3006" y="751"/>
                  <a:pt x="2988" y="682"/>
                </a:cubicBezTo>
                <a:cubicBezTo>
                  <a:pt x="2948" y="525"/>
                  <a:pt x="2873" y="452"/>
                  <a:pt x="2716" y="410"/>
                </a:cubicBezTo>
                <a:cubicBezTo>
                  <a:pt x="2681" y="401"/>
                  <a:pt x="2630" y="399"/>
                  <a:pt x="2592" y="410"/>
                </a:cubicBezTo>
                <a:cubicBezTo>
                  <a:pt x="2554" y="421"/>
                  <a:pt x="2522" y="443"/>
                  <a:pt x="2488" y="454"/>
                </a:cubicBezTo>
                <a:cubicBezTo>
                  <a:pt x="2469" y="417"/>
                  <a:pt x="2439" y="387"/>
                  <a:pt x="2416" y="354"/>
                </a:cubicBezTo>
                <a:cubicBezTo>
                  <a:pt x="2398" y="328"/>
                  <a:pt x="2386" y="299"/>
                  <a:pt x="2364" y="278"/>
                </a:cubicBezTo>
                <a:cubicBezTo>
                  <a:pt x="2374" y="237"/>
                  <a:pt x="2421" y="212"/>
                  <a:pt x="2404" y="142"/>
                </a:cubicBezTo>
                <a:cubicBezTo>
                  <a:pt x="2386" y="71"/>
                  <a:pt x="2288" y="0"/>
                  <a:pt x="2200" y="54"/>
                </a:cubicBezTo>
                <a:cubicBezTo>
                  <a:pt x="2117" y="105"/>
                  <a:pt x="2116" y="227"/>
                  <a:pt x="2196" y="282"/>
                </a:cubicBezTo>
                <a:cubicBezTo>
                  <a:pt x="2216" y="296"/>
                  <a:pt x="2279" y="324"/>
                  <a:pt x="2312" y="298"/>
                </a:cubicBezTo>
                <a:cubicBezTo>
                  <a:pt x="2336" y="303"/>
                  <a:pt x="2336" y="321"/>
                  <a:pt x="2348" y="338"/>
                </a:cubicBezTo>
                <a:cubicBezTo>
                  <a:pt x="2366" y="363"/>
                  <a:pt x="2390" y="389"/>
                  <a:pt x="2408" y="414"/>
                </a:cubicBezTo>
                <a:cubicBezTo>
                  <a:pt x="2423" y="436"/>
                  <a:pt x="2432" y="462"/>
                  <a:pt x="2452" y="478"/>
                </a:cubicBezTo>
                <a:cubicBezTo>
                  <a:pt x="2440" y="510"/>
                  <a:pt x="2402" y="533"/>
                  <a:pt x="2384" y="562"/>
                </a:cubicBezTo>
                <a:cubicBezTo>
                  <a:pt x="2337" y="639"/>
                  <a:pt x="2316" y="824"/>
                  <a:pt x="2388" y="894"/>
                </a:cubicBezTo>
                <a:cubicBezTo>
                  <a:pt x="2381" y="915"/>
                  <a:pt x="2362" y="924"/>
                  <a:pt x="2348" y="938"/>
                </a:cubicBezTo>
                <a:cubicBezTo>
                  <a:pt x="2302" y="984"/>
                  <a:pt x="2240" y="1028"/>
                  <a:pt x="2204" y="1082"/>
                </a:cubicBezTo>
                <a:cubicBezTo>
                  <a:pt x="2182" y="1074"/>
                  <a:pt x="2164" y="1057"/>
                  <a:pt x="2140" y="1050"/>
                </a:cubicBezTo>
                <a:cubicBezTo>
                  <a:pt x="2068" y="1028"/>
                  <a:pt x="1983" y="1077"/>
                  <a:pt x="1968" y="1126"/>
                </a:cubicBezTo>
                <a:cubicBezTo>
                  <a:pt x="1876" y="1082"/>
                  <a:pt x="1784" y="1038"/>
                  <a:pt x="1692" y="994"/>
                </a:cubicBezTo>
                <a:cubicBezTo>
                  <a:pt x="1696" y="943"/>
                  <a:pt x="1718" y="871"/>
                  <a:pt x="1704" y="806"/>
                </a:cubicBezTo>
                <a:cubicBezTo>
                  <a:pt x="1658" y="598"/>
                  <a:pt x="1558" y="460"/>
                  <a:pt x="1380" y="386"/>
                </a:cubicBezTo>
                <a:cubicBezTo>
                  <a:pt x="1243" y="329"/>
                  <a:pt x="1038" y="350"/>
                  <a:pt x="928" y="418"/>
                </a:cubicBezTo>
                <a:cubicBezTo>
                  <a:pt x="899" y="436"/>
                  <a:pt x="874" y="462"/>
                  <a:pt x="848" y="482"/>
                </a:cubicBezTo>
                <a:cubicBezTo>
                  <a:pt x="806" y="513"/>
                  <a:pt x="753" y="564"/>
                  <a:pt x="736" y="618"/>
                </a:cubicBezTo>
                <a:cubicBezTo>
                  <a:pt x="682" y="602"/>
                  <a:pt x="633" y="554"/>
                  <a:pt x="588" y="526"/>
                </a:cubicBezTo>
                <a:cubicBezTo>
                  <a:pt x="566" y="512"/>
                  <a:pt x="540" y="506"/>
                  <a:pt x="524" y="486"/>
                </a:cubicBezTo>
                <a:cubicBezTo>
                  <a:pt x="520" y="480"/>
                  <a:pt x="533" y="447"/>
                  <a:pt x="536" y="434"/>
                </a:cubicBezTo>
                <a:cubicBezTo>
                  <a:pt x="546" y="391"/>
                  <a:pt x="532" y="337"/>
                  <a:pt x="520" y="310"/>
                </a:cubicBezTo>
                <a:cubicBezTo>
                  <a:pt x="447" y="142"/>
                  <a:pt x="202" y="109"/>
                  <a:pt x="96" y="270"/>
                </a:cubicBezTo>
                <a:cubicBezTo>
                  <a:pt x="0" y="416"/>
                  <a:pt x="100" y="588"/>
                  <a:pt x="224" y="630"/>
                </a:cubicBezTo>
                <a:cubicBezTo>
                  <a:pt x="331" y="666"/>
                  <a:pt x="473" y="601"/>
                  <a:pt x="496" y="530"/>
                </a:cubicBezTo>
                <a:cubicBezTo>
                  <a:pt x="570" y="551"/>
                  <a:pt x="639" y="636"/>
                  <a:pt x="712" y="658"/>
                </a:cubicBezTo>
                <a:cubicBezTo>
                  <a:pt x="707" y="681"/>
                  <a:pt x="695" y="701"/>
                  <a:pt x="688" y="722"/>
                </a:cubicBezTo>
                <a:cubicBezTo>
                  <a:pt x="681" y="759"/>
                  <a:pt x="675" y="797"/>
                  <a:pt x="668" y="834"/>
                </a:cubicBezTo>
                <a:cubicBezTo>
                  <a:pt x="663" y="855"/>
                  <a:pt x="669" y="891"/>
                  <a:pt x="672" y="906"/>
                </a:cubicBezTo>
                <a:cubicBezTo>
                  <a:pt x="675" y="933"/>
                  <a:pt x="677" y="959"/>
                  <a:pt x="680" y="986"/>
                </a:cubicBezTo>
                <a:cubicBezTo>
                  <a:pt x="705" y="1079"/>
                  <a:pt x="747" y="1140"/>
                  <a:pt x="796" y="1206"/>
                </a:cubicBezTo>
                <a:cubicBezTo>
                  <a:pt x="818" y="1236"/>
                  <a:pt x="850" y="1277"/>
                  <a:pt x="888" y="1290"/>
                </a:cubicBezTo>
                <a:cubicBezTo>
                  <a:pt x="875" y="1330"/>
                  <a:pt x="845" y="1364"/>
                  <a:pt x="824" y="1398"/>
                </a:cubicBezTo>
                <a:cubicBezTo>
                  <a:pt x="805" y="1429"/>
                  <a:pt x="795" y="1460"/>
                  <a:pt x="776" y="1490"/>
                </a:cubicBezTo>
                <a:cubicBezTo>
                  <a:pt x="763" y="1511"/>
                  <a:pt x="743" y="1532"/>
                  <a:pt x="736" y="1558"/>
                </a:cubicBezTo>
                <a:cubicBezTo>
                  <a:pt x="646" y="1545"/>
                  <a:pt x="584" y="1558"/>
                  <a:pt x="544" y="1618"/>
                </a:cubicBezTo>
                <a:cubicBezTo>
                  <a:pt x="492" y="1697"/>
                  <a:pt x="536" y="1805"/>
                  <a:pt x="596" y="1842"/>
                </a:cubicBezTo>
                <a:cubicBezTo>
                  <a:pt x="767" y="1948"/>
                  <a:pt x="924" y="1679"/>
                  <a:pt x="776" y="1586"/>
                </a:cubicBezTo>
                <a:cubicBezTo>
                  <a:pt x="782" y="1553"/>
                  <a:pt x="805" y="1530"/>
                  <a:pt x="820" y="1506"/>
                </a:cubicBezTo>
                <a:cubicBezTo>
                  <a:pt x="857" y="1447"/>
                  <a:pt x="895" y="1385"/>
                  <a:pt x="924" y="1322"/>
                </a:cubicBezTo>
                <a:cubicBezTo>
                  <a:pt x="962" y="1328"/>
                  <a:pt x="993" y="1354"/>
                  <a:pt x="1028" y="1366"/>
                </a:cubicBezTo>
                <a:cubicBezTo>
                  <a:pt x="1069" y="1380"/>
                  <a:pt x="1116" y="1380"/>
                  <a:pt x="1160" y="1390"/>
                </a:cubicBezTo>
                <a:cubicBezTo>
                  <a:pt x="1210" y="1401"/>
                  <a:pt x="1298" y="1378"/>
                  <a:pt x="1332" y="1366"/>
                </a:cubicBezTo>
                <a:cubicBezTo>
                  <a:pt x="1471" y="1319"/>
                  <a:pt x="1557" y="1252"/>
                  <a:pt x="1628" y="1138"/>
                </a:cubicBezTo>
                <a:cubicBezTo>
                  <a:pt x="1646" y="1110"/>
                  <a:pt x="1670" y="1077"/>
                  <a:pt x="1676" y="1038"/>
                </a:cubicBezTo>
                <a:cubicBezTo>
                  <a:pt x="1730" y="1065"/>
                  <a:pt x="1785" y="1086"/>
                  <a:pt x="1840" y="1114"/>
                </a:cubicBezTo>
                <a:cubicBezTo>
                  <a:pt x="1873" y="1131"/>
                  <a:pt x="1909" y="1157"/>
                  <a:pt x="1948" y="1166"/>
                </a:cubicBezTo>
                <a:cubicBezTo>
                  <a:pt x="1946" y="1203"/>
                  <a:pt x="1943" y="1235"/>
                  <a:pt x="1956" y="1266"/>
                </a:cubicBezTo>
                <a:cubicBezTo>
                  <a:pt x="1984" y="1332"/>
                  <a:pt x="2084" y="1391"/>
                  <a:pt x="2172" y="1346"/>
                </a:cubicBezTo>
                <a:cubicBezTo>
                  <a:pt x="2221" y="1321"/>
                  <a:pt x="2274" y="1253"/>
                  <a:pt x="2252" y="1170"/>
                </a:cubicBezTo>
                <a:cubicBezTo>
                  <a:pt x="2246" y="1148"/>
                  <a:pt x="2247" y="1134"/>
                  <a:pt x="2232" y="1122"/>
                </a:cubicBezTo>
                <a:cubicBezTo>
                  <a:pt x="2241" y="1097"/>
                  <a:pt x="2268" y="1081"/>
                  <a:pt x="2288" y="1066"/>
                </a:cubicBezTo>
                <a:cubicBezTo>
                  <a:pt x="2335" y="1031"/>
                  <a:pt x="2366" y="975"/>
                  <a:pt x="2416" y="942"/>
                </a:cubicBezTo>
                <a:cubicBezTo>
                  <a:pt x="2416" y="941"/>
                  <a:pt x="2416" y="939"/>
                  <a:pt x="2416" y="938"/>
                </a:cubicBezTo>
                <a:cubicBezTo>
                  <a:pt x="2417" y="938"/>
                  <a:pt x="2419" y="938"/>
                  <a:pt x="2420" y="938"/>
                </a:cubicBezTo>
                <a:cubicBezTo>
                  <a:pt x="2471" y="1023"/>
                  <a:pt x="2637" y="1086"/>
                  <a:pt x="2768" y="1038"/>
                </a:cubicBezTo>
                <a:cubicBezTo>
                  <a:pt x="2822" y="1018"/>
                  <a:pt x="2857" y="983"/>
                  <a:pt x="2900" y="954"/>
                </a:cubicBezTo>
                <a:cubicBezTo>
                  <a:pt x="2908" y="946"/>
                  <a:pt x="2989" y="1028"/>
                  <a:pt x="3004" y="1042"/>
                </a:cubicBezTo>
                <a:cubicBezTo>
                  <a:pt x="3076" y="1106"/>
                  <a:pt x="3147" y="1172"/>
                  <a:pt x="3224" y="1230"/>
                </a:cubicBezTo>
                <a:cubicBezTo>
                  <a:pt x="3265" y="1261"/>
                  <a:pt x="3296" y="1306"/>
                  <a:pt x="3340" y="1334"/>
                </a:cubicBezTo>
                <a:cubicBezTo>
                  <a:pt x="3328" y="1370"/>
                  <a:pt x="3316" y="1406"/>
                  <a:pt x="3304" y="1442"/>
                </a:cubicBezTo>
                <a:cubicBezTo>
                  <a:pt x="3286" y="1511"/>
                  <a:pt x="3304" y="1588"/>
                  <a:pt x="3312" y="1650"/>
                </a:cubicBezTo>
                <a:cubicBezTo>
                  <a:pt x="3253" y="1671"/>
                  <a:pt x="3195" y="1693"/>
                  <a:pt x="3136" y="1714"/>
                </a:cubicBezTo>
                <a:cubicBezTo>
                  <a:pt x="3074" y="1588"/>
                  <a:pt x="2837" y="1665"/>
                  <a:pt x="2896" y="1826"/>
                </a:cubicBezTo>
                <a:cubicBezTo>
                  <a:pt x="2912" y="1869"/>
                  <a:pt x="2953" y="1902"/>
                  <a:pt x="3000" y="1914"/>
                </a:cubicBezTo>
                <a:cubicBezTo>
                  <a:pt x="3084" y="1936"/>
                  <a:pt x="3180" y="1835"/>
                  <a:pt x="3152" y="1758"/>
                </a:cubicBezTo>
                <a:cubicBezTo>
                  <a:pt x="3195" y="1738"/>
                  <a:pt x="3283" y="1723"/>
                  <a:pt x="3316" y="1694"/>
                </a:cubicBezTo>
                <a:cubicBezTo>
                  <a:pt x="3339" y="1700"/>
                  <a:pt x="3386" y="1800"/>
                  <a:pt x="3408" y="1822"/>
                </a:cubicBezTo>
                <a:cubicBezTo>
                  <a:pt x="3515" y="1931"/>
                  <a:pt x="3709" y="2019"/>
                  <a:pt x="3904" y="1930"/>
                </a:cubicBezTo>
                <a:cubicBezTo>
                  <a:pt x="3925" y="1965"/>
                  <a:pt x="3960" y="2002"/>
                  <a:pt x="3972" y="2042"/>
                </a:cubicBezTo>
                <a:cubicBezTo>
                  <a:pt x="3971" y="2066"/>
                  <a:pt x="3920" y="2099"/>
                  <a:pt x="3936" y="2158"/>
                </a:cubicBezTo>
                <a:cubicBezTo>
                  <a:pt x="3954" y="2224"/>
                  <a:pt x="4040" y="2288"/>
                  <a:pt x="4120" y="2238"/>
                </a:cubicBezTo>
                <a:cubicBezTo>
                  <a:pt x="4192" y="2193"/>
                  <a:pt x="4195" y="2078"/>
                  <a:pt x="4120" y="2034"/>
                </a:cubicBezTo>
                <a:cubicBezTo>
                  <a:pt x="4105" y="2025"/>
                  <a:pt x="4057" y="1998"/>
                  <a:pt x="4028" y="2018"/>
                </a:cubicBezTo>
                <a:cubicBezTo>
                  <a:pt x="3992" y="2013"/>
                  <a:pt x="3974" y="1940"/>
                  <a:pt x="3948" y="1918"/>
                </a:cubicBezTo>
                <a:cubicBezTo>
                  <a:pt x="3954" y="1896"/>
                  <a:pt x="4018" y="1860"/>
                  <a:pt x="4036" y="1842"/>
                </a:cubicBezTo>
                <a:cubicBezTo>
                  <a:pt x="4086" y="1792"/>
                  <a:pt x="4119" y="1734"/>
                  <a:pt x="4148" y="1662"/>
                </a:cubicBezTo>
                <a:cubicBezTo>
                  <a:pt x="4232" y="1667"/>
                  <a:pt x="4334" y="1690"/>
                  <a:pt x="4412" y="1710"/>
                </a:cubicBezTo>
                <a:cubicBezTo>
                  <a:pt x="4502" y="1733"/>
                  <a:pt x="4590" y="1731"/>
                  <a:pt x="4680" y="1754"/>
                </a:cubicBezTo>
                <a:cubicBezTo>
                  <a:pt x="4727" y="1766"/>
                  <a:pt x="4783" y="1782"/>
                  <a:pt x="4836" y="1782"/>
                </a:cubicBezTo>
                <a:cubicBezTo>
                  <a:pt x="4835" y="1864"/>
                  <a:pt x="4813" y="1969"/>
                  <a:pt x="4832" y="2054"/>
                </a:cubicBezTo>
                <a:cubicBezTo>
                  <a:pt x="4846" y="2117"/>
                  <a:pt x="4853" y="2180"/>
                  <a:pt x="4872" y="2238"/>
                </a:cubicBezTo>
                <a:cubicBezTo>
                  <a:pt x="4925" y="2400"/>
                  <a:pt x="5016" y="2537"/>
                  <a:pt x="5128" y="2642"/>
                </a:cubicBezTo>
                <a:cubicBezTo>
                  <a:pt x="5185" y="2695"/>
                  <a:pt x="5239" y="2739"/>
                  <a:pt x="5308" y="2782"/>
                </a:cubicBezTo>
                <a:cubicBezTo>
                  <a:pt x="5324" y="2792"/>
                  <a:pt x="5345" y="2812"/>
                  <a:pt x="5364" y="2818"/>
                </a:cubicBezTo>
                <a:cubicBezTo>
                  <a:pt x="5509" y="2818"/>
                  <a:pt x="5655" y="2818"/>
                  <a:pt x="5800" y="2818"/>
                </a:cubicBezTo>
                <a:cubicBezTo>
                  <a:pt x="5959" y="2818"/>
                  <a:pt x="6117" y="2818"/>
                  <a:pt x="6276" y="2818"/>
                </a:cubicBezTo>
                <a:cubicBezTo>
                  <a:pt x="6290" y="2813"/>
                  <a:pt x="6308" y="2798"/>
                  <a:pt x="6320" y="2790"/>
                </a:cubicBezTo>
                <a:cubicBezTo>
                  <a:pt x="6356" y="2768"/>
                  <a:pt x="6391" y="2751"/>
                  <a:pt x="6424" y="2726"/>
                </a:cubicBezTo>
                <a:cubicBezTo>
                  <a:pt x="6447" y="2709"/>
                  <a:pt x="6466" y="2683"/>
                  <a:pt x="6488" y="2666"/>
                </a:cubicBezTo>
                <a:cubicBezTo>
                  <a:pt x="6657" y="2538"/>
                  <a:pt x="6745" y="2334"/>
                  <a:pt x="6804" y="2094"/>
                </a:cubicBezTo>
                <a:cubicBezTo>
                  <a:pt x="6831" y="1984"/>
                  <a:pt x="6817" y="1781"/>
                  <a:pt x="6784" y="1690"/>
                </a:cubicBezTo>
                <a:cubicBezTo>
                  <a:pt x="6816" y="1673"/>
                  <a:pt x="6843" y="1649"/>
                  <a:pt x="6872" y="1630"/>
                </a:cubicBezTo>
                <a:cubicBezTo>
                  <a:pt x="6993" y="1554"/>
                  <a:pt x="7109" y="1473"/>
                  <a:pt x="7228" y="1398"/>
                </a:cubicBezTo>
                <a:cubicBezTo>
                  <a:pt x="7279" y="1366"/>
                  <a:pt x="7327" y="1334"/>
                  <a:pt x="7376" y="1302"/>
                </a:cubicBezTo>
                <a:cubicBezTo>
                  <a:pt x="7395" y="1289"/>
                  <a:pt x="7418" y="1283"/>
                  <a:pt x="7432" y="1266"/>
                </a:cubicBezTo>
                <a:cubicBezTo>
                  <a:pt x="7456" y="1271"/>
                  <a:pt x="7513" y="1341"/>
                  <a:pt x="7540" y="1358"/>
                </a:cubicBezTo>
                <a:cubicBezTo>
                  <a:pt x="7594" y="1392"/>
                  <a:pt x="7738" y="1453"/>
                  <a:pt x="7844" y="1430"/>
                </a:cubicBezTo>
                <a:cubicBezTo>
                  <a:pt x="7868" y="1425"/>
                  <a:pt x="7892" y="1419"/>
                  <a:pt x="7916" y="1414"/>
                </a:cubicBezTo>
                <a:cubicBezTo>
                  <a:pt x="7921" y="1444"/>
                  <a:pt x="7983" y="1591"/>
                  <a:pt x="8000" y="1610"/>
                </a:cubicBezTo>
                <a:cubicBezTo>
                  <a:pt x="7992" y="1637"/>
                  <a:pt x="7946" y="1648"/>
                  <a:pt x="7928" y="1666"/>
                </a:cubicBezTo>
                <a:cubicBezTo>
                  <a:pt x="7904" y="1690"/>
                  <a:pt x="7880" y="1729"/>
                  <a:pt x="7868" y="1762"/>
                </a:cubicBezTo>
                <a:cubicBezTo>
                  <a:pt x="7798" y="1953"/>
                  <a:pt x="7993" y="2139"/>
                  <a:pt x="8180" y="2078"/>
                </a:cubicBezTo>
                <a:cubicBezTo>
                  <a:pt x="8349" y="2023"/>
                  <a:pt x="8417" y="1771"/>
                  <a:pt x="8256" y="1654"/>
                </a:cubicBezTo>
                <a:cubicBezTo>
                  <a:pt x="8246" y="1646"/>
                  <a:pt x="8235" y="1633"/>
                  <a:pt x="8224" y="1626"/>
                </a:cubicBezTo>
                <a:cubicBezTo>
                  <a:pt x="8205" y="1615"/>
                  <a:pt x="8098" y="1580"/>
                  <a:pt x="8064" y="1602"/>
                </a:cubicBezTo>
                <a:cubicBezTo>
                  <a:pt x="8031" y="1600"/>
                  <a:pt x="8038" y="1582"/>
                  <a:pt x="8028" y="1558"/>
                </a:cubicBezTo>
                <a:cubicBezTo>
                  <a:pt x="8013" y="1524"/>
                  <a:pt x="7981" y="1435"/>
                  <a:pt x="7960" y="1410"/>
                </a:cubicBezTo>
                <a:cubicBezTo>
                  <a:pt x="7966" y="1387"/>
                  <a:pt x="8027" y="1368"/>
                  <a:pt x="8048" y="1354"/>
                </a:cubicBezTo>
                <a:cubicBezTo>
                  <a:pt x="8101" y="1318"/>
                  <a:pt x="8186" y="1230"/>
                  <a:pt x="8204" y="1162"/>
                </a:cubicBezTo>
                <a:cubicBezTo>
                  <a:pt x="8251" y="1167"/>
                  <a:pt x="8296" y="1189"/>
                  <a:pt x="8336" y="1202"/>
                </a:cubicBezTo>
                <a:cubicBezTo>
                  <a:pt x="8387" y="1219"/>
                  <a:pt x="8433" y="1225"/>
                  <a:pt x="8484" y="1242"/>
                </a:cubicBezTo>
                <a:cubicBezTo>
                  <a:pt x="8539" y="1260"/>
                  <a:pt x="8601" y="1286"/>
                  <a:pt x="8660" y="1298"/>
                </a:cubicBezTo>
                <a:cubicBezTo>
                  <a:pt x="8657" y="1358"/>
                  <a:pt x="8633" y="1422"/>
                  <a:pt x="8648" y="1490"/>
                </a:cubicBezTo>
                <a:cubicBezTo>
                  <a:pt x="8683" y="1646"/>
                  <a:pt x="8746" y="1746"/>
                  <a:pt x="8860" y="1822"/>
                </a:cubicBezTo>
                <a:cubicBezTo>
                  <a:pt x="8885" y="1838"/>
                  <a:pt x="8906" y="1858"/>
                  <a:pt x="8940" y="1866"/>
                </a:cubicBezTo>
                <a:cubicBezTo>
                  <a:pt x="8937" y="1914"/>
                  <a:pt x="8915" y="1958"/>
                  <a:pt x="8900" y="1998"/>
                </a:cubicBezTo>
                <a:cubicBezTo>
                  <a:pt x="8870" y="2080"/>
                  <a:pt x="8856" y="2159"/>
                  <a:pt x="8828" y="2242"/>
                </a:cubicBezTo>
                <a:cubicBezTo>
                  <a:pt x="8815" y="2280"/>
                  <a:pt x="8793" y="2323"/>
                  <a:pt x="8788" y="2366"/>
                </a:cubicBezTo>
                <a:cubicBezTo>
                  <a:pt x="8605" y="2342"/>
                  <a:pt x="8554" y="2586"/>
                  <a:pt x="8696" y="2650"/>
                </a:cubicBezTo>
                <a:cubicBezTo>
                  <a:pt x="8886" y="2736"/>
                  <a:pt x="8994" y="2455"/>
                  <a:pt x="8832" y="2382"/>
                </a:cubicBezTo>
                <a:cubicBezTo>
                  <a:pt x="8841" y="2324"/>
                  <a:pt x="8867" y="2269"/>
                  <a:pt x="8884" y="2218"/>
                </a:cubicBezTo>
                <a:cubicBezTo>
                  <a:pt x="8910" y="2139"/>
                  <a:pt x="8925" y="2065"/>
                  <a:pt x="8952" y="1986"/>
                </a:cubicBezTo>
                <a:cubicBezTo>
                  <a:pt x="8962" y="1955"/>
                  <a:pt x="8980" y="1923"/>
                  <a:pt x="8984" y="1886"/>
                </a:cubicBezTo>
                <a:cubicBezTo>
                  <a:pt x="9017" y="1889"/>
                  <a:pt x="9051" y="1899"/>
                  <a:pt x="9084" y="1906"/>
                </a:cubicBezTo>
                <a:cubicBezTo>
                  <a:pt x="9108" y="1911"/>
                  <a:pt x="9150" y="1906"/>
                  <a:pt x="9168" y="1902"/>
                </a:cubicBezTo>
                <a:cubicBezTo>
                  <a:pt x="9202" y="1895"/>
                  <a:pt x="9227" y="1900"/>
                  <a:pt x="9256" y="1890"/>
                </a:cubicBezTo>
                <a:cubicBezTo>
                  <a:pt x="9356" y="1858"/>
                  <a:pt x="9420" y="1805"/>
                  <a:pt x="9488" y="1742"/>
                </a:cubicBezTo>
                <a:cubicBezTo>
                  <a:pt x="9491" y="1740"/>
                  <a:pt x="9606" y="1789"/>
                  <a:pt x="9624" y="1798"/>
                </a:cubicBezTo>
                <a:cubicBezTo>
                  <a:pt x="9702" y="1838"/>
                  <a:pt x="9782" y="1869"/>
                  <a:pt x="9864" y="1906"/>
                </a:cubicBezTo>
                <a:cubicBezTo>
                  <a:pt x="9920" y="1931"/>
                  <a:pt x="9977" y="1964"/>
                  <a:pt x="10036" y="1986"/>
                </a:cubicBezTo>
                <a:cubicBezTo>
                  <a:pt x="10034" y="2104"/>
                  <a:pt x="10063" y="2178"/>
                  <a:pt x="10140" y="2226"/>
                </a:cubicBezTo>
                <a:cubicBezTo>
                  <a:pt x="10263" y="2302"/>
                  <a:pt x="10417" y="2223"/>
                  <a:pt x="10460" y="2122"/>
                </a:cubicBezTo>
                <a:cubicBezTo>
                  <a:pt x="10520" y="1981"/>
                  <a:pt x="10419" y="1858"/>
                  <a:pt x="10320" y="1822"/>
                </a:cubicBezTo>
                <a:cubicBezTo>
                  <a:pt x="10211" y="1782"/>
                  <a:pt x="10076" y="1867"/>
                  <a:pt x="10056" y="1942"/>
                </a:cubicBezTo>
                <a:cubicBezTo>
                  <a:pt x="9993" y="1932"/>
                  <a:pt x="9902" y="1872"/>
                  <a:pt x="9844" y="1846"/>
                </a:cubicBezTo>
                <a:cubicBezTo>
                  <a:pt x="9769" y="1813"/>
                  <a:pt x="9696" y="1778"/>
                  <a:pt x="9624" y="1746"/>
                </a:cubicBezTo>
                <a:cubicBezTo>
                  <a:pt x="9590" y="1731"/>
                  <a:pt x="9552" y="1723"/>
                  <a:pt x="9524" y="1702"/>
                </a:cubicBezTo>
                <a:cubicBezTo>
                  <a:pt x="9521" y="1700"/>
                  <a:pt x="9561" y="1633"/>
                  <a:pt x="9568" y="1618"/>
                </a:cubicBezTo>
                <a:cubicBezTo>
                  <a:pt x="9604" y="1540"/>
                  <a:pt x="9608" y="1442"/>
                  <a:pt x="9600" y="1338"/>
                </a:cubicBezTo>
                <a:cubicBezTo>
                  <a:pt x="9659" y="1330"/>
                  <a:pt x="9724" y="1320"/>
                  <a:pt x="9780" y="1306"/>
                </a:cubicBezTo>
                <a:cubicBezTo>
                  <a:pt x="9805" y="1300"/>
                  <a:pt x="9833" y="1306"/>
                  <a:pt x="9852" y="1294"/>
                </a:cubicBezTo>
                <a:cubicBezTo>
                  <a:pt x="9892" y="1301"/>
                  <a:pt x="9911" y="1391"/>
                  <a:pt x="10000" y="1370"/>
                </a:cubicBezTo>
                <a:cubicBezTo>
                  <a:pt x="10057" y="1356"/>
                  <a:pt x="10117" y="1303"/>
                  <a:pt x="10096" y="1226"/>
                </a:cubicBezTo>
                <a:cubicBezTo>
                  <a:pt x="10090" y="1203"/>
                  <a:pt x="10088" y="1186"/>
                  <a:pt x="10072" y="1174"/>
                </a:cubicBezTo>
                <a:cubicBezTo>
                  <a:pt x="10080" y="1137"/>
                  <a:pt x="10117" y="1110"/>
                  <a:pt x="10136" y="1082"/>
                </a:cubicBezTo>
                <a:cubicBezTo>
                  <a:pt x="10177" y="1024"/>
                  <a:pt x="10220" y="967"/>
                  <a:pt x="10260" y="910"/>
                </a:cubicBezTo>
                <a:cubicBezTo>
                  <a:pt x="10274" y="891"/>
                  <a:pt x="10281" y="868"/>
                  <a:pt x="10300" y="854"/>
                </a:cubicBezTo>
                <a:cubicBezTo>
                  <a:pt x="10304" y="850"/>
                  <a:pt x="10342" y="869"/>
                  <a:pt x="10356" y="874"/>
                </a:cubicBezTo>
                <a:cubicBezTo>
                  <a:pt x="10397" y="890"/>
                  <a:pt x="10477" y="914"/>
                  <a:pt x="10544" y="898"/>
                </a:cubicBezTo>
                <a:cubicBezTo>
                  <a:pt x="10622" y="880"/>
                  <a:pt x="10685" y="855"/>
                  <a:pt x="10740" y="814"/>
                </a:cubicBezTo>
                <a:cubicBezTo>
                  <a:pt x="10761" y="799"/>
                  <a:pt x="10774" y="773"/>
                  <a:pt x="10796" y="758"/>
                </a:cubicBezTo>
                <a:cubicBezTo>
                  <a:pt x="10796" y="757"/>
                  <a:pt x="10796" y="755"/>
                  <a:pt x="10796" y="754"/>
                </a:cubicBezTo>
                <a:cubicBezTo>
                  <a:pt x="10797" y="754"/>
                  <a:pt x="10799" y="754"/>
                  <a:pt x="10800" y="754"/>
                </a:cubicBezTo>
                <a:cubicBezTo>
                  <a:pt x="10824" y="788"/>
                  <a:pt x="10892" y="821"/>
                  <a:pt x="10928" y="846"/>
                </a:cubicBezTo>
                <a:cubicBezTo>
                  <a:pt x="11015" y="908"/>
                  <a:pt x="11098" y="984"/>
                  <a:pt x="11192" y="1038"/>
                </a:cubicBezTo>
                <a:cubicBezTo>
                  <a:pt x="11073" y="1285"/>
                  <a:pt x="11424" y="1443"/>
                  <a:pt x="11552" y="1238"/>
                </a:cubicBezTo>
                <a:cubicBezTo>
                  <a:pt x="11635" y="1105"/>
                  <a:pt x="11540" y="971"/>
                  <a:pt x="11432" y="934"/>
                </a:cubicBezTo>
                <a:close/>
                <a:moveTo>
                  <a:pt x="8076" y="170"/>
                </a:moveTo>
                <a:cubicBezTo>
                  <a:pt x="8088" y="166"/>
                  <a:pt x="8100" y="162"/>
                  <a:pt x="8112" y="158"/>
                </a:cubicBezTo>
                <a:cubicBezTo>
                  <a:pt x="8162" y="168"/>
                  <a:pt x="8154" y="177"/>
                  <a:pt x="8180" y="206"/>
                </a:cubicBezTo>
                <a:cubicBezTo>
                  <a:pt x="8180" y="246"/>
                  <a:pt x="8170" y="256"/>
                  <a:pt x="8156" y="278"/>
                </a:cubicBezTo>
                <a:cubicBezTo>
                  <a:pt x="8131" y="284"/>
                  <a:pt x="8121" y="287"/>
                  <a:pt x="8092" y="286"/>
                </a:cubicBezTo>
                <a:cubicBezTo>
                  <a:pt x="8083" y="279"/>
                  <a:pt x="8073" y="273"/>
                  <a:pt x="8064" y="266"/>
                </a:cubicBezTo>
                <a:cubicBezTo>
                  <a:pt x="8058" y="258"/>
                  <a:pt x="8059" y="249"/>
                  <a:pt x="8052" y="242"/>
                </a:cubicBezTo>
                <a:cubicBezTo>
                  <a:pt x="8052" y="202"/>
                  <a:pt x="8062" y="192"/>
                  <a:pt x="8076" y="170"/>
                </a:cubicBezTo>
                <a:close/>
                <a:moveTo>
                  <a:pt x="7372" y="458"/>
                </a:moveTo>
                <a:cubicBezTo>
                  <a:pt x="7368" y="445"/>
                  <a:pt x="7358" y="425"/>
                  <a:pt x="7368" y="410"/>
                </a:cubicBezTo>
                <a:cubicBezTo>
                  <a:pt x="7372" y="398"/>
                  <a:pt x="7378" y="396"/>
                  <a:pt x="7384" y="386"/>
                </a:cubicBezTo>
                <a:cubicBezTo>
                  <a:pt x="7392" y="384"/>
                  <a:pt x="7392" y="385"/>
                  <a:pt x="7396" y="382"/>
                </a:cubicBezTo>
                <a:cubicBezTo>
                  <a:pt x="7413" y="382"/>
                  <a:pt x="7420" y="382"/>
                  <a:pt x="7428" y="390"/>
                </a:cubicBezTo>
                <a:cubicBezTo>
                  <a:pt x="7444" y="396"/>
                  <a:pt x="7443" y="406"/>
                  <a:pt x="7452" y="418"/>
                </a:cubicBezTo>
                <a:cubicBezTo>
                  <a:pt x="7450" y="469"/>
                  <a:pt x="7411" y="478"/>
                  <a:pt x="7372" y="458"/>
                </a:cubicBezTo>
                <a:close/>
                <a:moveTo>
                  <a:pt x="3988" y="682"/>
                </a:moveTo>
                <a:cubicBezTo>
                  <a:pt x="4000" y="670"/>
                  <a:pt x="4012" y="658"/>
                  <a:pt x="4024" y="646"/>
                </a:cubicBezTo>
                <a:cubicBezTo>
                  <a:pt x="4037" y="646"/>
                  <a:pt x="4051" y="646"/>
                  <a:pt x="4064" y="646"/>
                </a:cubicBezTo>
                <a:cubicBezTo>
                  <a:pt x="4073" y="654"/>
                  <a:pt x="4083" y="662"/>
                  <a:pt x="4092" y="670"/>
                </a:cubicBezTo>
                <a:cubicBezTo>
                  <a:pt x="4094" y="679"/>
                  <a:pt x="4096" y="684"/>
                  <a:pt x="4100" y="690"/>
                </a:cubicBezTo>
                <a:cubicBezTo>
                  <a:pt x="4099" y="718"/>
                  <a:pt x="4090" y="729"/>
                  <a:pt x="4080" y="746"/>
                </a:cubicBezTo>
                <a:cubicBezTo>
                  <a:pt x="4028" y="760"/>
                  <a:pt x="4031" y="757"/>
                  <a:pt x="3992" y="730"/>
                </a:cubicBezTo>
                <a:cubicBezTo>
                  <a:pt x="3989" y="717"/>
                  <a:pt x="3988" y="700"/>
                  <a:pt x="3988" y="682"/>
                </a:cubicBezTo>
                <a:close/>
                <a:moveTo>
                  <a:pt x="2336" y="198"/>
                </a:moveTo>
                <a:cubicBezTo>
                  <a:pt x="2310" y="224"/>
                  <a:pt x="2304" y="239"/>
                  <a:pt x="2248" y="238"/>
                </a:cubicBezTo>
                <a:cubicBezTo>
                  <a:pt x="2233" y="223"/>
                  <a:pt x="2219" y="209"/>
                  <a:pt x="2204" y="194"/>
                </a:cubicBezTo>
                <a:cubicBezTo>
                  <a:pt x="2204" y="179"/>
                  <a:pt x="2204" y="165"/>
                  <a:pt x="2204" y="150"/>
                </a:cubicBezTo>
                <a:cubicBezTo>
                  <a:pt x="2219" y="135"/>
                  <a:pt x="2233" y="121"/>
                  <a:pt x="2248" y="106"/>
                </a:cubicBezTo>
                <a:cubicBezTo>
                  <a:pt x="2294" y="104"/>
                  <a:pt x="2322" y="112"/>
                  <a:pt x="2332" y="146"/>
                </a:cubicBezTo>
                <a:cubicBezTo>
                  <a:pt x="2343" y="161"/>
                  <a:pt x="2338" y="178"/>
                  <a:pt x="2336" y="198"/>
                </a:cubicBezTo>
                <a:close/>
                <a:moveTo>
                  <a:pt x="328" y="522"/>
                </a:moveTo>
                <a:cubicBezTo>
                  <a:pt x="242" y="546"/>
                  <a:pt x="154" y="458"/>
                  <a:pt x="176" y="374"/>
                </a:cubicBezTo>
                <a:cubicBezTo>
                  <a:pt x="194" y="305"/>
                  <a:pt x="230" y="311"/>
                  <a:pt x="280" y="278"/>
                </a:cubicBezTo>
                <a:cubicBezTo>
                  <a:pt x="449" y="274"/>
                  <a:pt x="464" y="484"/>
                  <a:pt x="328" y="522"/>
                </a:cubicBezTo>
                <a:close/>
                <a:moveTo>
                  <a:pt x="720" y="1774"/>
                </a:moveTo>
                <a:cubicBezTo>
                  <a:pt x="700" y="1779"/>
                  <a:pt x="680" y="1783"/>
                  <a:pt x="652" y="1782"/>
                </a:cubicBezTo>
                <a:cubicBezTo>
                  <a:pt x="645" y="1775"/>
                  <a:pt x="637" y="1776"/>
                  <a:pt x="628" y="1770"/>
                </a:cubicBezTo>
                <a:cubicBezTo>
                  <a:pt x="615" y="1761"/>
                  <a:pt x="611" y="1741"/>
                  <a:pt x="600" y="1730"/>
                </a:cubicBezTo>
                <a:cubicBezTo>
                  <a:pt x="599" y="1707"/>
                  <a:pt x="598" y="1682"/>
                  <a:pt x="608" y="1670"/>
                </a:cubicBezTo>
                <a:cubicBezTo>
                  <a:pt x="614" y="1652"/>
                  <a:pt x="629" y="1639"/>
                  <a:pt x="648" y="1634"/>
                </a:cubicBezTo>
                <a:cubicBezTo>
                  <a:pt x="651" y="1631"/>
                  <a:pt x="661" y="1629"/>
                  <a:pt x="664" y="1626"/>
                </a:cubicBezTo>
                <a:cubicBezTo>
                  <a:pt x="706" y="1625"/>
                  <a:pt x="738" y="1642"/>
                  <a:pt x="748" y="1674"/>
                </a:cubicBezTo>
                <a:cubicBezTo>
                  <a:pt x="777" y="1713"/>
                  <a:pt x="735" y="1753"/>
                  <a:pt x="720" y="1774"/>
                </a:cubicBezTo>
                <a:close/>
                <a:moveTo>
                  <a:pt x="1440" y="966"/>
                </a:moveTo>
                <a:cubicBezTo>
                  <a:pt x="1401" y="1061"/>
                  <a:pt x="1327" y="1113"/>
                  <a:pt x="1216" y="1138"/>
                </a:cubicBezTo>
                <a:cubicBezTo>
                  <a:pt x="1169" y="1149"/>
                  <a:pt x="1121" y="1129"/>
                  <a:pt x="1092" y="1118"/>
                </a:cubicBezTo>
                <a:cubicBezTo>
                  <a:pt x="982" y="1076"/>
                  <a:pt x="869" y="932"/>
                  <a:pt x="936" y="770"/>
                </a:cubicBezTo>
                <a:cubicBezTo>
                  <a:pt x="962" y="708"/>
                  <a:pt x="1019" y="648"/>
                  <a:pt x="1080" y="622"/>
                </a:cubicBezTo>
                <a:cubicBezTo>
                  <a:pt x="1103" y="612"/>
                  <a:pt x="1135" y="615"/>
                  <a:pt x="1156" y="602"/>
                </a:cubicBezTo>
                <a:cubicBezTo>
                  <a:pt x="1308" y="600"/>
                  <a:pt x="1396" y="669"/>
                  <a:pt x="1440" y="774"/>
                </a:cubicBezTo>
                <a:cubicBezTo>
                  <a:pt x="1450" y="798"/>
                  <a:pt x="1446" y="818"/>
                  <a:pt x="1452" y="846"/>
                </a:cubicBezTo>
                <a:cubicBezTo>
                  <a:pt x="1460" y="882"/>
                  <a:pt x="1453" y="935"/>
                  <a:pt x="1440" y="966"/>
                </a:cubicBezTo>
                <a:close/>
                <a:moveTo>
                  <a:pt x="2148" y="1270"/>
                </a:moveTo>
                <a:cubicBezTo>
                  <a:pt x="2081" y="1288"/>
                  <a:pt x="2078" y="1278"/>
                  <a:pt x="2032" y="1246"/>
                </a:cubicBezTo>
                <a:cubicBezTo>
                  <a:pt x="2027" y="1226"/>
                  <a:pt x="2017" y="1189"/>
                  <a:pt x="2032" y="1170"/>
                </a:cubicBezTo>
                <a:cubicBezTo>
                  <a:pt x="2039" y="1150"/>
                  <a:pt x="2055" y="1144"/>
                  <a:pt x="2068" y="1130"/>
                </a:cubicBezTo>
                <a:cubicBezTo>
                  <a:pt x="2076" y="1128"/>
                  <a:pt x="2076" y="1129"/>
                  <a:pt x="2080" y="1126"/>
                </a:cubicBezTo>
                <a:cubicBezTo>
                  <a:pt x="2131" y="1126"/>
                  <a:pt x="2140" y="1139"/>
                  <a:pt x="2168" y="1158"/>
                </a:cubicBezTo>
                <a:cubicBezTo>
                  <a:pt x="2185" y="1220"/>
                  <a:pt x="2179" y="1226"/>
                  <a:pt x="2148" y="1270"/>
                </a:cubicBezTo>
                <a:close/>
                <a:moveTo>
                  <a:pt x="2852" y="818"/>
                </a:moveTo>
                <a:cubicBezTo>
                  <a:pt x="2820" y="882"/>
                  <a:pt x="2764" y="916"/>
                  <a:pt x="2684" y="934"/>
                </a:cubicBezTo>
                <a:cubicBezTo>
                  <a:pt x="2552" y="964"/>
                  <a:pt x="2421" y="795"/>
                  <a:pt x="2468" y="662"/>
                </a:cubicBezTo>
                <a:cubicBezTo>
                  <a:pt x="2488" y="605"/>
                  <a:pt x="2537" y="557"/>
                  <a:pt x="2592" y="534"/>
                </a:cubicBezTo>
                <a:cubicBezTo>
                  <a:pt x="2610" y="527"/>
                  <a:pt x="2639" y="532"/>
                  <a:pt x="2656" y="522"/>
                </a:cubicBezTo>
                <a:cubicBezTo>
                  <a:pt x="2794" y="526"/>
                  <a:pt x="2929" y="667"/>
                  <a:pt x="2852" y="818"/>
                </a:cubicBezTo>
                <a:close/>
                <a:moveTo>
                  <a:pt x="3088" y="1802"/>
                </a:moveTo>
                <a:cubicBezTo>
                  <a:pt x="3073" y="1817"/>
                  <a:pt x="3059" y="1831"/>
                  <a:pt x="3044" y="1846"/>
                </a:cubicBezTo>
                <a:cubicBezTo>
                  <a:pt x="3029" y="1846"/>
                  <a:pt x="3015" y="1846"/>
                  <a:pt x="3000" y="1846"/>
                </a:cubicBezTo>
                <a:cubicBezTo>
                  <a:pt x="2982" y="1829"/>
                  <a:pt x="2932" y="1793"/>
                  <a:pt x="2964" y="1754"/>
                </a:cubicBezTo>
                <a:cubicBezTo>
                  <a:pt x="2969" y="1739"/>
                  <a:pt x="2981" y="1727"/>
                  <a:pt x="2996" y="1722"/>
                </a:cubicBezTo>
                <a:cubicBezTo>
                  <a:pt x="2999" y="1719"/>
                  <a:pt x="3009" y="1717"/>
                  <a:pt x="3012" y="1714"/>
                </a:cubicBezTo>
                <a:cubicBezTo>
                  <a:pt x="3048" y="1715"/>
                  <a:pt x="3059" y="1728"/>
                  <a:pt x="3080" y="1742"/>
                </a:cubicBezTo>
                <a:cubicBezTo>
                  <a:pt x="3084" y="1760"/>
                  <a:pt x="3088" y="1776"/>
                  <a:pt x="3088" y="1802"/>
                </a:cubicBezTo>
                <a:close/>
                <a:moveTo>
                  <a:pt x="4004" y="2106"/>
                </a:moveTo>
                <a:cubicBezTo>
                  <a:pt x="4011" y="2087"/>
                  <a:pt x="4023" y="2086"/>
                  <a:pt x="4036" y="2074"/>
                </a:cubicBezTo>
                <a:cubicBezTo>
                  <a:pt x="4078" y="2074"/>
                  <a:pt x="4085" y="2083"/>
                  <a:pt x="4108" y="2098"/>
                </a:cubicBezTo>
                <a:cubicBezTo>
                  <a:pt x="4110" y="2107"/>
                  <a:pt x="4112" y="2112"/>
                  <a:pt x="4116" y="2118"/>
                </a:cubicBezTo>
                <a:cubicBezTo>
                  <a:pt x="4117" y="2171"/>
                  <a:pt x="4098" y="2171"/>
                  <a:pt x="4072" y="2194"/>
                </a:cubicBezTo>
                <a:cubicBezTo>
                  <a:pt x="4049" y="2194"/>
                  <a:pt x="4035" y="2193"/>
                  <a:pt x="4024" y="2182"/>
                </a:cubicBezTo>
                <a:cubicBezTo>
                  <a:pt x="4006" y="2176"/>
                  <a:pt x="4006" y="2163"/>
                  <a:pt x="3996" y="2150"/>
                </a:cubicBezTo>
                <a:cubicBezTo>
                  <a:pt x="3996" y="2131"/>
                  <a:pt x="3996" y="2116"/>
                  <a:pt x="4004" y="2106"/>
                </a:cubicBezTo>
                <a:close/>
                <a:moveTo>
                  <a:pt x="3780" y="1794"/>
                </a:moveTo>
                <a:cubicBezTo>
                  <a:pt x="3632" y="1830"/>
                  <a:pt x="3508" y="1708"/>
                  <a:pt x="3476" y="1610"/>
                </a:cubicBezTo>
                <a:cubicBezTo>
                  <a:pt x="3463" y="1570"/>
                  <a:pt x="3462" y="1490"/>
                  <a:pt x="3476" y="1450"/>
                </a:cubicBezTo>
                <a:cubicBezTo>
                  <a:pt x="3501" y="1380"/>
                  <a:pt x="3552" y="1323"/>
                  <a:pt x="3616" y="1290"/>
                </a:cubicBezTo>
                <a:cubicBezTo>
                  <a:pt x="3638" y="1279"/>
                  <a:pt x="3671" y="1280"/>
                  <a:pt x="3692" y="1266"/>
                </a:cubicBezTo>
                <a:cubicBezTo>
                  <a:pt x="3848" y="1264"/>
                  <a:pt x="3934" y="1324"/>
                  <a:pt x="3980" y="1430"/>
                </a:cubicBezTo>
                <a:cubicBezTo>
                  <a:pt x="4059" y="1612"/>
                  <a:pt x="3913" y="1762"/>
                  <a:pt x="3780" y="1794"/>
                </a:cubicBezTo>
                <a:close/>
                <a:moveTo>
                  <a:pt x="6440" y="2046"/>
                </a:moveTo>
                <a:cubicBezTo>
                  <a:pt x="6429" y="2092"/>
                  <a:pt x="6418" y="2140"/>
                  <a:pt x="6400" y="2182"/>
                </a:cubicBezTo>
                <a:cubicBezTo>
                  <a:pt x="6310" y="2391"/>
                  <a:pt x="6143" y="2503"/>
                  <a:pt x="5896" y="2558"/>
                </a:cubicBezTo>
                <a:cubicBezTo>
                  <a:pt x="5792" y="2581"/>
                  <a:pt x="5657" y="2543"/>
                  <a:pt x="5588" y="2514"/>
                </a:cubicBezTo>
                <a:cubicBezTo>
                  <a:pt x="5396" y="2433"/>
                  <a:pt x="5280" y="2304"/>
                  <a:pt x="5216" y="2094"/>
                </a:cubicBezTo>
                <a:cubicBezTo>
                  <a:pt x="5195" y="2025"/>
                  <a:pt x="5180" y="1914"/>
                  <a:pt x="5200" y="1830"/>
                </a:cubicBezTo>
                <a:cubicBezTo>
                  <a:pt x="5210" y="1790"/>
                  <a:pt x="5217" y="1747"/>
                  <a:pt x="5232" y="1710"/>
                </a:cubicBezTo>
                <a:cubicBezTo>
                  <a:pt x="5301" y="1541"/>
                  <a:pt x="5425" y="1416"/>
                  <a:pt x="5592" y="1346"/>
                </a:cubicBezTo>
                <a:cubicBezTo>
                  <a:pt x="5631" y="1335"/>
                  <a:pt x="5669" y="1325"/>
                  <a:pt x="5708" y="1314"/>
                </a:cubicBezTo>
                <a:cubicBezTo>
                  <a:pt x="5728" y="1309"/>
                  <a:pt x="5756" y="1316"/>
                  <a:pt x="5772" y="1306"/>
                </a:cubicBezTo>
                <a:cubicBezTo>
                  <a:pt x="5839" y="1306"/>
                  <a:pt x="5901" y="1303"/>
                  <a:pt x="5956" y="1318"/>
                </a:cubicBezTo>
                <a:cubicBezTo>
                  <a:pt x="6194" y="1380"/>
                  <a:pt x="6335" y="1521"/>
                  <a:pt x="6416" y="1742"/>
                </a:cubicBezTo>
                <a:cubicBezTo>
                  <a:pt x="6443" y="1816"/>
                  <a:pt x="6465" y="1947"/>
                  <a:pt x="6440" y="2046"/>
                </a:cubicBezTo>
                <a:close/>
                <a:moveTo>
                  <a:pt x="8084" y="1718"/>
                </a:moveTo>
                <a:cubicBezTo>
                  <a:pt x="8258" y="1714"/>
                  <a:pt x="8271" y="1929"/>
                  <a:pt x="8128" y="1966"/>
                </a:cubicBezTo>
                <a:cubicBezTo>
                  <a:pt x="8045" y="1988"/>
                  <a:pt x="7957" y="1899"/>
                  <a:pt x="7980" y="1814"/>
                </a:cubicBezTo>
                <a:cubicBezTo>
                  <a:pt x="7998" y="1746"/>
                  <a:pt x="8035" y="1751"/>
                  <a:pt x="8084" y="1718"/>
                </a:cubicBezTo>
                <a:close/>
                <a:moveTo>
                  <a:pt x="7840" y="1246"/>
                </a:moveTo>
                <a:cubicBezTo>
                  <a:pt x="7799" y="1256"/>
                  <a:pt x="7744" y="1250"/>
                  <a:pt x="7708" y="1238"/>
                </a:cubicBezTo>
                <a:cubicBezTo>
                  <a:pt x="7604" y="1204"/>
                  <a:pt x="7478" y="1065"/>
                  <a:pt x="7528" y="906"/>
                </a:cubicBezTo>
                <a:cubicBezTo>
                  <a:pt x="7549" y="839"/>
                  <a:pt x="7594" y="780"/>
                  <a:pt x="7648" y="746"/>
                </a:cubicBezTo>
                <a:cubicBezTo>
                  <a:pt x="7676" y="729"/>
                  <a:pt x="7715" y="729"/>
                  <a:pt x="7744" y="710"/>
                </a:cubicBezTo>
                <a:cubicBezTo>
                  <a:pt x="7899" y="708"/>
                  <a:pt x="7977" y="755"/>
                  <a:pt x="8032" y="850"/>
                </a:cubicBezTo>
                <a:cubicBezTo>
                  <a:pt x="8047" y="876"/>
                  <a:pt x="8048" y="901"/>
                  <a:pt x="8056" y="934"/>
                </a:cubicBezTo>
                <a:cubicBezTo>
                  <a:pt x="8098" y="1101"/>
                  <a:pt x="7956" y="1218"/>
                  <a:pt x="7840" y="1246"/>
                </a:cubicBezTo>
                <a:close/>
                <a:moveTo>
                  <a:pt x="8836" y="2538"/>
                </a:moveTo>
                <a:cubicBezTo>
                  <a:pt x="8819" y="2556"/>
                  <a:pt x="8817" y="2574"/>
                  <a:pt x="8788" y="2582"/>
                </a:cubicBezTo>
                <a:cubicBezTo>
                  <a:pt x="8773" y="2593"/>
                  <a:pt x="8757" y="2588"/>
                  <a:pt x="8736" y="2586"/>
                </a:cubicBezTo>
                <a:cubicBezTo>
                  <a:pt x="8725" y="2576"/>
                  <a:pt x="8709" y="2570"/>
                  <a:pt x="8700" y="2558"/>
                </a:cubicBezTo>
                <a:cubicBezTo>
                  <a:pt x="8694" y="2550"/>
                  <a:pt x="8694" y="2541"/>
                  <a:pt x="8688" y="2534"/>
                </a:cubicBezTo>
                <a:cubicBezTo>
                  <a:pt x="8687" y="2476"/>
                  <a:pt x="8705" y="2469"/>
                  <a:pt x="8732" y="2442"/>
                </a:cubicBezTo>
                <a:cubicBezTo>
                  <a:pt x="8740" y="2440"/>
                  <a:pt x="8740" y="2441"/>
                  <a:pt x="8744" y="2438"/>
                </a:cubicBezTo>
                <a:cubicBezTo>
                  <a:pt x="8818" y="2436"/>
                  <a:pt x="8839" y="2474"/>
                  <a:pt x="8836" y="2538"/>
                </a:cubicBezTo>
                <a:close/>
                <a:moveTo>
                  <a:pt x="9172" y="1678"/>
                </a:moveTo>
                <a:cubicBezTo>
                  <a:pt x="9030" y="1712"/>
                  <a:pt x="8911" y="1595"/>
                  <a:pt x="8880" y="1502"/>
                </a:cubicBezTo>
                <a:cubicBezTo>
                  <a:pt x="8869" y="1469"/>
                  <a:pt x="8865" y="1400"/>
                  <a:pt x="8876" y="1362"/>
                </a:cubicBezTo>
                <a:cubicBezTo>
                  <a:pt x="8898" y="1286"/>
                  <a:pt x="8952" y="1220"/>
                  <a:pt x="9020" y="1190"/>
                </a:cubicBezTo>
                <a:cubicBezTo>
                  <a:pt x="9041" y="1181"/>
                  <a:pt x="9072" y="1182"/>
                  <a:pt x="9092" y="1170"/>
                </a:cubicBezTo>
                <a:cubicBezTo>
                  <a:pt x="9218" y="1168"/>
                  <a:pt x="9297" y="1210"/>
                  <a:pt x="9344" y="1286"/>
                </a:cubicBezTo>
                <a:cubicBezTo>
                  <a:pt x="9452" y="1459"/>
                  <a:pt x="9329" y="1640"/>
                  <a:pt x="9172" y="1678"/>
                </a:cubicBezTo>
                <a:close/>
                <a:moveTo>
                  <a:pt x="10144" y="2010"/>
                </a:moveTo>
                <a:cubicBezTo>
                  <a:pt x="10157" y="1961"/>
                  <a:pt x="10189" y="1952"/>
                  <a:pt x="10224" y="1926"/>
                </a:cubicBezTo>
                <a:cubicBezTo>
                  <a:pt x="10285" y="1924"/>
                  <a:pt x="10325" y="1936"/>
                  <a:pt x="10348" y="1970"/>
                </a:cubicBezTo>
                <a:cubicBezTo>
                  <a:pt x="10393" y="2037"/>
                  <a:pt x="10345" y="2122"/>
                  <a:pt x="10292" y="2142"/>
                </a:cubicBezTo>
                <a:cubicBezTo>
                  <a:pt x="10215" y="2171"/>
                  <a:pt x="10122" y="2093"/>
                  <a:pt x="10144" y="2010"/>
                </a:cubicBezTo>
                <a:close/>
                <a:moveTo>
                  <a:pt x="10020" y="1298"/>
                </a:moveTo>
                <a:cubicBezTo>
                  <a:pt x="9996" y="1305"/>
                  <a:pt x="9969" y="1318"/>
                  <a:pt x="9948" y="1298"/>
                </a:cubicBezTo>
                <a:cubicBezTo>
                  <a:pt x="9930" y="1291"/>
                  <a:pt x="9931" y="1278"/>
                  <a:pt x="9920" y="1266"/>
                </a:cubicBezTo>
                <a:cubicBezTo>
                  <a:pt x="9920" y="1247"/>
                  <a:pt x="9920" y="1232"/>
                  <a:pt x="9928" y="1222"/>
                </a:cubicBezTo>
                <a:cubicBezTo>
                  <a:pt x="9935" y="1203"/>
                  <a:pt x="9947" y="1202"/>
                  <a:pt x="9960" y="1190"/>
                </a:cubicBezTo>
                <a:cubicBezTo>
                  <a:pt x="10002" y="1190"/>
                  <a:pt x="10009" y="1199"/>
                  <a:pt x="10032" y="1214"/>
                </a:cubicBezTo>
                <a:cubicBezTo>
                  <a:pt x="10041" y="1251"/>
                  <a:pt x="10037" y="1270"/>
                  <a:pt x="10020" y="1298"/>
                </a:cubicBezTo>
                <a:close/>
                <a:moveTo>
                  <a:pt x="10524" y="714"/>
                </a:moveTo>
                <a:cubicBezTo>
                  <a:pt x="10375" y="750"/>
                  <a:pt x="10245" y="583"/>
                  <a:pt x="10288" y="446"/>
                </a:cubicBezTo>
                <a:cubicBezTo>
                  <a:pt x="10306" y="390"/>
                  <a:pt x="10349" y="337"/>
                  <a:pt x="10400" y="314"/>
                </a:cubicBezTo>
                <a:cubicBezTo>
                  <a:pt x="10417" y="306"/>
                  <a:pt x="10438" y="308"/>
                  <a:pt x="10452" y="298"/>
                </a:cubicBezTo>
                <a:cubicBezTo>
                  <a:pt x="10572" y="296"/>
                  <a:pt x="10640" y="334"/>
                  <a:pt x="10680" y="410"/>
                </a:cubicBezTo>
                <a:cubicBezTo>
                  <a:pt x="10756" y="557"/>
                  <a:pt x="10639" y="686"/>
                  <a:pt x="10524" y="714"/>
                </a:cubicBezTo>
                <a:close/>
                <a:moveTo>
                  <a:pt x="11408" y="1230"/>
                </a:moveTo>
                <a:cubicBezTo>
                  <a:pt x="11338" y="1254"/>
                  <a:pt x="11252" y="1184"/>
                  <a:pt x="11272" y="1106"/>
                </a:cubicBezTo>
                <a:cubicBezTo>
                  <a:pt x="11285" y="1058"/>
                  <a:pt x="11317" y="1051"/>
                  <a:pt x="11352" y="1026"/>
                </a:cubicBezTo>
                <a:cubicBezTo>
                  <a:pt x="11499" y="1022"/>
                  <a:pt x="11518" y="1192"/>
                  <a:pt x="11408" y="12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736185" y="5341019"/>
            <a:ext cx="2816477" cy="776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44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Titillium Lt" panose="00000400000000000000" pitchFamily="50" charset="0"/>
                <a:ea typeface="+mn-ea"/>
                <a:cs typeface="+mn-cs"/>
              </a:rPr>
              <a:t>Récursivité</a:t>
            </a:r>
          </a:p>
        </p:txBody>
      </p:sp>
      <p:sp>
        <p:nvSpPr>
          <p:cNvPr id="86" name="Rectangle 85"/>
          <p:cNvSpPr/>
          <p:nvPr/>
        </p:nvSpPr>
        <p:spPr>
          <a:xfrm flipV="1">
            <a:off x="0" y="4289777"/>
            <a:ext cx="12192000" cy="5548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15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Diviser pour régner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1CBB9F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Exemple :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recherche du maximum dans le tableau non trié [17, 11, 33, 25, 18, 6]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5A63C8-D182-4922-A056-402D637BCF37}"/>
              </a:ext>
            </a:extLst>
          </p:cNvPr>
          <p:cNvSpPr txBox="1"/>
          <p:nvPr/>
        </p:nvSpPr>
        <p:spPr>
          <a:xfrm>
            <a:off x="4957707" y="2324292"/>
            <a:ext cx="227658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[17, 11, 33, 25, 18, 6]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4C65E3F-266C-4CC9-9B97-0B73072B01DB}"/>
              </a:ext>
            </a:extLst>
          </p:cNvPr>
          <p:cNvSpPr txBox="1"/>
          <p:nvPr/>
        </p:nvSpPr>
        <p:spPr>
          <a:xfrm>
            <a:off x="3227553" y="3183869"/>
            <a:ext cx="1319592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[17, 11, 33]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F498AD-2887-4637-9AAD-3F093D7FF424}"/>
              </a:ext>
            </a:extLst>
          </p:cNvPr>
          <p:cNvSpPr txBox="1"/>
          <p:nvPr/>
        </p:nvSpPr>
        <p:spPr>
          <a:xfrm>
            <a:off x="7996873" y="3200401"/>
            <a:ext cx="118974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[25, 18, 6]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C32EC1-099A-4681-BB18-88DE4FB615D4}"/>
              </a:ext>
            </a:extLst>
          </p:cNvPr>
          <p:cNvSpPr txBox="1"/>
          <p:nvPr/>
        </p:nvSpPr>
        <p:spPr>
          <a:xfrm>
            <a:off x="1947628" y="4151082"/>
            <a:ext cx="9573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[17, 11]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0D6E3D1-C7E1-455A-BEF5-65C159B60B2D}"/>
              </a:ext>
            </a:extLst>
          </p:cNvPr>
          <p:cNvSpPr txBox="1"/>
          <p:nvPr/>
        </p:nvSpPr>
        <p:spPr>
          <a:xfrm>
            <a:off x="5010679" y="4143838"/>
            <a:ext cx="5950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[33]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908404-19FB-4903-8C78-06CA76BA5A0B}"/>
              </a:ext>
            </a:extLst>
          </p:cNvPr>
          <p:cNvSpPr txBox="1"/>
          <p:nvPr/>
        </p:nvSpPr>
        <p:spPr>
          <a:xfrm>
            <a:off x="6656064" y="4151082"/>
            <a:ext cx="9573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[25, 18]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810FC6-5258-486F-B8BA-831EED58DEC2}"/>
              </a:ext>
            </a:extLst>
          </p:cNvPr>
          <p:cNvSpPr txBox="1"/>
          <p:nvPr/>
        </p:nvSpPr>
        <p:spPr>
          <a:xfrm>
            <a:off x="9981827" y="4119611"/>
            <a:ext cx="4651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[6]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B4AF82-044C-461E-A8FA-89C07136BB57}"/>
              </a:ext>
            </a:extLst>
          </p:cNvPr>
          <p:cNvSpPr txBox="1"/>
          <p:nvPr/>
        </p:nvSpPr>
        <p:spPr>
          <a:xfrm>
            <a:off x="2213086" y="5010667"/>
            <a:ext cx="4443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17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042B21-0AB5-4F00-8D56-72E18753FA03}"/>
              </a:ext>
            </a:extLst>
          </p:cNvPr>
          <p:cNvSpPr txBox="1"/>
          <p:nvPr/>
        </p:nvSpPr>
        <p:spPr>
          <a:xfrm>
            <a:off x="5091586" y="5003423"/>
            <a:ext cx="4443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33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9D6C814-FB45-41AD-A925-201DB3219F79}"/>
              </a:ext>
            </a:extLst>
          </p:cNvPr>
          <p:cNvSpPr txBox="1"/>
          <p:nvPr/>
        </p:nvSpPr>
        <p:spPr>
          <a:xfrm>
            <a:off x="6914698" y="5010667"/>
            <a:ext cx="4443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25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40416F-C905-4EDB-AA2D-014E30B5CDB7}"/>
              </a:ext>
            </a:extLst>
          </p:cNvPr>
          <p:cNvSpPr txBox="1"/>
          <p:nvPr/>
        </p:nvSpPr>
        <p:spPr>
          <a:xfrm>
            <a:off x="10055910" y="5003423"/>
            <a:ext cx="31451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6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6B1CB2-A4D2-439E-928B-A591E32CA20C}"/>
              </a:ext>
            </a:extLst>
          </p:cNvPr>
          <p:cNvSpPr txBox="1"/>
          <p:nvPr/>
        </p:nvSpPr>
        <p:spPr>
          <a:xfrm>
            <a:off x="3665173" y="5873491"/>
            <a:ext cx="444352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33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F7F7614-7C34-4050-94BF-0FBB8040C71A}"/>
              </a:ext>
            </a:extLst>
          </p:cNvPr>
          <p:cNvSpPr txBox="1"/>
          <p:nvPr/>
        </p:nvSpPr>
        <p:spPr>
          <a:xfrm>
            <a:off x="8369572" y="5873071"/>
            <a:ext cx="444352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25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B9785DF-06A5-4DDA-830E-DB0826FACA9E}"/>
              </a:ext>
            </a:extLst>
          </p:cNvPr>
          <p:cNvSpPr txBox="1"/>
          <p:nvPr/>
        </p:nvSpPr>
        <p:spPr>
          <a:xfrm>
            <a:off x="5873824" y="6700809"/>
            <a:ext cx="444352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33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6554695-9028-47B2-B704-689E63728B38}"/>
              </a:ext>
            </a:extLst>
          </p:cNvPr>
          <p:cNvCxnSpPr>
            <a:stCxn id="5" idx="1"/>
            <a:endCxn id="8" idx="0"/>
          </p:cNvCxnSpPr>
          <p:nvPr/>
        </p:nvCxnSpPr>
        <p:spPr>
          <a:xfrm flipH="1">
            <a:off x="3887349" y="2508958"/>
            <a:ext cx="1070358" cy="67491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0311505-FE52-42FD-8C72-FF585BA8CC6B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7234292" y="2508958"/>
            <a:ext cx="1357456" cy="6914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E7C0A2A-B9F6-4C47-B5B5-26BAB2DE5B1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4547145" y="3368535"/>
            <a:ext cx="761052" cy="7753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8439CB1-E061-4F1B-98CA-62ADF47F18CD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flipH="1">
            <a:off x="2426285" y="3368535"/>
            <a:ext cx="801268" cy="78254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633A9FC-AF2B-48BC-8A97-F1E068796BF0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2426285" y="4520414"/>
            <a:ext cx="8977" cy="4902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8A21A50-8203-4E7E-A22D-7B575F4B05DC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>
            <a:off x="2435262" y="5379999"/>
            <a:ext cx="1229911" cy="67815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956CD8B-01C9-4170-966F-1DE2C9C1460C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>
            <a:off x="3887349" y="6242823"/>
            <a:ext cx="1986475" cy="6426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E4A7D00-5CF5-4724-82F3-2213FD8D5881}"/>
              </a:ext>
            </a:extLst>
          </p:cNvPr>
          <p:cNvCxnSpPr>
            <a:cxnSpLocks/>
            <a:stCxn id="16" idx="2"/>
            <a:endCxn id="23" idx="3"/>
          </p:cNvCxnSpPr>
          <p:nvPr/>
        </p:nvCxnSpPr>
        <p:spPr>
          <a:xfrm flipH="1">
            <a:off x="4109525" y="5372755"/>
            <a:ext cx="1204237" cy="6854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8B8D4BFC-40ED-49CF-911E-D53937E81B6F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5308197" y="4513170"/>
            <a:ext cx="5565" cy="4902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8AD7B58-B1F5-42AA-9587-5CFA9E5C53CD}"/>
              </a:ext>
            </a:extLst>
          </p:cNvPr>
          <p:cNvCxnSpPr>
            <a:cxnSpLocks/>
            <a:stCxn id="9" idx="1"/>
            <a:endCxn id="13" idx="0"/>
          </p:cNvCxnSpPr>
          <p:nvPr/>
        </p:nvCxnSpPr>
        <p:spPr>
          <a:xfrm flipH="1">
            <a:off x="7134721" y="3385067"/>
            <a:ext cx="862152" cy="76601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04A1CE0-3110-4CEA-98F1-2B15B8A4789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>
            <a:off x="9186622" y="3385067"/>
            <a:ext cx="1027801" cy="7345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76C5AE23-6FC2-4D7F-B266-6B484475E329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7134721" y="4520414"/>
            <a:ext cx="2153" cy="4902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35448808-1949-4EC8-9EB2-DF3DC373BDD5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10213165" y="4488943"/>
            <a:ext cx="1258" cy="5144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832C89-C9B3-42D0-8C2A-41FA82D7B7B6}"/>
              </a:ext>
            </a:extLst>
          </p:cNvPr>
          <p:cNvCxnSpPr>
            <a:cxnSpLocks/>
            <a:stCxn id="17" idx="2"/>
            <a:endCxn id="24" idx="1"/>
          </p:cNvCxnSpPr>
          <p:nvPr/>
        </p:nvCxnSpPr>
        <p:spPr>
          <a:xfrm>
            <a:off x="7136874" y="5379999"/>
            <a:ext cx="1232698" cy="67773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A8A8AAC-D1FC-44ED-B3D9-B821772885EA}"/>
              </a:ext>
            </a:extLst>
          </p:cNvPr>
          <p:cNvCxnSpPr>
            <a:cxnSpLocks/>
            <a:stCxn id="18" idx="2"/>
            <a:endCxn id="24" idx="3"/>
          </p:cNvCxnSpPr>
          <p:nvPr/>
        </p:nvCxnSpPr>
        <p:spPr>
          <a:xfrm flipH="1">
            <a:off x="8813924" y="5372755"/>
            <a:ext cx="1399241" cy="6849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DB1C3338-9A23-472E-ACF2-A725A43E16C5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flipH="1">
            <a:off x="6318176" y="6242403"/>
            <a:ext cx="2273572" cy="64307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15DD590B-1640-45F2-9338-4586F9ED9397}"/>
              </a:ext>
            </a:extLst>
          </p:cNvPr>
          <p:cNvSpPr txBox="1"/>
          <p:nvPr/>
        </p:nvSpPr>
        <p:spPr>
          <a:xfrm>
            <a:off x="5740773" y="2782008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diviser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CC348794-BF1A-49D8-AF3C-8D3C67ADF32A}"/>
              </a:ext>
            </a:extLst>
          </p:cNvPr>
          <p:cNvSpPr txBox="1"/>
          <p:nvPr/>
        </p:nvSpPr>
        <p:spPr>
          <a:xfrm>
            <a:off x="3539177" y="3623762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diviser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CACC34C4-9078-4AA8-B4DF-7D50307223D0}"/>
              </a:ext>
            </a:extLst>
          </p:cNvPr>
          <p:cNvSpPr txBox="1"/>
          <p:nvPr/>
        </p:nvSpPr>
        <p:spPr>
          <a:xfrm>
            <a:off x="8236521" y="3642558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diviser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AF4BE1B-9AF2-4EAE-944D-8ECDDDD70863}"/>
              </a:ext>
            </a:extLst>
          </p:cNvPr>
          <p:cNvSpPr txBox="1"/>
          <p:nvPr/>
        </p:nvSpPr>
        <p:spPr>
          <a:xfrm>
            <a:off x="2548161" y="4595071"/>
            <a:ext cx="6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régner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2E055FD-CB74-42BD-A78D-65E8455CB3A1}"/>
              </a:ext>
            </a:extLst>
          </p:cNvPr>
          <p:cNvSpPr txBox="1"/>
          <p:nvPr/>
        </p:nvSpPr>
        <p:spPr>
          <a:xfrm>
            <a:off x="4413395" y="4589019"/>
            <a:ext cx="6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régner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5B8E9BBC-4CEA-4FE3-8035-5B202ABB1D92}"/>
              </a:ext>
            </a:extLst>
          </p:cNvPr>
          <p:cNvSpPr txBox="1"/>
          <p:nvPr/>
        </p:nvSpPr>
        <p:spPr>
          <a:xfrm>
            <a:off x="7448072" y="4587000"/>
            <a:ext cx="6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régner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505EECD-6CA4-4B37-BF2E-647015790FBD}"/>
              </a:ext>
            </a:extLst>
          </p:cNvPr>
          <p:cNvSpPr txBox="1"/>
          <p:nvPr/>
        </p:nvSpPr>
        <p:spPr>
          <a:xfrm>
            <a:off x="9313306" y="4580948"/>
            <a:ext cx="6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régner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DD2E8AD7-A904-41B2-B87B-B3A13BF762F5}"/>
              </a:ext>
            </a:extLst>
          </p:cNvPr>
          <p:cNvSpPr txBox="1"/>
          <p:nvPr/>
        </p:nvSpPr>
        <p:spPr>
          <a:xfrm>
            <a:off x="3421548" y="5469560"/>
            <a:ext cx="931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combiner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0EB41781-B898-4450-81BE-C7BC4F44BE9F}"/>
              </a:ext>
            </a:extLst>
          </p:cNvPr>
          <p:cNvSpPr txBox="1"/>
          <p:nvPr/>
        </p:nvSpPr>
        <p:spPr>
          <a:xfrm>
            <a:off x="8146212" y="5476572"/>
            <a:ext cx="931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combiner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DADE9DE2-3F09-4A6D-8D99-091E55265977}"/>
              </a:ext>
            </a:extLst>
          </p:cNvPr>
          <p:cNvSpPr txBox="1"/>
          <p:nvPr/>
        </p:nvSpPr>
        <p:spPr>
          <a:xfrm>
            <a:off x="5626614" y="6330787"/>
            <a:ext cx="931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combiner</a:t>
            </a:r>
          </a:p>
        </p:txBody>
      </p:sp>
    </p:spTree>
    <p:extLst>
      <p:ext uri="{BB962C8B-B14F-4D97-AF65-F5344CB8AC3E}">
        <p14:creationId xmlns:p14="http://schemas.microsoft.com/office/powerpoint/2010/main" val="219770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98" grpId="0"/>
      <p:bldP spid="99" grpId="0"/>
      <p:bldP spid="100" grpId="0"/>
      <p:bldP spid="101" grpId="0"/>
      <p:bldP spid="103" grpId="0"/>
      <p:bldP spid="105" grpId="0"/>
      <p:bldP spid="106" grpId="0"/>
      <p:bldP spid="110" grpId="0"/>
      <p:bldP spid="111" grpId="0"/>
      <p:bldP spid="1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Diviser pour régner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4663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BA41F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Algorithmes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basés sur le principe </a:t>
                </a:r>
                <a:r>
                  <a:rPr kumimoji="0" lang="fr-F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Diviser pour régner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</a:t>
                </a:r>
              </a:p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Multiplication de grands entiers :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BDDC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algorithme de </a:t>
                </a:r>
                <a:r>
                  <a:rPr kumimoji="0" lang="fr-F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CBDDC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Karatsuba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1,585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vs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)</a:t>
                </a:r>
              </a:p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Multiplication de matrices :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BDDC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algorithme de </a:t>
                </a:r>
                <a:r>
                  <a:rPr kumimoji="0" lang="fr-F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CBDDC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Strassen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2,807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vs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)</a:t>
                </a:r>
              </a:p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Recherche des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BDDC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deux points les plus proches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dans un ensemble de points (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fr-F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func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vs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)</a:t>
                </a:r>
              </a:p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Tri fusion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(cf. suite du cours)</a:t>
                </a:r>
              </a:p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Tri rapide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(cf. suite du cours)</a:t>
                </a:r>
              </a:p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Transformée de Fourier rapide (FFT)</a:t>
                </a:r>
              </a:p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ctr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Comment calculer la complexité d’un algorithme récursif / Diviser pour régner 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4663071"/>
              </a:xfrm>
              <a:prstGeom prst="rect">
                <a:avLst/>
              </a:prstGeom>
              <a:blipFill>
                <a:blip r:embed="rId6"/>
                <a:stretch>
                  <a:fillRect b="-1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27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"/>
            <a:ext cx="12192000" cy="428977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1200836" y="1915755"/>
            <a:ext cx="9790339" cy="2374029"/>
          </a:xfrm>
          <a:custGeom>
            <a:avLst/>
            <a:gdLst>
              <a:gd name="T0" fmla="*/ 10828 w 11635"/>
              <a:gd name="T1" fmla="*/ 718 h 2818"/>
              <a:gd name="T2" fmla="*/ 10188 w 11635"/>
              <a:gd name="T3" fmla="*/ 754 h 2818"/>
              <a:gd name="T4" fmla="*/ 9592 w 11635"/>
              <a:gd name="T5" fmla="*/ 1294 h 2818"/>
              <a:gd name="T6" fmla="*/ 8364 w 11635"/>
              <a:gd name="T7" fmla="*/ 1162 h 2818"/>
              <a:gd name="T8" fmla="*/ 8092 w 11635"/>
              <a:gd name="T9" fmla="*/ 350 h 2818"/>
              <a:gd name="T10" fmla="*/ 7564 w 11635"/>
              <a:gd name="T11" fmla="*/ 586 h 2818"/>
              <a:gd name="T12" fmla="*/ 7484 w 11635"/>
              <a:gd name="T13" fmla="*/ 642 h 2818"/>
              <a:gd name="T14" fmla="*/ 6692 w 11635"/>
              <a:gd name="T15" fmla="*/ 1450 h 2818"/>
              <a:gd name="T16" fmla="*/ 4340 w 11635"/>
              <a:gd name="T17" fmla="*/ 1650 h 2818"/>
              <a:gd name="T18" fmla="*/ 4000 w 11635"/>
              <a:gd name="T19" fmla="*/ 594 h 2818"/>
              <a:gd name="T20" fmla="*/ 3616 w 11635"/>
              <a:gd name="T21" fmla="*/ 1114 h 2818"/>
              <a:gd name="T22" fmla="*/ 2956 w 11635"/>
              <a:gd name="T23" fmla="*/ 866 h 2818"/>
              <a:gd name="T24" fmla="*/ 2404 w 11635"/>
              <a:gd name="T25" fmla="*/ 142 h 2818"/>
              <a:gd name="T26" fmla="*/ 2384 w 11635"/>
              <a:gd name="T27" fmla="*/ 562 h 2818"/>
              <a:gd name="T28" fmla="*/ 1704 w 11635"/>
              <a:gd name="T29" fmla="*/ 806 h 2818"/>
              <a:gd name="T30" fmla="*/ 536 w 11635"/>
              <a:gd name="T31" fmla="*/ 434 h 2818"/>
              <a:gd name="T32" fmla="*/ 668 w 11635"/>
              <a:gd name="T33" fmla="*/ 834 h 2818"/>
              <a:gd name="T34" fmla="*/ 736 w 11635"/>
              <a:gd name="T35" fmla="*/ 1558 h 2818"/>
              <a:gd name="T36" fmla="*/ 1160 w 11635"/>
              <a:gd name="T37" fmla="*/ 1390 h 2818"/>
              <a:gd name="T38" fmla="*/ 2172 w 11635"/>
              <a:gd name="T39" fmla="*/ 1346 h 2818"/>
              <a:gd name="T40" fmla="*/ 2768 w 11635"/>
              <a:gd name="T41" fmla="*/ 1038 h 2818"/>
              <a:gd name="T42" fmla="*/ 3136 w 11635"/>
              <a:gd name="T43" fmla="*/ 1714 h 2818"/>
              <a:gd name="T44" fmla="*/ 3972 w 11635"/>
              <a:gd name="T45" fmla="*/ 2042 h 2818"/>
              <a:gd name="T46" fmla="*/ 4148 w 11635"/>
              <a:gd name="T47" fmla="*/ 1662 h 2818"/>
              <a:gd name="T48" fmla="*/ 5308 w 11635"/>
              <a:gd name="T49" fmla="*/ 2782 h 2818"/>
              <a:gd name="T50" fmla="*/ 6804 w 11635"/>
              <a:gd name="T51" fmla="*/ 2094 h 2818"/>
              <a:gd name="T52" fmla="*/ 7844 w 11635"/>
              <a:gd name="T53" fmla="*/ 1430 h 2818"/>
              <a:gd name="T54" fmla="*/ 8224 w 11635"/>
              <a:gd name="T55" fmla="*/ 1626 h 2818"/>
              <a:gd name="T56" fmla="*/ 8484 w 11635"/>
              <a:gd name="T57" fmla="*/ 1242 h 2818"/>
              <a:gd name="T58" fmla="*/ 8788 w 11635"/>
              <a:gd name="T59" fmla="*/ 2366 h 2818"/>
              <a:gd name="T60" fmla="*/ 9168 w 11635"/>
              <a:gd name="T61" fmla="*/ 1902 h 2818"/>
              <a:gd name="T62" fmla="*/ 10460 w 11635"/>
              <a:gd name="T63" fmla="*/ 2122 h 2818"/>
              <a:gd name="T64" fmla="*/ 9600 w 11635"/>
              <a:gd name="T65" fmla="*/ 1338 h 2818"/>
              <a:gd name="T66" fmla="*/ 10260 w 11635"/>
              <a:gd name="T67" fmla="*/ 910 h 2818"/>
              <a:gd name="T68" fmla="*/ 10800 w 11635"/>
              <a:gd name="T69" fmla="*/ 754 h 2818"/>
              <a:gd name="T70" fmla="*/ 8180 w 11635"/>
              <a:gd name="T71" fmla="*/ 206 h 2818"/>
              <a:gd name="T72" fmla="*/ 7368 w 11635"/>
              <a:gd name="T73" fmla="*/ 410 h 2818"/>
              <a:gd name="T74" fmla="*/ 4024 w 11635"/>
              <a:gd name="T75" fmla="*/ 646 h 2818"/>
              <a:gd name="T76" fmla="*/ 2336 w 11635"/>
              <a:gd name="T77" fmla="*/ 198 h 2818"/>
              <a:gd name="T78" fmla="*/ 328 w 11635"/>
              <a:gd name="T79" fmla="*/ 522 h 2818"/>
              <a:gd name="T80" fmla="*/ 600 w 11635"/>
              <a:gd name="T81" fmla="*/ 1730 h 2818"/>
              <a:gd name="T82" fmla="*/ 1216 w 11635"/>
              <a:gd name="T83" fmla="*/ 1138 h 2818"/>
              <a:gd name="T84" fmla="*/ 1440 w 11635"/>
              <a:gd name="T85" fmla="*/ 966 h 2818"/>
              <a:gd name="T86" fmla="*/ 2148 w 11635"/>
              <a:gd name="T87" fmla="*/ 1270 h 2818"/>
              <a:gd name="T88" fmla="*/ 3088 w 11635"/>
              <a:gd name="T89" fmla="*/ 1802 h 2818"/>
              <a:gd name="T90" fmla="*/ 3088 w 11635"/>
              <a:gd name="T91" fmla="*/ 1802 h 2818"/>
              <a:gd name="T92" fmla="*/ 3996 w 11635"/>
              <a:gd name="T93" fmla="*/ 2150 h 2818"/>
              <a:gd name="T94" fmla="*/ 3980 w 11635"/>
              <a:gd name="T95" fmla="*/ 1430 h 2818"/>
              <a:gd name="T96" fmla="*/ 5200 w 11635"/>
              <a:gd name="T97" fmla="*/ 1830 h 2818"/>
              <a:gd name="T98" fmla="*/ 6440 w 11635"/>
              <a:gd name="T99" fmla="*/ 2046 h 2818"/>
              <a:gd name="T100" fmla="*/ 7528 w 11635"/>
              <a:gd name="T101" fmla="*/ 906 h 2818"/>
              <a:gd name="T102" fmla="*/ 8788 w 11635"/>
              <a:gd name="T103" fmla="*/ 2582 h 2818"/>
              <a:gd name="T104" fmla="*/ 9172 w 11635"/>
              <a:gd name="T105" fmla="*/ 1678 h 2818"/>
              <a:gd name="T106" fmla="*/ 10144 w 11635"/>
              <a:gd name="T107" fmla="*/ 2010 h 2818"/>
              <a:gd name="T108" fmla="*/ 9920 w 11635"/>
              <a:gd name="T109" fmla="*/ 1266 h 2818"/>
              <a:gd name="T110" fmla="*/ 10400 w 11635"/>
              <a:gd name="T111" fmla="*/ 314 h 2818"/>
              <a:gd name="T112" fmla="*/ 11408 w 11635"/>
              <a:gd name="T113" fmla="*/ 1230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35" h="2818">
                <a:moveTo>
                  <a:pt x="11432" y="934"/>
                </a:moveTo>
                <a:cubicBezTo>
                  <a:pt x="11418" y="929"/>
                  <a:pt x="11387" y="919"/>
                  <a:pt x="11368" y="922"/>
                </a:cubicBezTo>
                <a:cubicBezTo>
                  <a:pt x="11322" y="930"/>
                  <a:pt x="11283" y="940"/>
                  <a:pt x="11252" y="962"/>
                </a:cubicBezTo>
                <a:cubicBezTo>
                  <a:pt x="11237" y="973"/>
                  <a:pt x="11231" y="991"/>
                  <a:pt x="11212" y="998"/>
                </a:cubicBezTo>
                <a:cubicBezTo>
                  <a:pt x="11183" y="967"/>
                  <a:pt x="11140" y="947"/>
                  <a:pt x="11104" y="922"/>
                </a:cubicBezTo>
                <a:cubicBezTo>
                  <a:pt x="11043" y="879"/>
                  <a:pt x="10985" y="829"/>
                  <a:pt x="10924" y="786"/>
                </a:cubicBezTo>
                <a:cubicBezTo>
                  <a:pt x="10893" y="764"/>
                  <a:pt x="10851" y="747"/>
                  <a:pt x="10828" y="718"/>
                </a:cubicBezTo>
                <a:cubicBezTo>
                  <a:pt x="10824" y="713"/>
                  <a:pt x="10846" y="671"/>
                  <a:pt x="10852" y="658"/>
                </a:cubicBezTo>
                <a:cubicBezTo>
                  <a:pt x="10872" y="616"/>
                  <a:pt x="10901" y="530"/>
                  <a:pt x="10884" y="458"/>
                </a:cubicBezTo>
                <a:cubicBezTo>
                  <a:pt x="10843" y="288"/>
                  <a:pt x="10761" y="177"/>
                  <a:pt x="10604" y="126"/>
                </a:cubicBezTo>
                <a:cubicBezTo>
                  <a:pt x="10572" y="121"/>
                  <a:pt x="10540" y="115"/>
                  <a:pt x="10508" y="110"/>
                </a:cubicBezTo>
                <a:cubicBezTo>
                  <a:pt x="10453" y="98"/>
                  <a:pt x="10370" y="132"/>
                  <a:pt x="10336" y="146"/>
                </a:cubicBezTo>
                <a:cubicBezTo>
                  <a:pt x="10218" y="197"/>
                  <a:pt x="10140" y="286"/>
                  <a:pt x="10104" y="418"/>
                </a:cubicBezTo>
                <a:cubicBezTo>
                  <a:pt x="10066" y="558"/>
                  <a:pt x="10133" y="680"/>
                  <a:pt x="10188" y="754"/>
                </a:cubicBezTo>
                <a:cubicBezTo>
                  <a:pt x="10206" y="779"/>
                  <a:pt x="10229" y="811"/>
                  <a:pt x="10260" y="822"/>
                </a:cubicBezTo>
                <a:cubicBezTo>
                  <a:pt x="10247" y="860"/>
                  <a:pt x="10210" y="891"/>
                  <a:pt x="10188" y="922"/>
                </a:cubicBezTo>
                <a:cubicBezTo>
                  <a:pt x="10149" y="977"/>
                  <a:pt x="10115" y="1031"/>
                  <a:pt x="10076" y="1086"/>
                </a:cubicBezTo>
                <a:cubicBezTo>
                  <a:pt x="10063" y="1104"/>
                  <a:pt x="10043" y="1118"/>
                  <a:pt x="10036" y="1142"/>
                </a:cubicBezTo>
                <a:cubicBezTo>
                  <a:pt x="9945" y="1117"/>
                  <a:pt x="9860" y="1150"/>
                  <a:pt x="9860" y="1250"/>
                </a:cubicBezTo>
                <a:cubicBezTo>
                  <a:pt x="9794" y="1252"/>
                  <a:pt x="9724" y="1267"/>
                  <a:pt x="9664" y="1282"/>
                </a:cubicBezTo>
                <a:cubicBezTo>
                  <a:pt x="9639" y="1288"/>
                  <a:pt x="9611" y="1282"/>
                  <a:pt x="9592" y="1294"/>
                </a:cubicBezTo>
                <a:cubicBezTo>
                  <a:pt x="9580" y="1279"/>
                  <a:pt x="9580" y="1257"/>
                  <a:pt x="9572" y="1238"/>
                </a:cubicBezTo>
                <a:cubicBezTo>
                  <a:pt x="9553" y="1194"/>
                  <a:pt x="9524" y="1151"/>
                  <a:pt x="9496" y="1114"/>
                </a:cubicBezTo>
                <a:cubicBezTo>
                  <a:pt x="9370" y="946"/>
                  <a:pt x="9064" y="887"/>
                  <a:pt x="8860" y="1022"/>
                </a:cubicBezTo>
                <a:cubicBezTo>
                  <a:pt x="8805" y="1058"/>
                  <a:pt x="8751" y="1114"/>
                  <a:pt x="8716" y="1170"/>
                </a:cubicBezTo>
                <a:cubicBezTo>
                  <a:pt x="8701" y="1194"/>
                  <a:pt x="8695" y="1229"/>
                  <a:pt x="8676" y="1250"/>
                </a:cubicBezTo>
                <a:cubicBezTo>
                  <a:pt x="8653" y="1259"/>
                  <a:pt x="8590" y="1227"/>
                  <a:pt x="8564" y="1218"/>
                </a:cubicBezTo>
                <a:cubicBezTo>
                  <a:pt x="8496" y="1195"/>
                  <a:pt x="8432" y="1185"/>
                  <a:pt x="8364" y="1162"/>
                </a:cubicBezTo>
                <a:cubicBezTo>
                  <a:pt x="8320" y="1147"/>
                  <a:pt x="8273" y="1127"/>
                  <a:pt x="8224" y="1118"/>
                </a:cubicBezTo>
                <a:cubicBezTo>
                  <a:pt x="8228" y="1086"/>
                  <a:pt x="8237" y="1050"/>
                  <a:pt x="8244" y="1018"/>
                </a:cubicBezTo>
                <a:cubicBezTo>
                  <a:pt x="8254" y="974"/>
                  <a:pt x="8240" y="917"/>
                  <a:pt x="8232" y="886"/>
                </a:cubicBezTo>
                <a:cubicBezTo>
                  <a:pt x="8203" y="778"/>
                  <a:pt x="8161" y="688"/>
                  <a:pt x="8084" y="630"/>
                </a:cubicBezTo>
                <a:cubicBezTo>
                  <a:pt x="8061" y="613"/>
                  <a:pt x="8026" y="600"/>
                  <a:pt x="8008" y="578"/>
                </a:cubicBezTo>
                <a:cubicBezTo>
                  <a:pt x="8003" y="572"/>
                  <a:pt x="8042" y="485"/>
                  <a:pt x="8048" y="470"/>
                </a:cubicBezTo>
                <a:cubicBezTo>
                  <a:pt x="8055" y="453"/>
                  <a:pt x="8083" y="354"/>
                  <a:pt x="8092" y="350"/>
                </a:cubicBezTo>
                <a:cubicBezTo>
                  <a:pt x="8104" y="344"/>
                  <a:pt x="8130" y="356"/>
                  <a:pt x="8148" y="350"/>
                </a:cubicBezTo>
                <a:cubicBezTo>
                  <a:pt x="8201" y="333"/>
                  <a:pt x="8272" y="267"/>
                  <a:pt x="8240" y="182"/>
                </a:cubicBezTo>
                <a:cubicBezTo>
                  <a:pt x="8205" y="90"/>
                  <a:pt x="8068" y="61"/>
                  <a:pt x="8008" y="150"/>
                </a:cubicBezTo>
                <a:cubicBezTo>
                  <a:pt x="7970" y="206"/>
                  <a:pt x="7991" y="311"/>
                  <a:pt x="8048" y="330"/>
                </a:cubicBezTo>
                <a:cubicBezTo>
                  <a:pt x="8020" y="406"/>
                  <a:pt x="7992" y="482"/>
                  <a:pt x="7964" y="558"/>
                </a:cubicBezTo>
                <a:cubicBezTo>
                  <a:pt x="7925" y="549"/>
                  <a:pt x="7883" y="536"/>
                  <a:pt x="7840" y="526"/>
                </a:cubicBezTo>
                <a:cubicBezTo>
                  <a:pt x="7735" y="503"/>
                  <a:pt x="7624" y="558"/>
                  <a:pt x="7564" y="586"/>
                </a:cubicBezTo>
                <a:cubicBezTo>
                  <a:pt x="7542" y="550"/>
                  <a:pt x="7498" y="522"/>
                  <a:pt x="7484" y="482"/>
                </a:cubicBezTo>
                <a:cubicBezTo>
                  <a:pt x="7478" y="466"/>
                  <a:pt x="7503" y="443"/>
                  <a:pt x="7496" y="414"/>
                </a:cubicBezTo>
                <a:cubicBezTo>
                  <a:pt x="7485" y="367"/>
                  <a:pt x="7457" y="363"/>
                  <a:pt x="7424" y="338"/>
                </a:cubicBezTo>
                <a:cubicBezTo>
                  <a:pt x="7347" y="336"/>
                  <a:pt x="7318" y="375"/>
                  <a:pt x="7320" y="454"/>
                </a:cubicBezTo>
                <a:cubicBezTo>
                  <a:pt x="7337" y="473"/>
                  <a:pt x="7376" y="545"/>
                  <a:pt x="7428" y="510"/>
                </a:cubicBezTo>
                <a:cubicBezTo>
                  <a:pt x="7468" y="515"/>
                  <a:pt x="7495" y="583"/>
                  <a:pt x="7524" y="606"/>
                </a:cubicBezTo>
                <a:cubicBezTo>
                  <a:pt x="7516" y="625"/>
                  <a:pt x="7499" y="631"/>
                  <a:pt x="7484" y="642"/>
                </a:cubicBezTo>
                <a:cubicBezTo>
                  <a:pt x="7458" y="661"/>
                  <a:pt x="7430" y="700"/>
                  <a:pt x="7412" y="726"/>
                </a:cubicBezTo>
                <a:cubicBezTo>
                  <a:pt x="7333" y="840"/>
                  <a:pt x="7319" y="1020"/>
                  <a:pt x="7380" y="1162"/>
                </a:cubicBezTo>
                <a:cubicBezTo>
                  <a:pt x="7390" y="1185"/>
                  <a:pt x="7394" y="1208"/>
                  <a:pt x="7412" y="1222"/>
                </a:cubicBezTo>
                <a:cubicBezTo>
                  <a:pt x="7386" y="1260"/>
                  <a:pt x="7268" y="1317"/>
                  <a:pt x="7224" y="1346"/>
                </a:cubicBezTo>
                <a:cubicBezTo>
                  <a:pt x="7123" y="1414"/>
                  <a:pt x="7021" y="1480"/>
                  <a:pt x="6916" y="1546"/>
                </a:cubicBezTo>
                <a:cubicBezTo>
                  <a:pt x="6869" y="1576"/>
                  <a:pt x="6824" y="1617"/>
                  <a:pt x="6772" y="1642"/>
                </a:cubicBezTo>
                <a:cubicBezTo>
                  <a:pt x="6745" y="1576"/>
                  <a:pt x="6727" y="1508"/>
                  <a:pt x="6692" y="1450"/>
                </a:cubicBezTo>
                <a:cubicBezTo>
                  <a:pt x="6557" y="1228"/>
                  <a:pt x="6373" y="1066"/>
                  <a:pt x="6104" y="978"/>
                </a:cubicBezTo>
                <a:cubicBezTo>
                  <a:pt x="6053" y="967"/>
                  <a:pt x="6003" y="957"/>
                  <a:pt x="5952" y="946"/>
                </a:cubicBezTo>
                <a:cubicBezTo>
                  <a:pt x="5854" y="924"/>
                  <a:pt x="5702" y="940"/>
                  <a:pt x="5620" y="962"/>
                </a:cubicBezTo>
                <a:cubicBezTo>
                  <a:pt x="5315" y="1042"/>
                  <a:pt x="5132" y="1167"/>
                  <a:pt x="4984" y="1402"/>
                </a:cubicBezTo>
                <a:cubicBezTo>
                  <a:pt x="4935" y="1480"/>
                  <a:pt x="4852" y="1621"/>
                  <a:pt x="4848" y="1738"/>
                </a:cubicBezTo>
                <a:cubicBezTo>
                  <a:pt x="4747" y="1730"/>
                  <a:pt x="4638" y="1706"/>
                  <a:pt x="4544" y="1682"/>
                </a:cubicBezTo>
                <a:cubicBezTo>
                  <a:pt x="4474" y="1664"/>
                  <a:pt x="4410" y="1668"/>
                  <a:pt x="4340" y="1650"/>
                </a:cubicBezTo>
                <a:cubicBezTo>
                  <a:pt x="4287" y="1636"/>
                  <a:pt x="4224" y="1618"/>
                  <a:pt x="4164" y="1618"/>
                </a:cubicBezTo>
                <a:cubicBezTo>
                  <a:pt x="4160" y="1614"/>
                  <a:pt x="4164" y="1618"/>
                  <a:pt x="4160" y="1614"/>
                </a:cubicBezTo>
                <a:cubicBezTo>
                  <a:pt x="4175" y="1416"/>
                  <a:pt x="4126" y="1286"/>
                  <a:pt x="4008" y="1198"/>
                </a:cubicBezTo>
                <a:cubicBezTo>
                  <a:pt x="3976" y="1174"/>
                  <a:pt x="3945" y="1142"/>
                  <a:pt x="3900" y="1130"/>
                </a:cubicBezTo>
                <a:cubicBezTo>
                  <a:pt x="3928" y="1019"/>
                  <a:pt x="4002" y="925"/>
                  <a:pt x="4028" y="814"/>
                </a:cubicBezTo>
                <a:cubicBezTo>
                  <a:pt x="4125" y="816"/>
                  <a:pt x="4193" y="718"/>
                  <a:pt x="4136" y="634"/>
                </a:cubicBezTo>
                <a:cubicBezTo>
                  <a:pt x="4107" y="592"/>
                  <a:pt x="4057" y="588"/>
                  <a:pt x="4000" y="594"/>
                </a:cubicBezTo>
                <a:cubicBezTo>
                  <a:pt x="3977" y="615"/>
                  <a:pt x="3949" y="626"/>
                  <a:pt x="3936" y="658"/>
                </a:cubicBezTo>
                <a:cubicBezTo>
                  <a:pt x="3913" y="714"/>
                  <a:pt x="3948" y="782"/>
                  <a:pt x="3984" y="794"/>
                </a:cubicBezTo>
                <a:cubicBezTo>
                  <a:pt x="3979" y="828"/>
                  <a:pt x="3960" y="855"/>
                  <a:pt x="3948" y="882"/>
                </a:cubicBezTo>
                <a:cubicBezTo>
                  <a:pt x="3926" y="933"/>
                  <a:pt x="3913" y="979"/>
                  <a:pt x="3892" y="1030"/>
                </a:cubicBezTo>
                <a:cubicBezTo>
                  <a:pt x="3881" y="1056"/>
                  <a:pt x="3863" y="1084"/>
                  <a:pt x="3856" y="1114"/>
                </a:cubicBezTo>
                <a:cubicBezTo>
                  <a:pt x="3827" y="1107"/>
                  <a:pt x="3789" y="1101"/>
                  <a:pt x="3756" y="1094"/>
                </a:cubicBezTo>
                <a:cubicBezTo>
                  <a:pt x="3708" y="1084"/>
                  <a:pt x="3648" y="1104"/>
                  <a:pt x="3616" y="1114"/>
                </a:cubicBezTo>
                <a:cubicBezTo>
                  <a:pt x="3526" y="1143"/>
                  <a:pt x="3446" y="1182"/>
                  <a:pt x="3396" y="1250"/>
                </a:cubicBezTo>
                <a:cubicBezTo>
                  <a:pt x="3386" y="1264"/>
                  <a:pt x="3380" y="1278"/>
                  <a:pt x="3368" y="1290"/>
                </a:cubicBezTo>
                <a:cubicBezTo>
                  <a:pt x="3368" y="1291"/>
                  <a:pt x="3368" y="1293"/>
                  <a:pt x="3368" y="1294"/>
                </a:cubicBezTo>
                <a:cubicBezTo>
                  <a:pt x="3318" y="1276"/>
                  <a:pt x="3284" y="1216"/>
                  <a:pt x="3244" y="1186"/>
                </a:cubicBezTo>
                <a:cubicBezTo>
                  <a:pt x="3170" y="1130"/>
                  <a:pt x="3109" y="1057"/>
                  <a:pt x="3036" y="1002"/>
                </a:cubicBezTo>
                <a:cubicBezTo>
                  <a:pt x="3003" y="977"/>
                  <a:pt x="2959" y="949"/>
                  <a:pt x="2936" y="914"/>
                </a:cubicBezTo>
                <a:cubicBezTo>
                  <a:pt x="2933" y="911"/>
                  <a:pt x="2950" y="877"/>
                  <a:pt x="2956" y="866"/>
                </a:cubicBezTo>
                <a:cubicBezTo>
                  <a:pt x="2976" y="828"/>
                  <a:pt x="3006" y="751"/>
                  <a:pt x="2988" y="682"/>
                </a:cubicBezTo>
                <a:cubicBezTo>
                  <a:pt x="2948" y="525"/>
                  <a:pt x="2873" y="452"/>
                  <a:pt x="2716" y="410"/>
                </a:cubicBezTo>
                <a:cubicBezTo>
                  <a:pt x="2681" y="401"/>
                  <a:pt x="2630" y="399"/>
                  <a:pt x="2592" y="410"/>
                </a:cubicBezTo>
                <a:cubicBezTo>
                  <a:pt x="2554" y="421"/>
                  <a:pt x="2522" y="443"/>
                  <a:pt x="2488" y="454"/>
                </a:cubicBezTo>
                <a:cubicBezTo>
                  <a:pt x="2469" y="417"/>
                  <a:pt x="2439" y="387"/>
                  <a:pt x="2416" y="354"/>
                </a:cubicBezTo>
                <a:cubicBezTo>
                  <a:pt x="2398" y="328"/>
                  <a:pt x="2386" y="299"/>
                  <a:pt x="2364" y="278"/>
                </a:cubicBezTo>
                <a:cubicBezTo>
                  <a:pt x="2374" y="237"/>
                  <a:pt x="2421" y="212"/>
                  <a:pt x="2404" y="142"/>
                </a:cubicBezTo>
                <a:cubicBezTo>
                  <a:pt x="2386" y="71"/>
                  <a:pt x="2288" y="0"/>
                  <a:pt x="2200" y="54"/>
                </a:cubicBezTo>
                <a:cubicBezTo>
                  <a:pt x="2117" y="105"/>
                  <a:pt x="2116" y="227"/>
                  <a:pt x="2196" y="282"/>
                </a:cubicBezTo>
                <a:cubicBezTo>
                  <a:pt x="2216" y="296"/>
                  <a:pt x="2279" y="324"/>
                  <a:pt x="2312" y="298"/>
                </a:cubicBezTo>
                <a:cubicBezTo>
                  <a:pt x="2336" y="303"/>
                  <a:pt x="2336" y="321"/>
                  <a:pt x="2348" y="338"/>
                </a:cubicBezTo>
                <a:cubicBezTo>
                  <a:pt x="2366" y="363"/>
                  <a:pt x="2390" y="389"/>
                  <a:pt x="2408" y="414"/>
                </a:cubicBezTo>
                <a:cubicBezTo>
                  <a:pt x="2423" y="436"/>
                  <a:pt x="2432" y="462"/>
                  <a:pt x="2452" y="478"/>
                </a:cubicBezTo>
                <a:cubicBezTo>
                  <a:pt x="2440" y="510"/>
                  <a:pt x="2402" y="533"/>
                  <a:pt x="2384" y="562"/>
                </a:cubicBezTo>
                <a:cubicBezTo>
                  <a:pt x="2337" y="639"/>
                  <a:pt x="2316" y="824"/>
                  <a:pt x="2388" y="894"/>
                </a:cubicBezTo>
                <a:cubicBezTo>
                  <a:pt x="2381" y="915"/>
                  <a:pt x="2362" y="924"/>
                  <a:pt x="2348" y="938"/>
                </a:cubicBezTo>
                <a:cubicBezTo>
                  <a:pt x="2302" y="984"/>
                  <a:pt x="2240" y="1028"/>
                  <a:pt x="2204" y="1082"/>
                </a:cubicBezTo>
                <a:cubicBezTo>
                  <a:pt x="2182" y="1074"/>
                  <a:pt x="2164" y="1057"/>
                  <a:pt x="2140" y="1050"/>
                </a:cubicBezTo>
                <a:cubicBezTo>
                  <a:pt x="2068" y="1028"/>
                  <a:pt x="1983" y="1077"/>
                  <a:pt x="1968" y="1126"/>
                </a:cubicBezTo>
                <a:cubicBezTo>
                  <a:pt x="1876" y="1082"/>
                  <a:pt x="1784" y="1038"/>
                  <a:pt x="1692" y="994"/>
                </a:cubicBezTo>
                <a:cubicBezTo>
                  <a:pt x="1696" y="943"/>
                  <a:pt x="1718" y="871"/>
                  <a:pt x="1704" y="806"/>
                </a:cubicBezTo>
                <a:cubicBezTo>
                  <a:pt x="1658" y="598"/>
                  <a:pt x="1558" y="460"/>
                  <a:pt x="1380" y="386"/>
                </a:cubicBezTo>
                <a:cubicBezTo>
                  <a:pt x="1243" y="329"/>
                  <a:pt x="1038" y="350"/>
                  <a:pt x="928" y="418"/>
                </a:cubicBezTo>
                <a:cubicBezTo>
                  <a:pt x="899" y="436"/>
                  <a:pt x="874" y="462"/>
                  <a:pt x="848" y="482"/>
                </a:cubicBezTo>
                <a:cubicBezTo>
                  <a:pt x="806" y="513"/>
                  <a:pt x="753" y="564"/>
                  <a:pt x="736" y="618"/>
                </a:cubicBezTo>
                <a:cubicBezTo>
                  <a:pt x="682" y="602"/>
                  <a:pt x="633" y="554"/>
                  <a:pt x="588" y="526"/>
                </a:cubicBezTo>
                <a:cubicBezTo>
                  <a:pt x="566" y="512"/>
                  <a:pt x="540" y="506"/>
                  <a:pt x="524" y="486"/>
                </a:cubicBezTo>
                <a:cubicBezTo>
                  <a:pt x="520" y="480"/>
                  <a:pt x="533" y="447"/>
                  <a:pt x="536" y="434"/>
                </a:cubicBezTo>
                <a:cubicBezTo>
                  <a:pt x="546" y="391"/>
                  <a:pt x="532" y="337"/>
                  <a:pt x="520" y="310"/>
                </a:cubicBezTo>
                <a:cubicBezTo>
                  <a:pt x="447" y="142"/>
                  <a:pt x="202" y="109"/>
                  <a:pt x="96" y="270"/>
                </a:cubicBezTo>
                <a:cubicBezTo>
                  <a:pt x="0" y="416"/>
                  <a:pt x="100" y="588"/>
                  <a:pt x="224" y="630"/>
                </a:cubicBezTo>
                <a:cubicBezTo>
                  <a:pt x="331" y="666"/>
                  <a:pt x="473" y="601"/>
                  <a:pt x="496" y="530"/>
                </a:cubicBezTo>
                <a:cubicBezTo>
                  <a:pt x="570" y="551"/>
                  <a:pt x="639" y="636"/>
                  <a:pt x="712" y="658"/>
                </a:cubicBezTo>
                <a:cubicBezTo>
                  <a:pt x="707" y="681"/>
                  <a:pt x="695" y="701"/>
                  <a:pt x="688" y="722"/>
                </a:cubicBezTo>
                <a:cubicBezTo>
                  <a:pt x="681" y="759"/>
                  <a:pt x="675" y="797"/>
                  <a:pt x="668" y="834"/>
                </a:cubicBezTo>
                <a:cubicBezTo>
                  <a:pt x="663" y="855"/>
                  <a:pt x="669" y="891"/>
                  <a:pt x="672" y="906"/>
                </a:cubicBezTo>
                <a:cubicBezTo>
                  <a:pt x="675" y="933"/>
                  <a:pt x="677" y="959"/>
                  <a:pt x="680" y="986"/>
                </a:cubicBezTo>
                <a:cubicBezTo>
                  <a:pt x="705" y="1079"/>
                  <a:pt x="747" y="1140"/>
                  <a:pt x="796" y="1206"/>
                </a:cubicBezTo>
                <a:cubicBezTo>
                  <a:pt x="818" y="1236"/>
                  <a:pt x="850" y="1277"/>
                  <a:pt x="888" y="1290"/>
                </a:cubicBezTo>
                <a:cubicBezTo>
                  <a:pt x="875" y="1330"/>
                  <a:pt x="845" y="1364"/>
                  <a:pt x="824" y="1398"/>
                </a:cubicBezTo>
                <a:cubicBezTo>
                  <a:pt x="805" y="1429"/>
                  <a:pt x="795" y="1460"/>
                  <a:pt x="776" y="1490"/>
                </a:cubicBezTo>
                <a:cubicBezTo>
                  <a:pt x="763" y="1511"/>
                  <a:pt x="743" y="1532"/>
                  <a:pt x="736" y="1558"/>
                </a:cubicBezTo>
                <a:cubicBezTo>
                  <a:pt x="646" y="1545"/>
                  <a:pt x="584" y="1558"/>
                  <a:pt x="544" y="1618"/>
                </a:cubicBezTo>
                <a:cubicBezTo>
                  <a:pt x="492" y="1697"/>
                  <a:pt x="536" y="1805"/>
                  <a:pt x="596" y="1842"/>
                </a:cubicBezTo>
                <a:cubicBezTo>
                  <a:pt x="767" y="1948"/>
                  <a:pt x="924" y="1679"/>
                  <a:pt x="776" y="1586"/>
                </a:cubicBezTo>
                <a:cubicBezTo>
                  <a:pt x="782" y="1553"/>
                  <a:pt x="805" y="1530"/>
                  <a:pt x="820" y="1506"/>
                </a:cubicBezTo>
                <a:cubicBezTo>
                  <a:pt x="857" y="1447"/>
                  <a:pt x="895" y="1385"/>
                  <a:pt x="924" y="1322"/>
                </a:cubicBezTo>
                <a:cubicBezTo>
                  <a:pt x="962" y="1328"/>
                  <a:pt x="993" y="1354"/>
                  <a:pt x="1028" y="1366"/>
                </a:cubicBezTo>
                <a:cubicBezTo>
                  <a:pt x="1069" y="1380"/>
                  <a:pt x="1116" y="1380"/>
                  <a:pt x="1160" y="1390"/>
                </a:cubicBezTo>
                <a:cubicBezTo>
                  <a:pt x="1210" y="1401"/>
                  <a:pt x="1298" y="1378"/>
                  <a:pt x="1332" y="1366"/>
                </a:cubicBezTo>
                <a:cubicBezTo>
                  <a:pt x="1471" y="1319"/>
                  <a:pt x="1557" y="1252"/>
                  <a:pt x="1628" y="1138"/>
                </a:cubicBezTo>
                <a:cubicBezTo>
                  <a:pt x="1646" y="1110"/>
                  <a:pt x="1670" y="1077"/>
                  <a:pt x="1676" y="1038"/>
                </a:cubicBezTo>
                <a:cubicBezTo>
                  <a:pt x="1730" y="1065"/>
                  <a:pt x="1785" y="1086"/>
                  <a:pt x="1840" y="1114"/>
                </a:cubicBezTo>
                <a:cubicBezTo>
                  <a:pt x="1873" y="1131"/>
                  <a:pt x="1909" y="1157"/>
                  <a:pt x="1948" y="1166"/>
                </a:cubicBezTo>
                <a:cubicBezTo>
                  <a:pt x="1946" y="1203"/>
                  <a:pt x="1943" y="1235"/>
                  <a:pt x="1956" y="1266"/>
                </a:cubicBezTo>
                <a:cubicBezTo>
                  <a:pt x="1984" y="1332"/>
                  <a:pt x="2084" y="1391"/>
                  <a:pt x="2172" y="1346"/>
                </a:cubicBezTo>
                <a:cubicBezTo>
                  <a:pt x="2221" y="1321"/>
                  <a:pt x="2274" y="1253"/>
                  <a:pt x="2252" y="1170"/>
                </a:cubicBezTo>
                <a:cubicBezTo>
                  <a:pt x="2246" y="1148"/>
                  <a:pt x="2247" y="1134"/>
                  <a:pt x="2232" y="1122"/>
                </a:cubicBezTo>
                <a:cubicBezTo>
                  <a:pt x="2241" y="1097"/>
                  <a:pt x="2268" y="1081"/>
                  <a:pt x="2288" y="1066"/>
                </a:cubicBezTo>
                <a:cubicBezTo>
                  <a:pt x="2335" y="1031"/>
                  <a:pt x="2366" y="975"/>
                  <a:pt x="2416" y="942"/>
                </a:cubicBezTo>
                <a:cubicBezTo>
                  <a:pt x="2416" y="941"/>
                  <a:pt x="2416" y="939"/>
                  <a:pt x="2416" y="938"/>
                </a:cubicBezTo>
                <a:cubicBezTo>
                  <a:pt x="2417" y="938"/>
                  <a:pt x="2419" y="938"/>
                  <a:pt x="2420" y="938"/>
                </a:cubicBezTo>
                <a:cubicBezTo>
                  <a:pt x="2471" y="1023"/>
                  <a:pt x="2637" y="1086"/>
                  <a:pt x="2768" y="1038"/>
                </a:cubicBezTo>
                <a:cubicBezTo>
                  <a:pt x="2822" y="1018"/>
                  <a:pt x="2857" y="983"/>
                  <a:pt x="2900" y="954"/>
                </a:cubicBezTo>
                <a:cubicBezTo>
                  <a:pt x="2908" y="946"/>
                  <a:pt x="2989" y="1028"/>
                  <a:pt x="3004" y="1042"/>
                </a:cubicBezTo>
                <a:cubicBezTo>
                  <a:pt x="3076" y="1106"/>
                  <a:pt x="3147" y="1172"/>
                  <a:pt x="3224" y="1230"/>
                </a:cubicBezTo>
                <a:cubicBezTo>
                  <a:pt x="3265" y="1261"/>
                  <a:pt x="3296" y="1306"/>
                  <a:pt x="3340" y="1334"/>
                </a:cubicBezTo>
                <a:cubicBezTo>
                  <a:pt x="3328" y="1370"/>
                  <a:pt x="3316" y="1406"/>
                  <a:pt x="3304" y="1442"/>
                </a:cubicBezTo>
                <a:cubicBezTo>
                  <a:pt x="3286" y="1511"/>
                  <a:pt x="3304" y="1588"/>
                  <a:pt x="3312" y="1650"/>
                </a:cubicBezTo>
                <a:cubicBezTo>
                  <a:pt x="3253" y="1671"/>
                  <a:pt x="3195" y="1693"/>
                  <a:pt x="3136" y="1714"/>
                </a:cubicBezTo>
                <a:cubicBezTo>
                  <a:pt x="3074" y="1588"/>
                  <a:pt x="2837" y="1665"/>
                  <a:pt x="2896" y="1826"/>
                </a:cubicBezTo>
                <a:cubicBezTo>
                  <a:pt x="2912" y="1869"/>
                  <a:pt x="2953" y="1902"/>
                  <a:pt x="3000" y="1914"/>
                </a:cubicBezTo>
                <a:cubicBezTo>
                  <a:pt x="3084" y="1936"/>
                  <a:pt x="3180" y="1835"/>
                  <a:pt x="3152" y="1758"/>
                </a:cubicBezTo>
                <a:cubicBezTo>
                  <a:pt x="3195" y="1738"/>
                  <a:pt x="3283" y="1723"/>
                  <a:pt x="3316" y="1694"/>
                </a:cubicBezTo>
                <a:cubicBezTo>
                  <a:pt x="3339" y="1700"/>
                  <a:pt x="3386" y="1800"/>
                  <a:pt x="3408" y="1822"/>
                </a:cubicBezTo>
                <a:cubicBezTo>
                  <a:pt x="3515" y="1931"/>
                  <a:pt x="3709" y="2019"/>
                  <a:pt x="3904" y="1930"/>
                </a:cubicBezTo>
                <a:cubicBezTo>
                  <a:pt x="3925" y="1965"/>
                  <a:pt x="3960" y="2002"/>
                  <a:pt x="3972" y="2042"/>
                </a:cubicBezTo>
                <a:cubicBezTo>
                  <a:pt x="3971" y="2066"/>
                  <a:pt x="3920" y="2099"/>
                  <a:pt x="3936" y="2158"/>
                </a:cubicBezTo>
                <a:cubicBezTo>
                  <a:pt x="3954" y="2224"/>
                  <a:pt x="4040" y="2288"/>
                  <a:pt x="4120" y="2238"/>
                </a:cubicBezTo>
                <a:cubicBezTo>
                  <a:pt x="4192" y="2193"/>
                  <a:pt x="4195" y="2078"/>
                  <a:pt x="4120" y="2034"/>
                </a:cubicBezTo>
                <a:cubicBezTo>
                  <a:pt x="4105" y="2025"/>
                  <a:pt x="4057" y="1998"/>
                  <a:pt x="4028" y="2018"/>
                </a:cubicBezTo>
                <a:cubicBezTo>
                  <a:pt x="3992" y="2013"/>
                  <a:pt x="3974" y="1940"/>
                  <a:pt x="3948" y="1918"/>
                </a:cubicBezTo>
                <a:cubicBezTo>
                  <a:pt x="3954" y="1896"/>
                  <a:pt x="4018" y="1860"/>
                  <a:pt x="4036" y="1842"/>
                </a:cubicBezTo>
                <a:cubicBezTo>
                  <a:pt x="4086" y="1792"/>
                  <a:pt x="4119" y="1734"/>
                  <a:pt x="4148" y="1662"/>
                </a:cubicBezTo>
                <a:cubicBezTo>
                  <a:pt x="4232" y="1667"/>
                  <a:pt x="4334" y="1690"/>
                  <a:pt x="4412" y="1710"/>
                </a:cubicBezTo>
                <a:cubicBezTo>
                  <a:pt x="4502" y="1733"/>
                  <a:pt x="4590" y="1731"/>
                  <a:pt x="4680" y="1754"/>
                </a:cubicBezTo>
                <a:cubicBezTo>
                  <a:pt x="4727" y="1766"/>
                  <a:pt x="4783" y="1782"/>
                  <a:pt x="4836" y="1782"/>
                </a:cubicBezTo>
                <a:cubicBezTo>
                  <a:pt x="4835" y="1864"/>
                  <a:pt x="4813" y="1969"/>
                  <a:pt x="4832" y="2054"/>
                </a:cubicBezTo>
                <a:cubicBezTo>
                  <a:pt x="4846" y="2117"/>
                  <a:pt x="4853" y="2180"/>
                  <a:pt x="4872" y="2238"/>
                </a:cubicBezTo>
                <a:cubicBezTo>
                  <a:pt x="4925" y="2400"/>
                  <a:pt x="5016" y="2537"/>
                  <a:pt x="5128" y="2642"/>
                </a:cubicBezTo>
                <a:cubicBezTo>
                  <a:pt x="5185" y="2695"/>
                  <a:pt x="5239" y="2739"/>
                  <a:pt x="5308" y="2782"/>
                </a:cubicBezTo>
                <a:cubicBezTo>
                  <a:pt x="5324" y="2792"/>
                  <a:pt x="5345" y="2812"/>
                  <a:pt x="5364" y="2818"/>
                </a:cubicBezTo>
                <a:cubicBezTo>
                  <a:pt x="5509" y="2818"/>
                  <a:pt x="5655" y="2818"/>
                  <a:pt x="5800" y="2818"/>
                </a:cubicBezTo>
                <a:cubicBezTo>
                  <a:pt x="5959" y="2818"/>
                  <a:pt x="6117" y="2818"/>
                  <a:pt x="6276" y="2818"/>
                </a:cubicBezTo>
                <a:cubicBezTo>
                  <a:pt x="6290" y="2813"/>
                  <a:pt x="6308" y="2798"/>
                  <a:pt x="6320" y="2790"/>
                </a:cubicBezTo>
                <a:cubicBezTo>
                  <a:pt x="6356" y="2768"/>
                  <a:pt x="6391" y="2751"/>
                  <a:pt x="6424" y="2726"/>
                </a:cubicBezTo>
                <a:cubicBezTo>
                  <a:pt x="6447" y="2709"/>
                  <a:pt x="6466" y="2683"/>
                  <a:pt x="6488" y="2666"/>
                </a:cubicBezTo>
                <a:cubicBezTo>
                  <a:pt x="6657" y="2538"/>
                  <a:pt x="6745" y="2334"/>
                  <a:pt x="6804" y="2094"/>
                </a:cubicBezTo>
                <a:cubicBezTo>
                  <a:pt x="6831" y="1984"/>
                  <a:pt x="6817" y="1781"/>
                  <a:pt x="6784" y="1690"/>
                </a:cubicBezTo>
                <a:cubicBezTo>
                  <a:pt x="6816" y="1673"/>
                  <a:pt x="6843" y="1649"/>
                  <a:pt x="6872" y="1630"/>
                </a:cubicBezTo>
                <a:cubicBezTo>
                  <a:pt x="6993" y="1554"/>
                  <a:pt x="7109" y="1473"/>
                  <a:pt x="7228" y="1398"/>
                </a:cubicBezTo>
                <a:cubicBezTo>
                  <a:pt x="7279" y="1366"/>
                  <a:pt x="7327" y="1334"/>
                  <a:pt x="7376" y="1302"/>
                </a:cubicBezTo>
                <a:cubicBezTo>
                  <a:pt x="7395" y="1289"/>
                  <a:pt x="7418" y="1283"/>
                  <a:pt x="7432" y="1266"/>
                </a:cubicBezTo>
                <a:cubicBezTo>
                  <a:pt x="7456" y="1271"/>
                  <a:pt x="7513" y="1341"/>
                  <a:pt x="7540" y="1358"/>
                </a:cubicBezTo>
                <a:cubicBezTo>
                  <a:pt x="7594" y="1392"/>
                  <a:pt x="7738" y="1453"/>
                  <a:pt x="7844" y="1430"/>
                </a:cubicBezTo>
                <a:cubicBezTo>
                  <a:pt x="7868" y="1425"/>
                  <a:pt x="7892" y="1419"/>
                  <a:pt x="7916" y="1414"/>
                </a:cubicBezTo>
                <a:cubicBezTo>
                  <a:pt x="7921" y="1444"/>
                  <a:pt x="7983" y="1591"/>
                  <a:pt x="8000" y="1610"/>
                </a:cubicBezTo>
                <a:cubicBezTo>
                  <a:pt x="7992" y="1637"/>
                  <a:pt x="7946" y="1648"/>
                  <a:pt x="7928" y="1666"/>
                </a:cubicBezTo>
                <a:cubicBezTo>
                  <a:pt x="7904" y="1690"/>
                  <a:pt x="7880" y="1729"/>
                  <a:pt x="7868" y="1762"/>
                </a:cubicBezTo>
                <a:cubicBezTo>
                  <a:pt x="7798" y="1953"/>
                  <a:pt x="7993" y="2139"/>
                  <a:pt x="8180" y="2078"/>
                </a:cubicBezTo>
                <a:cubicBezTo>
                  <a:pt x="8349" y="2023"/>
                  <a:pt x="8417" y="1771"/>
                  <a:pt x="8256" y="1654"/>
                </a:cubicBezTo>
                <a:cubicBezTo>
                  <a:pt x="8246" y="1646"/>
                  <a:pt x="8235" y="1633"/>
                  <a:pt x="8224" y="1626"/>
                </a:cubicBezTo>
                <a:cubicBezTo>
                  <a:pt x="8205" y="1615"/>
                  <a:pt x="8098" y="1580"/>
                  <a:pt x="8064" y="1602"/>
                </a:cubicBezTo>
                <a:cubicBezTo>
                  <a:pt x="8031" y="1600"/>
                  <a:pt x="8038" y="1582"/>
                  <a:pt x="8028" y="1558"/>
                </a:cubicBezTo>
                <a:cubicBezTo>
                  <a:pt x="8013" y="1524"/>
                  <a:pt x="7981" y="1435"/>
                  <a:pt x="7960" y="1410"/>
                </a:cubicBezTo>
                <a:cubicBezTo>
                  <a:pt x="7966" y="1387"/>
                  <a:pt x="8027" y="1368"/>
                  <a:pt x="8048" y="1354"/>
                </a:cubicBezTo>
                <a:cubicBezTo>
                  <a:pt x="8101" y="1318"/>
                  <a:pt x="8186" y="1230"/>
                  <a:pt x="8204" y="1162"/>
                </a:cubicBezTo>
                <a:cubicBezTo>
                  <a:pt x="8251" y="1167"/>
                  <a:pt x="8296" y="1189"/>
                  <a:pt x="8336" y="1202"/>
                </a:cubicBezTo>
                <a:cubicBezTo>
                  <a:pt x="8387" y="1219"/>
                  <a:pt x="8433" y="1225"/>
                  <a:pt x="8484" y="1242"/>
                </a:cubicBezTo>
                <a:cubicBezTo>
                  <a:pt x="8539" y="1260"/>
                  <a:pt x="8601" y="1286"/>
                  <a:pt x="8660" y="1298"/>
                </a:cubicBezTo>
                <a:cubicBezTo>
                  <a:pt x="8657" y="1358"/>
                  <a:pt x="8633" y="1422"/>
                  <a:pt x="8648" y="1490"/>
                </a:cubicBezTo>
                <a:cubicBezTo>
                  <a:pt x="8683" y="1646"/>
                  <a:pt x="8746" y="1746"/>
                  <a:pt x="8860" y="1822"/>
                </a:cubicBezTo>
                <a:cubicBezTo>
                  <a:pt x="8885" y="1838"/>
                  <a:pt x="8906" y="1858"/>
                  <a:pt x="8940" y="1866"/>
                </a:cubicBezTo>
                <a:cubicBezTo>
                  <a:pt x="8937" y="1914"/>
                  <a:pt x="8915" y="1958"/>
                  <a:pt x="8900" y="1998"/>
                </a:cubicBezTo>
                <a:cubicBezTo>
                  <a:pt x="8870" y="2080"/>
                  <a:pt x="8856" y="2159"/>
                  <a:pt x="8828" y="2242"/>
                </a:cubicBezTo>
                <a:cubicBezTo>
                  <a:pt x="8815" y="2280"/>
                  <a:pt x="8793" y="2323"/>
                  <a:pt x="8788" y="2366"/>
                </a:cubicBezTo>
                <a:cubicBezTo>
                  <a:pt x="8605" y="2342"/>
                  <a:pt x="8554" y="2586"/>
                  <a:pt x="8696" y="2650"/>
                </a:cubicBezTo>
                <a:cubicBezTo>
                  <a:pt x="8886" y="2736"/>
                  <a:pt x="8994" y="2455"/>
                  <a:pt x="8832" y="2382"/>
                </a:cubicBezTo>
                <a:cubicBezTo>
                  <a:pt x="8841" y="2324"/>
                  <a:pt x="8867" y="2269"/>
                  <a:pt x="8884" y="2218"/>
                </a:cubicBezTo>
                <a:cubicBezTo>
                  <a:pt x="8910" y="2139"/>
                  <a:pt x="8925" y="2065"/>
                  <a:pt x="8952" y="1986"/>
                </a:cubicBezTo>
                <a:cubicBezTo>
                  <a:pt x="8962" y="1955"/>
                  <a:pt x="8980" y="1923"/>
                  <a:pt x="8984" y="1886"/>
                </a:cubicBezTo>
                <a:cubicBezTo>
                  <a:pt x="9017" y="1889"/>
                  <a:pt x="9051" y="1899"/>
                  <a:pt x="9084" y="1906"/>
                </a:cubicBezTo>
                <a:cubicBezTo>
                  <a:pt x="9108" y="1911"/>
                  <a:pt x="9150" y="1906"/>
                  <a:pt x="9168" y="1902"/>
                </a:cubicBezTo>
                <a:cubicBezTo>
                  <a:pt x="9202" y="1895"/>
                  <a:pt x="9227" y="1900"/>
                  <a:pt x="9256" y="1890"/>
                </a:cubicBezTo>
                <a:cubicBezTo>
                  <a:pt x="9356" y="1858"/>
                  <a:pt x="9420" y="1805"/>
                  <a:pt x="9488" y="1742"/>
                </a:cubicBezTo>
                <a:cubicBezTo>
                  <a:pt x="9491" y="1740"/>
                  <a:pt x="9606" y="1789"/>
                  <a:pt x="9624" y="1798"/>
                </a:cubicBezTo>
                <a:cubicBezTo>
                  <a:pt x="9702" y="1838"/>
                  <a:pt x="9782" y="1869"/>
                  <a:pt x="9864" y="1906"/>
                </a:cubicBezTo>
                <a:cubicBezTo>
                  <a:pt x="9920" y="1931"/>
                  <a:pt x="9977" y="1964"/>
                  <a:pt x="10036" y="1986"/>
                </a:cubicBezTo>
                <a:cubicBezTo>
                  <a:pt x="10034" y="2104"/>
                  <a:pt x="10063" y="2178"/>
                  <a:pt x="10140" y="2226"/>
                </a:cubicBezTo>
                <a:cubicBezTo>
                  <a:pt x="10263" y="2302"/>
                  <a:pt x="10417" y="2223"/>
                  <a:pt x="10460" y="2122"/>
                </a:cubicBezTo>
                <a:cubicBezTo>
                  <a:pt x="10520" y="1981"/>
                  <a:pt x="10419" y="1858"/>
                  <a:pt x="10320" y="1822"/>
                </a:cubicBezTo>
                <a:cubicBezTo>
                  <a:pt x="10211" y="1782"/>
                  <a:pt x="10076" y="1867"/>
                  <a:pt x="10056" y="1942"/>
                </a:cubicBezTo>
                <a:cubicBezTo>
                  <a:pt x="9993" y="1932"/>
                  <a:pt x="9902" y="1872"/>
                  <a:pt x="9844" y="1846"/>
                </a:cubicBezTo>
                <a:cubicBezTo>
                  <a:pt x="9769" y="1813"/>
                  <a:pt x="9696" y="1778"/>
                  <a:pt x="9624" y="1746"/>
                </a:cubicBezTo>
                <a:cubicBezTo>
                  <a:pt x="9590" y="1731"/>
                  <a:pt x="9552" y="1723"/>
                  <a:pt x="9524" y="1702"/>
                </a:cubicBezTo>
                <a:cubicBezTo>
                  <a:pt x="9521" y="1700"/>
                  <a:pt x="9561" y="1633"/>
                  <a:pt x="9568" y="1618"/>
                </a:cubicBezTo>
                <a:cubicBezTo>
                  <a:pt x="9604" y="1540"/>
                  <a:pt x="9608" y="1442"/>
                  <a:pt x="9600" y="1338"/>
                </a:cubicBezTo>
                <a:cubicBezTo>
                  <a:pt x="9659" y="1330"/>
                  <a:pt x="9724" y="1320"/>
                  <a:pt x="9780" y="1306"/>
                </a:cubicBezTo>
                <a:cubicBezTo>
                  <a:pt x="9805" y="1300"/>
                  <a:pt x="9833" y="1306"/>
                  <a:pt x="9852" y="1294"/>
                </a:cubicBezTo>
                <a:cubicBezTo>
                  <a:pt x="9892" y="1301"/>
                  <a:pt x="9911" y="1391"/>
                  <a:pt x="10000" y="1370"/>
                </a:cubicBezTo>
                <a:cubicBezTo>
                  <a:pt x="10057" y="1356"/>
                  <a:pt x="10117" y="1303"/>
                  <a:pt x="10096" y="1226"/>
                </a:cubicBezTo>
                <a:cubicBezTo>
                  <a:pt x="10090" y="1203"/>
                  <a:pt x="10088" y="1186"/>
                  <a:pt x="10072" y="1174"/>
                </a:cubicBezTo>
                <a:cubicBezTo>
                  <a:pt x="10080" y="1137"/>
                  <a:pt x="10117" y="1110"/>
                  <a:pt x="10136" y="1082"/>
                </a:cubicBezTo>
                <a:cubicBezTo>
                  <a:pt x="10177" y="1024"/>
                  <a:pt x="10220" y="967"/>
                  <a:pt x="10260" y="910"/>
                </a:cubicBezTo>
                <a:cubicBezTo>
                  <a:pt x="10274" y="891"/>
                  <a:pt x="10281" y="868"/>
                  <a:pt x="10300" y="854"/>
                </a:cubicBezTo>
                <a:cubicBezTo>
                  <a:pt x="10304" y="850"/>
                  <a:pt x="10342" y="869"/>
                  <a:pt x="10356" y="874"/>
                </a:cubicBezTo>
                <a:cubicBezTo>
                  <a:pt x="10397" y="890"/>
                  <a:pt x="10477" y="914"/>
                  <a:pt x="10544" y="898"/>
                </a:cubicBezTo>
                <a:cubicBezTo>
                  <a:pt x="10622" y="880"/>
                  <a:pt x="10685" y="855"/>
                  <a:pt x="10740" y="814"/>
                </a:cubicBezTo>
                <a:cubicBezTo>
                  <a:pt x="10761" y="799"/>
                  <a:pt x="10774" y="773"/>
                  <a:pt x="10796" y="758"/>
                </a:cubicBezTo>
                <a:cubicBezTo>
                  <a:pt x="10796" y="757"/>
                  <a:pt x="10796" y="755"/>
                  <a:pt x="10796" y="754"/>
                </a:cubicBezTo>
                <a:cubicBezTo>
                  <a:pt x="10797" y="754"/>
                  <a:pt x="10799" y="754"/>
                  <a:pt x="10800" y="754"/>
                </a:cubicBezTo>
                <a:cubicBezTo>
                  <a:pt x="10824" y="788"/>
                  <a:pt x="10892" y="821"/>
                  <a:pt x="10928" y="846"/>
                </a:cubicBezTo>
                <a:cubicBezTo>
                  <a:pt x="11015" y="908"/>
                  <a:pt x="11098" y="984"/>
                  <a:pt x="11192" y="1038"/>
                </a:cubicBezTo>
                <a:cubicBezTo>
                  <a:pt x="11073" y="1285"/>
                  <a:pt x="11424" y="1443"/>
                  <a:pt x="11552" y="1238"/>
                </a:cubicBezTo>
                <a:cubicBezTo>
                  <a:pt x="11635" y="1105"/>
                  <a:pt x="11540" y="971"/>
                  <a:pt x="11432" y="934"/>
                </a:cubicBezTo>
                <a:close/>
                <a:moveTo>
                  <a:pt x="8076" y="170"/>
                </a:moveTo>
                <a:cubicBezTo>
                  <a:pt x="8088" y="166"/>
                  <a:pt x="8100" y="162"/>
                  <a:pt x="8112" y="158"/>
                </a:cubicBezTo>
                <a:cubicBezTo>
                  <a:pt x="8162" y="168"/>
                  <a:pt x="8154" y="177"/>
                  <a:pt x="8180" y="206"/>
                </a:cubicBezTo>
                <a:cubicBezTo>
                  <a:pt x="8180" y="246"/>
                  <a:pt x="8170" y="256"/>
                  <a:pt x="8156" y="278"/>
                </a:cubicBezTo>
                <a:cubicBezTo>
                  <a:pt x="8131" y="284"/>
                  <a:pt x="8121" y="287"/>
                  <a:pt x="8092" y="286"/>
                </a:cubicBezTo>
                <a:cubicBezTo>
                  <a:pt x="8083" y="279"/>
                  <a:pt x="8073" y="273"/>
                  <a:pt x="8064" y="266"/>
                </a:cubicBezTo>
                <a:cubicBezTo>
                  <a:pt x="8058" y="258"/>
                  <a:pt x="8059" y="249"/>
                  <a:pt x="8052" y="242"/>
                </a:cubicBezTo>
                <a:cubicBezTo>
                  <a:pt x="8052" y="202"/>
                  <a:pt x="8062" y="192"/>
                  <a:pt x="8076" y="170"/>
                </a:cubicBezTo>
                <a:close/>
                <a:moveTo>
                  <a:pt x="7372" y="458"/>
                </a:moveTo>
                <a:cubicBezTo>
                  <a:pt x="7368" y="445"/>
                  <a:pt x="7358" y="425"/>
                  <a:pt x="7368" y="410"/>
                </a:cubicBezTo>
                <a:cubicBezTo>
                  <a:pt x="7372" y="398"/>
                  <a:pt x="7378" y="396"/>
                  <a:pt x="7384" y="386"/>
                </a:cubicBezTo>
                <a:cubicBezTo>
                  <a:pt x="7392" y="384"/>
                  <a:pt x="7392" y="385"/>
                  <a:pt x="7396" y="382"/>
                </a:cubicBezTo>
                <a:cubicBezTo>
                  <a:pt x="7413" y="382"/>
                  <a:pt x="7420" y="382"/>
                  <a:pt x="7428" y="390"/>
                </a:cubicBezTo>
                <a:cubicBezTo>
                  <a:pt x="7444" y="396"/>
                  <a:pt x="7443" y="406"/>
                  <a:pt x="7452" y="418"/>
                </a:cubicBezTo>
                <a:cubicBezTo>
                  <a:pt x="7450" y="469"/>
                  <a:pt x="7411" y="478"/>
                  <a:pt x="7372" y="458"/>
                </a:cubicBezTo>
                <a:close/>
                <a:moveTo>
                  <a:pt x="3988" y="682"/>
                </a:moveTo>
                <a:cubicBezTo>
                  <a:pt x="4000" y="670"/>
                  <a:pt x="4012" y="658"/>
                  <a:pt x="4024" y="646"/>
                </a:cubicBezTo>
                <a:cubicBezTo>
                  <a:pt x="4037" y="646"/>
                  <a:pt x="4051" y="646"/>
                  <a:pt x="4064" y="646"/>
                </a:cubicBezTo>
                <a:cubicBezTo>
                  <a:pt x="4073" y="654"/>
                  <a:pt x="4083" y="662"/>
                  <a:pt x="4092" y="670"/>
                </a:cubicBezTo>
                <a:cubicBezTo>
                  <a:pt x="4094" y="679"/>
                  <a:pt x="4096" y="684"/>
                  <a:pt x="4100" y="690"/>
                </a:cubicBezTo>
                <a:cubicBezTo>
                  <a:pt x="4099" y="718"/>
                  <a:pt x="4090" y="729"/>
                  <a:pt x="4080" y="746"/>
                </a:cubicBezTo>
                <a:cubicBezTo>
                  <a:pt x="4028" y="760"/>
                  <a:pt x="4031" y="757"/>
                  <a:pt x="3992" y="730"/>
                </a:cubicBezTo>
                <a:cubicBezTo>
                  <a:pt x="3989" y="717"/>
                  <a:pt x="3988" y="700"/>
                  <a:pt x="3988" y="682"/>
                </a:cubicBezTo>
                <a:close/>
                <a:moveTo>
                  <a:pt x="2336" y="198"/>
                </a:moveTo>
                <a:cubicBezTo>
                  <a:pt x="2310" y="224"/>
                  <a:pt x="2304" y="239"/>
                  <a:pt x="2248" y="238"/>
                </a:cubicBezTo>
                <a:cubicBezTo>
                  <a:pt x="2233" y="223"/>
                  <a:pt x="2219" y="209"/>
                  <a:pt x="2204" y="194"/>
                </a:cubicBezTo>
                <a:cubicBezTo>
                  <a:pt x="2204" y="179"/>
                  <a:pt x="2204" y="165"/>
                  <a:pt x="2204" y="150"/>
                </a:cubicBezTo>
                <a:cubicBezTo>
                  <a:pt x="2219" y="135"/>
                  <a:pt x="2233" y="121"/>
                  <a:pt x="2248" y="106"/>
                </a:cubicBezTo>
                <a:cubicBezTo>
                  <a:pt x="2294" y="104"/>
                  <a:pt x="2322" y="112"/>
                  <a:pt x="2332" y="146"/>
                </a:cubicBezTo>
                <a:cubicBezTo>
                  <a:pt x="2343" y="161"/>
                  <a:pt x="2338" y="178"/>
                  <a:pt x="2336" y="198"/>
                </a:cubicBezTo>
                <a:close/>
                <a:moveTo>
                  <a:pt x="328" y="522"/>
                </a:moveTo>
                <a:cubicBezTo>
                  <a:pt x="242" y="546"/>
                  <a:pt x="154" y="458"/>
                  <a:pt x="176" y="374"/>
                </a:cubicBezTo>
                <a:cubicBezTo>
                  <a:pt x="194" y="305"/>
                  <a:pt x="230" y="311"/>
                  <a:pt x="280" y="278"/>
                </a:cubicBezTo>
                <a:cubicBezTo>
                  <a:pt x="449" y="274"/>
                  <a:pt x="464" y="484"/>
                  <a:pt x="328" y="522"/>
                </a:cubicBezTo>
                <a:close/>
                <a:moveTo>
                  <a:pt x="720" y="1774"/>
                </a:moveTo>
                <a:cubicBezTo>
                  <a:pt x="700" y="1779"/>
                  <a:pt x="680" y="1783"/>
                  <a:pt x="652" y="1782"/>
                </a:cubicBezTo>
                <a:cubicBezTo>
                  <a:pt x="645" y="1775"/>
                  <a:pt x="637" y="1776"/>
                  <a:pt x="628" y="1770"/>
                </a:cubicBezTo>
                <a:cubicBezTo>
                  <a:pt x="615" y="1761"/>
                  <a:pt x="611" y="1741"/>
                  <a:pt x="600" y="1730"/>
                </a:cubicBezTo>
                <a:cubicBezTo>
                  <a:pt x="599" y="1707"/>
                  <a:pt x="598" y="1682"/>
                  <a:pt x="608" y="1670"/>
                </a:cubicBezTo>
                <a:cubicBezTo>
                  <a:pt x="614" y="1652"/>
                  <a:pt x="629" y="1639"/>
                  <a:pt x="648" y="1634"/>
                </a:cubicBezTo>
                <a:cubicBezTo>
                  <a:pt x="651" y="1631"/>
                  <a:pt x="661" y="1629"/>
                  <a:pt x="664" y="1626"/>
                </a:cubicBezTo>
                <a:cubicBezTo>
                  <a:pt x="706" y="1625"/>
                  <a:pt x="738" y="1642"/>
                  <a:pt x="748" y="1674"/>
                </a:cubicBezTo>
                <a:cubicBezTo>
                  <a:pt x="777" y="1713"/>
                  <a:pt x="735" y="1753"/>
                  <a:pt x="720" y="1774"/>
                </a:cubicBezTo>
                <a:close/>
                <a:moveTo>
                  <a:pt x="1440" y="966"/>
                </a:moveTo>
                <a:cubicBezTo>
                  <a:pt x="1401" y="1061"/>
                  <a:pt x="1327" y="1113"/>
                  <a:pt x="1216" y="1138"/>
                </a:cubicBezTo>
                <a:cubicBezTo>
                  <a:pt x="1169" y="1149"/>
                  <a:pt x="1121" y="1129"/>
                  <a:pt x="1092" y="1118"/>
                </a:cubicBezTo>
                <a:cubicBezTo>
                  <a:pt x="982" y="1076"/>
                  <a:pt x="869" y="932"/>
                  <a:pt x="936" y="770"/>
                </a:cubicBezTo>
                <a:cubicBezTo>
                  <a:pt x="962" y="708"/>
                  <a:pt x="1019" y="648"/>
                  <a:pt x="1080" y="622"/>
                </a:cubicBezTo>
                <a:cubicBezTo>
                  <a:pt x="1103" y="612"/>
                  <a:pt x="1135" y="615"/>
                  <a:pt x="1156" y="602"/>
                </a:cubicBezTo>
                <a:cubicBezTo>
                  <a:pt x="1308" y="600"/>
                  <a:pt x="1396" y="669"/>
                  <a:pt x="1440" y="774"/>
                </a:cubicBezTo>
                <a:cubicBezTo>
                  <a:pt x="1450" y="798"/>
                  <a:pt x="1446" y="818"/>
                  <a:pt x="1452" y="846"/>
                </a:cubicBezTo>
                <a:cubicBezTo>
                  <a:pt x="1460" y="882"/>
                  <a:pt x="1453" y="935"/>
                  <a:pt x="1440" y="966"/>
                </a:cubicBezTo>
                <a:close/>
                <a:moveTo>
                  <a:pt x="2148" y="1270"/>
                </a:moveTo>
                <a:cubicBezTo>
                  <a:pt x="2081" y="1288"/>
                  <a:pt x="2078" y="1278"/>
                  <a:pt x="2032" y="1246"/>
                </a:cubicBezTo>
                <a:cubicBezTo>
                  <a:pt x="2027" y="1226"/>
                  <a:pt x="2017" y="1189"/>
                  <a:pt x="2032" y="1170"/>
                </a:cubicBezTo>
                <a:cubicBezTo>
                  <a:pt x="2039" y="1150"/>
                  <a:pt x="2055" y="1144"/>
                  <a:pt x="2068" y="1130"/>
                </a:cubicBezTo>
                <a:cubicBezTo>
                  <a:pt x="2076" y="1128"/>
                  <a:pt x="2076" y="1129"/>
                  <a:pt x="2080" y="1126"/>
                </a:cubicBezTo>
                <a:cubicBezTo>
                  <a:pt x="2131" y="1126"/>
                  <a:pt x="2140" y="1139"/>
                  <a:pt x="2168" y="1158"/>
                </a:cubicBezTo>
                <a:cubicBezTo>
                  <a:pt x="2185" y="1220"/>
                  <a:pt x="2179" y="1226"/>
                  <a:pt x="2148" y="1270"/>
                </a:cubicBezTo>
                <a:close/>
                <a:moveTo>
                  <a:pt x="2852" y="818"/>
                </a:moveTo>
                <a:cubicBezTo>
                  <a:pt x="2820" y="882"/>
                  <a:pt x="2764" y="916"/>
                  <a:pt x="2684" y="934"/>
                </a:cubicBezTo>
                <a:cubicBezTo>
                  <a:pt x="2552" y="964"/>
                  <a:pt x="2421" y="795"/>
                  <a:pt x="2468" y="662"/>
                </a:cubicBezTo>
                <a:cubicBezTo>
                  <a:pt x="2488" y="605"/>
                  <a:pt x="2537" y="557"/>
                  <a:pt x="2592" y="534"/>
                </a:cubicBezTo>
                <a:cubicBezTo>
                  <a:pt x="2610" y="527"/>
                  <a:pt x="2639" y="532"/>
                  <a:pt x="2656" y="522"/>
                </a:cubicBezTo>
                <a:cubicBezTo>
                  <a:pt x="2794" y="526"/>
                  <a:pt x="2929" y="667"/>
                  <a:pt x="2852" y="818"/>
                </a:cubicBezTo>
                <a:close/>
                <a:moveTo>
                  <a:pt x="3088" y="1802"/>
                </a:moveTo>
                <a:cubicBezTo>
                  <a:pt x="3073" y="1817"/>
                  <a:pt x="3059" y="1831"/>
                  <a:pt x="3044" y="1846"/>
                </a:cubicBezTo>
                <a:cubicBezTo>
                  <a:pt x="3029" y="1846"/>
                  <a:pt x="3015" y="1846"/>
                  <a:pt x="3000" y="1846"/>
                </a:cubicBezTo>
                <a:cubicBezTo>
                  <a:pt x="2982" y="1829"/>
                  <a:pt x="2932" y="1793"/>
                  <a:pt x="2964" y="1754"/>
                </a:cubicBezTo>
                <a:cubicBezTo>
                  <a:pt x="2969" y="1739"/>
                  <a:pt x="2981" y="1727"/>
                  <a:pt x="2996" y="1722"/>
                </a:cubicBezTo>
                <a:cubicBezTo>
                  <a:pt x="2999" y="1719"/>
                  <a:pt x="3009" y="1717"/>
                  <a:pt x="3012" y="1714"/>
                </a:cubicBezTo>
                <a:cubicBezTo>
                  <a:pt x="3048" y="1715"/>
                  <a:pt x="3059" y="1728"/>
                  <a:pt x="3080" y="1742"/>
                </a:cubicBezTo>
                <a:cubicBezTo>
                  <a:pt x="3084" y="1760"/>
                  <a:pt x="3088" y="1776"/>
                  <a:pt x="3088" y="1802"/>
                </a:cubicBezTo>
                <a:close/>
                <a:moveTo>
                  <a:pt x="4004" y="2106"/>
                </a:moveTo>
                <a:cubicBezTo>
                  <a:pt x="4011" y="2087"/>
                  <a:pt x="4023" y="2086"/>
                  <a:pt x="4036" y="2074"/>
                </a:cubicBezTo>
                <a:cubicBezTo>
                  <a:pt x="4078" y="2074"/>
                  <a:pt x="4085" y="2083"/>
                  <a:pt x="4108" y="2098"/>
                </a:cubicBezTo>
                <a:cubicBezTo>
                  <a:pt x="4110" y="2107"/>
                  <a:pt x="4112" y="2112"/>
                  <a:pt x="4116" y="2118"/>
                </a:cubicBezTo>
                <a:cubicBezTo>
                  <a:pt x="4117" y="2171"/>
                  <a:pt x="4098" y="2171"/>
                  <a:pt x="4072" y="2194"/>
                </a:cubicBezTo>
                <a:cubicBezTo>
                  <a:pt x="4049" y="2194"/>
                  <a:pt x="4035" y="2193"/>
                  <a:pt x="4024" y="2182"/>
                </a:cubicBezTo>
                <a:cubicBezTo>
                  <a:pt x="4006" y="2176"/>
                  <a:pt x="4006" y="2163"/>
                  <a:pt x="3996" y="2150"/>
                </a:cubicBezTo>
                <a:cubicBezTo>
                  <a:pt x="3996" y="2131"/>
                  <a:pt x="3996" y="2116"/>
                  <a:pt x="4004" y="2106"/>
                </a:cubicBezTo>
                <a:close/>
                <a:moveTo>
                  <a:pt x="3780" y="1794"/>
                </a:moveTo>
                <a:cubicBezTo>
                  <a:pt x="3632" y="1830"/>
                  <a:pt x="3508" y="1708"/>
                  <a:pt x="3476" y="1610"/>
                </a:cubicBezTo>
                <a:cubicBezTo>
                  <a:pt x="3463" y="1570"/>
                  <a:pt x="3462" y="1490"/>
                  <a:pt x="3476" y="1450"/>
                </a:cubicBezTo>
                <a:cubicBezTo>
                  <a:pt x="3501" y="1380"/>
                  <a:pt x="3552" y="1323"/>
                  <a:pt x="3616" y="1290"/>
                </a:cubicBezTo>
                <a:cubicBezTo>
                  <a:pt x="3638" y="1279"/>
                  <a:pt x="3671" y="1280"/>
                  <a:pt x="3692" y="1266"/>
                </a:cubicBezTo>
                <a:cubicBezTo>
                  <a:pt x="3848" y="1264"/>
                  <a:pt x="3934" y="1324"/>
                  <a:pt x="3980" y="1430"/>
                </a:cubicBezTo>
                <a:cubicBezTo>
                  <a:pt x="4059" y="1612"/>
                  <a:pt x="3913" y="1762"/>
                  <a:pt x="3780" y="1794"/>
                </a:cubicBezTo>
                <a:close/>
                <a:moveTo>
                  <a:pt x="6440" y="2046"/>
                </a:moveTo>
                <a:cubicBezTo>
                  <a:pt x="6429" y="2092"/>
                  <a:pt x="6418" y="2140"/>
                  <a:pt x="6400" y="2182"/>
                </a:cubicBezTo>
                <a:cubicBezTo>
                  <a:pt x="6310" y="2391"/>
                  <a:pt x="6143" y="2503"/>
                  <a:pt x="5896" y="2558"/>
                </a:cubicBezTo>
                <a:cubicBezTo>
                  <a:pt x="5792" y="2581"/>
                  <a:pt x="5657" y="2543"/>
                  <a:pt x="5588" y="2514"/>
                </a:cubicBezTo>
                <a:cubicBezTo>
                  <a:pt x="5396" y="2433"/>
                  <a:pt x="5280" y="2304"/>
                  <a:pt x="5216" y="2094"/>
                </a:cubicBezTo>
                <a:cubicBezTo>
                  <a:pt x="5195" y="2025"/>
                  <a:pt x="5180" y="1914"/>
                  <a:pt x="5200" y="1830"/>
                </a:cubicBezTo>
                <a:cubicBezTo>
                  <a:pt x="5210" y="1790"/>
                  <a:pt x="5217" y="1747"/>
                  <a:pt x="5232" y="1710"/>
                </a:cubicBezTo>
                <a:cubicBezTo>
                  <a:pt x="5301" y="1541"/>
                  <a:pt x="5425" y="1416"/>
                  <a:pt x="5592" y="1346"/>
                </a:cubicBezTo>
                <a:cubicBezTo>
                  <a:pt x="5631" y="1335"/>
                  <a:pt x="5669" y="1325"/>
                  <a:pt x="5708" y="1314"/>
                </a:cubicBezTo>
                <a:cubicBezTo>
                  <a:pt x="5728" y="1309"/>
                  <a:pt x="5756" y="1316"/>
                  <a:pt x="5772" y="1306"/>
                </a:cubicBezTo>
                <a:cubicBezTo>
                  <a:pt x="5839" y="1306"/>
                  <a:pt x="5901" y="1303"/>
                  <a:pt x="5956" y="1318"/>
                </a:cubicBezTo>
                <a:cubicBezTo>
                  <a:pt x="6194" y="1380"/>
                  <a:pt x="6335" y="1521"/>
                  <a:pt x="6416" y="1742"/>
                </a:cubicBezTo>
                <a:cubicBezTo>
                  <a:pt x="6443" y="1816"/>
                  <a:pt x="6465" y="1947"/>
                  <a:pt x="6440" y="2046"/>
                </a:cubicBezTo>
                <a:close/>
                <a:moveTo>
                  <a:pt x="8084" y="1718"/>
                </a:moveTo>
                <a:cubicBezTo>
                  <a:pt x="8258" y="1714"/>
                  <a:pt x="8271" y="1929"/>
                  <a:pt x="8128" y="1966"/>
                </a:cubicBezTo>
                <a:cubicBezTo>
                  <a:pt x="8045" y="1988"/>
                  <a:pt x="7957" y="1899"/>
                  <a:pt x="7980" y="1814"/>
                </a:cubicBezTo>
                <a:cubicBezTo>
                  <a:pt x="7998" y="1746"/>
                  <a:pt x="8035" y="1751"/>
                  <a:pt x="8084" y="1718"/>
                </a:cubicBezTo>
                <a:close/>
                <a:moveTo>
                  <a:pt x="7840" y="1246"/>
                </a:moveTo>
                <a:cubicBezTo>
                  <a:pt x="7799" y="1256"/>
                  <a:pt x="7744" y="1250"/>
                  <a:pt x="7708" y="1238"/>
                </a:cubicBezTo>
                <a:cubicBezTo>
                  <a:pt x="7604" y="1204"/>
                  <a:pt x="7478" y="1065"/>
                  <a:pt x="7528" y="906"/>
                </a:cubicBezTo>
                <a:cubicBezTo>
                  <a:pt x="7549" y="839"/>
                  <a:pt x="7594" y="780"/>
                  <a:pt x="7648" y="746"/>
                </a:cubicBezTo>
                <a:cubicBezTo>
                  <a:pt x="7676" y="729"/>
                  <a:pt x="7715" y="729"/>
                  <a:pt x="7744" y="710"/>
                </a:cubicBezTo>
                <a:cubicBezTo>
                  <a:pt x="7899" y="708"/>
                  <a:pt x="7977" y="755"/>
                  <a:pt x="8032" y="850"/>
                </a:cubicBezTo>
                <a:cubicBezTo>
                  <a:pt x="8047" y="876"/>
                  <a:pt x="8048" y="901"/>
                  <a:pt x="8056" y="934"/>
                </a:cubicBezTo>
                <a:cubicBezTo>
                  <a:pt x="8098" y="1101"/>
                  <a:pt x="7956" y="1218"/>
                  <a:pt x="7840" y="1246"/>
                </a:cubicBezTo>
                <a:close/>
                <a:moveTo>
                  <a:pt x="8836" y="2538"/>
                </a:moveTo>
                <a:cubicBezTo>
                  <a:pt x="8819" y="2556"/>
                  <a:pt x="8817" y="2574"/>
                  <a:pt x="8788" y="2582"/>
                </a:cubicBezTo>
                <a:cubicBezTo>
                  <a:pt x="8773" y="2593"/>
                  <a:pt x="8757" y="2588"/>
                  <a:pt x="8736" y="2586"/>
                </a:cubicBezTo>
                <a:cubicBezTo>
                  <a:pt x="8725" y="2576"/>
                  <a:pt x="8709" y="2570"/>
                  <a:pt x="8700" y="2558"/>
                </a:cubicBezTo>
                <a:cubicBezTo>
                  <a:pt x="8694" y="2550"/>
                  <a:pt x="8694" y="2541"/>
                  <a:pt x="8688" y="2534"/>
                </a:cubicBezTo>
                <a:cubicBezTo>
                  <a:pt x="8687" y="2476"/>
                  <a:pt x="8705" y="2469"/>
                  <a:pt x="8732" y="2442"/>
                </a:cubicBezTo>
                <a:cubicBezTo>
                  <a:pt x="8740" y="2440"/>
                  <a:pt x="8740" y="2441"/>
                  <a:pt x="8744" y="2438"/>
                </a:cubicBezTo>
                <a:cubicBezTo>
                  <a:pt x="8818" y="2436"/>
                  <a:pt x="8839" y="2474"/>
                  <a:pt x="8836" y="2538"/>
                </a:cubicBezTo>
                <a:close/>
                <a:moveTo>
                  <a:pt x="9172" y="1678"/>
                </a:moveTo>
                <a:cubicBezTo>
                  <a:pt x="9030" y="1712"/>
                  <a:pt x="8911" y="1595"/>
                  <a:pt x="8880" y="1502"/>
                </a:cubicBezTo>
                <a:cubicBezTo>
                  <a:pt x="8869" y="1469"/>
                  <a:pt x="8865" y="1400"/>
                  <a:pt x="8876" y="1362"/>
                </a:cubicBezTo>
                <a:cubicBezTo>
                  <a:pt x="8898" y="1286"/>
                  <a:pt x="8952" y="1220"/>
                  <a:pt x="9020" y="1190"/>
                </a:cubicBezTo>
                <a:cubicBezTo>
                  <a:pt x="9041" y="1181"/>
                  <a:pt x="9072" y="1182"/>
                  <a:pt x="9092" y="1170"/>
                </a:cubicBezTo>
                <a:cubicBezTo>
                  <a:pt x="9218" y="1168"/>
                  <a:pt x="9297" y="1210"/>
                  <a:pt x="9344" y="1286"/>
                </a:cubicBezTo>
                <a:cubicBezTo>
                  <a:pt x="9452" y="1459"/>
                  <a:pt x="9329" y="1640"/>
                  <a:pt x="9172" y="1678"/>
                </a:cubicBezTo>
                <a:close/>
                <a:moveTo>
                  <a:pt x="10144" y="2010"/>
                </a:moveTo>
                <a:cubicBezTo>
                  <a:pt x="10157" y="1961"/>
                  <a:pt x="10189" y="1952"/>
                  <a:pt x="10224" y="1926"/>
                </a:cubicBezTo>
                <a:cubicBezTo>
                  <a:pt x="10285" y="1924"/>
                  <a:pt x="10325" y="1936"/>
                  <a:pt x="10348" y="1970"/>
                </a:cubicBezTo>
                <a:cubicBezTo>
                  <a:pt x="10393" y="2037"/>
                  <a:pt x="10345" y="2122"/>
                  <a:pt x="10292" y="2142"/>
                </a:cubicBezTo>
                <a:cubicBezTo>
                  <a:pt x="10215" y="2171"/>
                  <a:pt x="10122" y="2093"/>
                  <a:pt x="10144" y="2010"/>
                </a:cubicBezTo>
                <a:close/>
                <a:moveTo>
                  <a:pt x="10020" y="1298"/>
                </a:moveTo>
                <a:cubicBezTo>
                  <a:pt x="9996" y="1305"/>
                  <a:pt x="9969" y="1318"/>
                  <a:pt x="9948" y="1298"/>
                </a:cubicBezTo>
                <a:cubicBezTo>
                  <a:pt x="9930" y="1291"/>
                  <a:pt x="9931" y="1278"/>
                  <a:pt x="9920" y="1266"/>
                </a:cubicBezTo>
                <a:cubicBezTo>
                  <a:pt x="9920" y="1247"/>
                  <a:pt x="9920" y="1232"/>
                  <a:pt x="9928" y="1222"/>
                </a:cubicBezTo>
                <a:cubicBezTo>
                  <a:pt x="9935" y="1203"/>
                  <a:pt x="9947" y="1202"/>
                  <a:pt x="9960" y="1190"/>
                </a:cubicBezTo>
                <a:cubicBezTo>
                  <a:pt x="10002" y="1190"/>
                  <a:pt x="10009" y="1199"/>
                  <a:pt x="10032" y="1214"/>
                </a:cubicBezTo>
                <a:cubicBezTo>
                  <a:pt x="10041" y="1251"/>
                  <a:pt x="10037" y="1270"/>
                  <a:pt x="10020" y="1298"/>
                </a:cubicBezTo>
                <a:close/>
                <a:moveTo>
                  <a:pt x="10524" y="714"/>
                </a:moveTo>
                <a:cubicBezTo>
                  <a:pt x="10375" y="750"/>
                  <a:pt x="10245" y="583"/>
                  <a:pt x="10288" y="446"/>
                </a:cubicBezTo>
                <a:cubicBezTo>
                  <a:pt x="10306" y="390"/>
                  <a:pt x="10349" y="337"/>
                  <a:pt x="10400" y="314"/>
                </a:cubicBezTo>
                <a:cubicBezTo>
                  <a:pt x="10417" y="306"/>
                  <a:pt x="10438" y="308"/>
                  <a:pt x="10452" y="298"/>
                </a:cubicBezTo>
                <a:cubicBezTo>
                  <a:pt x="10572" y="296"/>
                  <a:pt x="10640" y="334"/>
                  <a:pt x="10680" y="410"/>
                </a:cubicBezTo>
                <a:cubicBezTo>
                  <a:pt x="10756" y="557"/>
                  <a:pt x="10639" y="686"/>
                  <a:pt x="10524" y="714"/>
                </a:cubicBezTo>
                <a:close/>
                <a:moveTo>
                  <a:pt x="11408" y="1230"/>
                </a:moveTo>
                <a:cubicBezTo>
                  <a:pt x="11338" y="1254"/>
                  <a:pt x="11252" y="1184"/>
                  <a:pt x="11272" y="1106"/>
                </a:cubicBezTo>
                <a:cubicBezTo>
                  <a:pt x="11285" y="1058"/>
                  <a:pt x="11317" y="1051"/>
                  <a:pt x="11352" y="1026"/>
                </a:cubicBezTo>
                <a:cubicBezTo>
                  <a:pt x="11499" y="1022"/>
                  <a:pt x="11518" y="1192"/>
                  <a:pt x="11408" y="12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73753" y="5341019"/>
            <a:ext cx="8941358" cy="776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44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Titillium Lt" panose="00000400000000000000" pitchFamily="50" charset="0"/>
                <a:ea typeface="+mn-ea"/>
                <a:cs typeface="+mn-cs"/>
              </a:rPr>
              <a:t>Complexité des algorithmes récursifs</a:t>
            </a:r>
          </a:p>
        </p:txBody>
      </p:sp>
      <p:sp>
        <p:nvSpPr>
          <p:cNvPr id="86" name="Rectangle 85"/>
          <p:cNvSpPr/>
          <p:nvPr/>
        </p:nvSpPr>
        <p:spPr>
          <a:xfrm flipV="1">
            <a:off x="0" y="4289777"/>
            <a:ext cx="12192000" cy="5548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32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Un premier exemple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5392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Reprenons le problème de la </a:t>
                </a:r>
                <a:r>
                  <a:rPr lang="fr-FR" sz="2000" dirty="0">
                    <a:solidFill>
                      <a:schemeClr val="bg2"/>
                    </a:solidFill>
                    <a:latin typeface="Titillium" panose="00000500000000000000" pitchFamily="50" charset="0"/>
                  </a:rPr>
                  <a:t>re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cherche du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maximum dans un tableau non trié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982641" lvl="1" indent="-342900" defTabSz="914309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On a un algorithme itératif trivial, de complexité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982641" lvl="1" indent="-342900" defTabSz="914309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On a un algorithme récursif, décrit précédemment. </a:t>
                </a: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Est-il meilleur que l’algorithme itératif ?</a:t>
                </a:r>
              </a:p>
              <a:p>
                <a:pPr marL="639741" lvl="1" defTabSz="914309">
                  <a:lnSpc>
                    <a:spcPct val="150000"/>
                  </a:lnSpc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chemeClr val="bg1"/>
                    </a:solidFill>
                    <a:latin typeface="Titillium" panose="00000500000000000000" pitchFamily="50" charset="0"/>
                  </a:rPr>
                  <a:t>Description de l’algorithme récursif :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tillium" panose="00000500000000000000" pitchFamily="50" charset="0"/>
                </a:endParaRPr>
              </a:p>
              <a:p>
                <a:pPr marL="982596" lvl="1" indent="-342900" defTabSz="914309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cas de base (le tableau contient 1 seul ou 2  éléments) : on retourne le maximum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982596" marR="0" lvl="1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cas général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on découpe récursivement le problème en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deux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sous-problèmes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de taille identique</a:t>
                </a:r>
              </a:p>
              <a:p>
                <a:pPr marL="982596" marR="0" lvl="1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combinaison des résultats : recherche du maximum de deux éléments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En résumé, si on note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la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CBB9F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complexité en temps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de cet algorithme :</a:t>
                </a:r>
              </a:p>
              <a:p>
                <a:pPr marL="639696" marR="0" lvl="1" indent="0" algn="l" defTabSz="914309" rtl="0" eaLnBrk="1" fontAlgn="auto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74E3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kumimoji="0" lang="fr-F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E74E3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fr-F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E74E3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si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≤2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co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û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de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la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comparaison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de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deux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é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ments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</m:t>
                              </m:r>
                            </m:e>
                          </m:mr>
                          <m:mr>
                            <m:e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74E3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74E3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0" lang="fr-F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E74E3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fr-F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E74E3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m:rPr>
                                      <m:lit/>
                                    </m:rPr>
                                    <a:rPr kumimoji="0" lang="fr-F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E74E3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r>
                                    <a:rPr kumimoji="0" lang="fr-F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E74E3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0" lang="fr-FR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74E3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0" lang="fr-FR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74E3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Θ</m:t>
                              </m:r>
                              <m:r>
                                <a:rPr kumimoji="0" lang="fr-F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74E3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74E3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kumimoji="0" lang="fr-F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74E3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si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&gt;2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co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û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du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coupage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co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û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de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la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</a:rPr>
                                <m:t>combinaison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</a:t>
                </a: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BA41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                </a:t>
                </a:r>
                <a:r>
                  <a:rPr kumimoji="0" lang="fr-F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En toute rigueur, dans le cas général, </a:t>
                </a:r>
                <a14:m>
                  <m:oMath xmlns:m="http://schemas.openxmlformats.org/officeDocument/2006/math">
                    <m:r>
                      <a:rPr kumimoji="0" lang="fr-F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kumimoji="0" lang="fr-F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fr-F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m:rPr>
                                <m:lit/>
                              </m:rPr>
                              <a:rPr kumimoji="0" lang="fr-F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/</m:t>
                            </m:r>
                            <m:r>
                              <a:rPr kumimoji="0" lang="fr-F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kumimoji="0" lang="fr-F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fr-F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kumimoji="0" lang="fr-F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fr-F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m:rPr>
                                <m:lit/>
                              </m:rPr>
                              <a:rPr kumimoji="0" lang="fr-F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/</m:t>
                            </m:r>
                            <m:r>
                              <a:rPr kumimoji="0" lang="fr-F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kumimoji="0" lang="fr-FR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fr-FR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d>
                      <m:dPr>
                        <m:ctrlPr>
                          <a:rPr kumimoji="0" lang="fr-F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endPara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5392566"/>
              </a:xfrm>
              <a:prstGeom prst="rect">
                <a:avLst/>
              </a:prstGeom>
              <a:blipFill>
                <a:blip r:embed="rId3"/>
                <a:stretch>
                  <a:fillRect b="-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10687288" cy="900747"/>
          </a:xfrm>
        </p:spPr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Forme générale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496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Pour de nombreux algorithmes de type </a:t>
                </a:r>
                <a:r>
                  <a:rPr lang="fr-FR" sz="2000" dirty="0" err="1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Divide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and </a:t>
                </a:r>
                <a:r>
                  <a:rPr lang="fr-FR" sz="2000" dirty="0" err="1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Conquer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, le nombre d’opérations effectuées s’écrit selon une équation de récurrence du type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i="1" dirty="0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 dirty="0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i="1" dirty="0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 dirty="0" err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fr-FR" sz="2000" i="1" dirty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i="1" dirty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2000" i="1" dirty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2000" i="1" dirty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fr-FR" sz="2000" i="1" dirty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000" i="1" dirty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i="1" dirty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où :</a:t>
                </a:r>
              </a:p>
              <a:p>
                <a:pPr marL="982596" lvl="1" indent="-342900" defTabSz="914309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≥1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: nombre de sous-problèmes dans lesquels le problème est divisé à chaque itération</a:t>
                </a:r>
              </a:p>
              <a:p>
                <a:pPr marL="982596" lvl="1" indent="-342900" defTabSz="914309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lit/>
                      </m:rP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(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avec</m:t>
                    </m:r>
                    <m: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&gt;1)</m:t>
                    </m:r>
                  </m:oMath>
                </a14:m>
                <a:r>
                  <a:rPr kumimoji="0" lang="fr-FR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</a:rPr>
                  <a:t> : taille</a:t>
                </a:r>
                <a:r>
                  <a:rPr kumimoji="0" lang="fr-FR" sz="2000" b="0" u="none" strike="noStrike" kern="1200" cap="none" spc="0" normalizeH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</a:rPr>
                  <a:t> de chaque sous-problème</a:t>
                </a:r>
                <a:r>
                  <a:rPr kumimoji="0" lang="fr-FR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</a:rPr>
                  <a:t> </a:t>
                </a:r>
                <a:endParaRPr kumimoji="0" lang="fr-FR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982596" lvl="1" indent="-342900" defTabSz="914309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est une fonction </a:t>
                </a:r>
                <a:r>
                  <a:rPr kumimoji="0" lang="fr-F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positive </a:t>
                </a:r>
                <a:r>
                  <a:rPr kumimoji="0" lang="fr-FR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: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nombre d’opérations pour subdiviser et recombiner les solutions des sous-problèmes</a:t>
                </a: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💡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Mais il existe également des algorithmes de type </a:t>
                </a:r>
                <a:r>
                  <a:rPr lang="fr-FR" sz="2000" dirty="0" err="1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Divide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and </a:t>
                </a:r>
                <a:r>
                  <a:rPr lang="fr-FR" sz="2000" dirty="0" err="1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Conquer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dont la complexité s’écrit sous une forme différente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4247317"/>
              </a:xfrm>
              <a:prstGeom prst="rect">
                <a:avLst/>
              </a:prstGeom>
              <a:blipFill>
                <a:blip r:embed="rId3"/>
                <a:stretch>
                  <a:fillRect b="-5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69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Forme générale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532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496" defTabSz="914309">
                  <a:lnSpc>
                    <a:spcPct val="150000"/>
                  </a:lnSpc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Exemples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525396" indent="-342900" defTabSz="914309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un algorithme peut découper un problème en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sous-problèmes de tailles différentes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, par exemple 2/3 vs. 1/3 ; si les étapes de division / recombinaison prennent un temps linéaire, la complexité d’un tel algorithme est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525396" indent="-342900" defTabSz="914309">
                  <a:lnSpc>
                    <a:spcPct val="150000"/>
                  </a:lnSpc>
                  <a:spcBef>
                    <a:spcPts val="160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les sous-problèmes ne sont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pas nécessairement une fraction constante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de la taille du problème original : une version récursive de la </a:t>
                </a:r>
                <a:r>
                  <a:rPr kumimoji="0" lang="fr-F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recherche séquentielle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pourrait créer un sous-problème contenant systématiquement un élément de moins que le problème précédent : la complexité de cet algorithme est donc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(1)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(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BA41F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exercice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)</a:t>
                </a:r>
              </a:p>
              <a:p>
                <a:pPr marL="525396" indent="-342900" defTabSz="914309">
                  <a:lnSpc>
                    <a:spcPct val="150000"/>
                  </a:lnSpc>
                  <a:spcBef>
                    <a:spcPts val="160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On pourrait imaginer un algorithme de complexité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+(2−</m:t>
                    </m:r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fr-F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func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ctr" defTabSz="914309" rtl="0" eaLnBrk="1" fontAlgn="auto" latinLnBrk="0" hangingPunct="1">
                  <a:lnSpc>
                    <a:spcPct val="15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Comment résoudre ces relations de récurrence pour obtenir une expression asymptotique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(…)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5324535"/>
              </a:xfrm>
              <a:prstGeom prst="rect">
                <a:avLst/>
              </a:prstGeom>
              <a:blipFill>
                <a:blip r:embed="rId3"/>
                <a:stretch>
                  <a:fillRect r="-855" b="-2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1</a:t>
            </a:r>
            <a:r>
              <a:rPr lang="fr-FR" baseline="30000" dirty="0">
                <a:latin typeface="Titillium Lt" panose="00000400000000000000" pitchFamily="50" charset="0"/>
              </a:rPr>
              <a:t>ère</a:t>
            </a:r>
            <a:r>
              <a:rPr lang="fr-FR" dirty="0">
                <a:latin typeface="Titillium Lt" panose="00000400000000000000" pitchFamily="50" charset="0"/>
              </a:rPr>
              <a:t> méthode : itération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7AE16A-E807-4C23-951A-84488D55C556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5639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CBB9F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Exemple :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Recherche du maximum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dans un tableau non trié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=2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Θ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1</m:t>
                        </m:r>
                      </m:e>
                    </m:d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2468315" lvl="5" defTabSz="914309">
                  <a:lnSpc>
                    <a:spcPct val="150000"/>
                  </a:lnSpc>
                  <a:defRPr/>
                </a:pPr>
                <a:endParaRPr lang="fr-FR" sz="1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  <a:p>
                <a:pPr marL="182315" defTabSz="914309">
                  <a:lnSpc>
                    <a:spcPct val="150000"/>
                  </a:lnSpc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D’après cette relation, on a :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m:rPr>
                        <m:aln/>
                      </m:rP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2</m:t>
                    </m:r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/</m:t>
                        </m:r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</m:e>
                    </m:d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rgbClr val="878787">
                        <a:lumMod val="75000"/>
                      </a:srgbClr>
                    </a:solidFill>
                    <a:latin typeface="Cambria Math" panose="020405030504060302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		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Cambria Math" panose="020405030504060302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est une constante)</a:t>
                </a:r>
              </a:p>
              <a:p>
                <a:pPr marL="2468315" lvl="5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2</m:t>
                    </m:r>
                    <m:d>
                      <m:dPr>
                        <m:ctrl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  <m:d>
                          <m:dPr>
                            <m:ctrlP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  <a:cs typeface="Arial Unicode MS" panose="020B0604020202020204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  <a:cs typeface="Arial Unicode MS" panose="020B0604020202020204" pitchFamily="34" charset="-128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fr-FR" sz="2000" i="1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  <a:cs typeface="Arial Unicode MS" panose="020B0604020202020204" pitchFamily="34" charset="-128"/>
                                  </a:rPr>
                                  <m:t>/</m:t>
                                </m:r>
                                <m:r>
                                  <a:rPr lang="fr-FR" sz="2000" i="1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  <a:cs typeface="Arial Unicode MS" panose="020B0604020202020204" pitchFamily="34" charset="-128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+</m:t>
                            </m:r>
                            <m:r>
                              <a:rPr lang="fr-FR" sz="2000" b="0" i="1" smtClean="0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endParaRPr lang="fr-FR" sz="2000" i="1" dirty="0">
                  <a:solidFill>
                    <a:srgbClr val="878787">
                      <a:lumMod val="75000"/>
                    </a:srgbClr>
                  </a:solidFill>
                  <a:latin typeface="Cambria Math" panose="0204050305040603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2468315" lvl="5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=4</m:t>
                    </m:r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/</m:t>
                        </m:r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4</m:t>
                        </m:r>
                      </m:e>
                    </m:d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+3</m:t>
                    </m:r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endParaRPr lang="fr-FR" sz="2000" i="1" dirty="0">
                  <a:solidFill>
                    <a:srgbClr val="878787">
                      <a:lumMod val="75000"/>
                    </a:srgbClr>
                  </a:solidFill>
                  <a:latin typeface="Cambria Math" panose="0204050305040603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2468315" lvl="5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=8</m:t>
                    </m:r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/</m:t>
                        </m:r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8</m:t>
                        </m:r>
                      </m:e>
                    </m:d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+7</m:t>
                    </m:r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endParaRPr lang="fr-FR" sz="2000" i="1" dirty="0">
                  <a:solidFill>
                    <a:srgbClr val="878787">
                      <a:lumMod val="75000"/>
                    </a:srgbClr>
                  </a:solidFill>
                  <a:latin typeface="Cambria Math" panose="0204050305040603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2468315" lvl="5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 …</m:t>
                    </m:r>
                  </m:oMath>
                </a14:m>
                <a:endParaRPr lang="fr-FR" sz="2000" i="1" dirty="0">
                  <a:solidFill>
                    <a:srgbClr val="878787">
                      <a:lumMod val="75000"/>
                    </a:srgbClr>
                  </a:solidFill>
                  <a:latin typeface="Cambria Math" panose="0204050305040603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2468315" lvl="5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</m:e>
                      <m:sup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𝑖</m:t>
                        </m:r>
                      </m:sup>
                    </m:sSup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/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2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</m:t>
                    </m:r>
                    <m:d>
                      <m:dPr>
                        <m:ctrl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2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𝑖</m:t>
                            </m:r>
                          </m:sup>
                        </m:sSup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−1</m:t>
                        </m:r>
                      </m:e>
                    </m:d>
                    <m:r>
                      <a:rPr lang="fr-FR" sz="2000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r>
                  <a:rPr lang="fr-FR" sz="2000" dirty="0">
                    <a:solidFill>
                      <a:srgbClr val="E74E3E"/>
                    </a:solidFill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	 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(où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𝑖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func>
                      <m:funcPr>
                        <m:ctrlP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log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func>
                  </m:oMath>
                </a14:m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)</a:t>
                </a:r>
                <a:endParaRPr lang="fr-FR" sz="2000" dirty="0">
                  <a:solidFill>
                    <a:srgbClr val="E74E3E"/>
                  </a:solidFill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82315" defTabSz="914309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    </m:t>
                      </m:r>
                      <m:r>
                        <a:rPr lang="pt-B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= 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 Unicode MS" panose="020B0604020202020204" pitchFamily="34" charset="-128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 Unicode MS" panose="020B060402020202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 Unicode MS" panose="020B0604020202020204" pitchFamily="34" charset="-128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 Unicode MS" panose="020B060402020202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 Unicode MS" panose="020B0604020202020204" pitchFamily="34" charset="-128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pt-B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 </m:t>
                      </m:r>
                      <m:r>
                        <a:rPr lang="pt-B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𝑇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  <m:t>𝑛</m:t>
                          </m:r>
                          <m:r>
                            <m:rPr>
                              <m:lit/>
                            </m:rP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  <m:t>/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 Unicode MS" panose="020B0604020202020204" pitchFamily="34" charset="-128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 Unicode MS" panose="020B0604020202020204" pitchFamily="34" charset="-128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 Unicode MS" panose="020B0604020202020204" pitchFamily="34" charset="-128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Arial Unicode MS" panose="020B0604020202020204" pitchFamily="34" charset="-128"/>
                                          <a:cs typeface="Arial Unicode MS" panose="020B060402020202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00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Arial Unicode MS" panose="020B0604020202020204" pitchFamily="34" charset="-128"/>
                                          <a:cs typeface="Arial Unicode MS" panose="020B0604020202020204" pitchFamily="34" charset="-128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Arial Unicode MS" panose="020B0604020202020204" pitchFamily="34" charset="-128"/>
                                          <a:cs typeface="Arial Unicode MS" panose="020B0604020202020204" pitchFamily="34" charset="-128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 Unicode MS" panose="020B0604020202020204" pitchFamily="34" charset="-128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pt-B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+</m:t>
                      </m:r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(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 Unicode MS" panose="020B0604020202020204" pitchFamily="34" charset="-128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 Unicode MS" panose="020B060402020202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 Unicode MS" panose="020B0604020202020204" pitchFamily="34" charset="-128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 Unicode MS" panose="020B060402020202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 Unicode MS" panose="020B0604020202020204" pitchFamily="34" charset="-128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−1)×</m:t>
                      </m:r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𝑘</m:t>
                      </m:r>
                    </m:oMath>
                  </m:oMathPara>
                </a14:m>
                <a:endParaRPr lang="fr-FR" sz="20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82315" defTabSz="914309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= </m:t>
                      </m:r>
                      <m:r>
                        <a:rPr lang="pt-B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𝑛</m:t>
                      </m:r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×</m:t>
                      </m:r>
                      <m:r>
                        <a:rPr lang="pt-B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𝑇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  <m:t>1</m:t>
                          </m:r>
                        </m:e>
                      </m:d>
                      <m:r>
                        <a:rPr lang="pt-B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+</m:t>
                      </m:r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(</m:t>
                      </m:r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𝑛</m:t>
                      </m:r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−1)×</m:t>
                      </m:r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82315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Or 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1</m:t>
                        </m:r>
                      </m:e>
                    </m:d>
                    <m:r>
                      <a:rPr lang="fr-FR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a:rPr lang="fr-FR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</m:e>
                    </m:d>
                    <m:r>
                      <a:rPr lang="fr-FR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a:rPr lang="fr-FR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  <m:r>
                      <a:rPr lang="fr-FR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′</m:t>
                    </m:r>
                  </m:oMath>
                </a14:m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(constante). Donc : </a:t>
                </a:r>
                <a:endParaRPr lang="fr-FR" sz="20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3382715" lvl="7" defTabSz="914309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𝑇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(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𝑛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)= </m:t>
                      </m:r>
                      <m:r>
                        <a:rPr lang="pt-B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𝑛</m:t>
                      </m:r>
                      <m:r>
                        <a:rPr lang="fr-FR" sz="2000" b="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×</m:t>
                      </m:r>
                      <m:sSup>
                        <m:sSupPr>
                          <m:ctrlPr>
                            <a:rPr lang="fr-FR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  <m:t>𝑘</m:t>
                          </m:r>
                        </m:e>
                        <m:sup>
                          <m:r>
                            <a:rPr lang="fr-FR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+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(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𝑛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−1)×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𝑘</m:t>
                      </m:r>
                      <m:r>
                        <a:rPr lang="pt-B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Θ</m:t>
                      </m:r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(</m:t>
                      </m:r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𝑛</m:t>
                      </m:r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)</m:t>
                      </m:r>
                    </m:oMath>
                  </m:oMathPara>
                </a14:m>
                <a:endParaRPr lang="fr-FR" sz="20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7AE16A-E807-4C23-951A-84488D55C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5639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6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10348075" cy="900747"/>
          </a:xfrm>
        </p:spPr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2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arbre de récursion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/>
              <p:nvPr/>
            </p:nvSpPr>
            <p:spPr>
              <a:xfrm>
                <a:off x="5616028" y="2800539"/>
                <a:ext cx="7621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28" y="2800539"/>
                <a:ext cx="762132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56AF593-9166-4E75-8C9F-87343469E15D}"/>
              </a:ext>
            </a:extLst>
          </p:cNvPr>
          <p:cNvCxnSpPr>
            <a:cxnSpLocks/>
            <a:stCxn id="49" idx="0"/>
            <a:endCxn id="4" idx="1"/>
          </p:cNvCxnSpPr>
          <p:nvPr/>
        </p:nvCxnSpPr>
        <p:spPr>
          <a:xfrm flipV="1">
            <a:off x="3460568" y="3210499"/>
            <a:ext cx="2334470" cy="6791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E05EFFB-927F-4535-8DAF-287D0438FD40}"/>
              </a:ext>
            </a:extLst>
          </p:cNvPr>
          <p:cNvCxnSpPr>
            <a:cxnSpLocks/>
            <a:stCxn id="104" idx="0"/>
          </p:cNvCxnSpPr>
          <p:nvPr/>
        </p:nvCxnSpPr>
        <p:spPr>
          <a:xfrm flipH="1" flipV="1">
            <a:off x="6252394" y="3248646"/>
            <a:ext cx="2345275" cy="622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B8C4A2A-7354-4D37-BDF9-6466FD5C9245}"/>
              </a:ext>
            </a:extLst>
          </p:cNvPr>
          <p:cNvCxnSpPr>
            <a:cxnSpLocks/>
            <a:stCxn id="51" idx="0"/>
            <a:endCxn id="49" idx="1"/>
          </p:cNvCxnSpPr>
          <p:nvPr/>
        </p:nvCxnSpPr>
        <p:spPr>
          <a:xfrm flipV="1">
            <a:off x="2012623" y="4089669"/>
            <a:ext cx="1161648" cy="777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737A497-BD14-4CE0-83BA-A16D5A495AEF}"/>
              </a:ext>
            </a:extLst>
          </p:cNvPr>
          <p:cNvCxnSpPr>
            <a:cxnSpLocks/>
            <a:stCxn id="49" idx="3"/>
            <a:endCxn id="61" idx="0"/>
          </p:cNvCxnSpPr>
          <p:nvPr/>
        </p:nvCxnSpPr>
        <p:spPr>
          <a:xfrm>
            <a:off x="3746864" y="4089669"/>
            <a:ext cx="1047278" cy="777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ADE20F3-6B7B-459B-8138-12787890CEC0}"/>
              </a:ext>
            </a:extLst>
          </p:cNvPr>
          <p:cNvCxnSpPr>
            <a:cxnSpLocks/>
            <a:stCxn id="78" idx="0"/>
            <a:endCxn id="51" idx="1"/>
          </p:cNvCxnSpPr>
          <p:nvPr/>
        </p:nvCxnSpPr>
        <p:spPr>
          <a:xfrm flipV="1">
            <a:off x="1220892" y="5067434"/>
            <a:ext cx="505434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6C60C80-A931-41A6-ACD8-1C328BF18E3B}"/>
              </a:ext>
            </a:extLst>
          </p:cNvPr>
          <p:cNvCxnSpPr>
            <a:cxnSpLocks/>
            <a:stCxn id="77" idx="0"/>
            <a:endCxn id="51" idx="3"/>
          </p:cNvCxnSpPr>
          <p:nvPr/>
        </p:nvCxnSpPr>
        <p:spPr>
          <a:xfrm flipH="1" flipV="1">
            <a:off x="2298919" y="5067434"/>
            <a:ext cx="340261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18FEF42-2D5D-434D-AA8D-5F254E9EF58C}"/>
              </a:ext>
            </a:extLst>
          </p:cNvPr>
          <p:cNvCxnSpPr>
            <a:cxnSpLocks/>
            <a:stCxn id="80" idx="0"/>
            <a:endCxn id="61" idx="1"/>
          </p:cNvCxnSpPr>
          <p:nvPr/>
        </p:nvCxnSpPr>
        <p:spPr>
          <a:xfrm flipV="1">
            <a:off x="4057468" y="5067434"/>
            <a:ext cx="450377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E0BA93B-DC22-4AEA-BFD1-05B36651605E}"/>
              </a:ext>
            </a:extLst>
          </p:cNvPr>
          <p:cNvCxnSpPr>
            <a:cxnSpLocks/>
            <a:stCxn id="79" idx="0"/>
            <a:endCxn id="61" idx="3"/>
          </p:cNvCxnSpPr>
          <p:nvPr/>
        </p:nvCxnSpPr>
        <p:spPr>
          <a:xfrm flipH="1" flipV="1">
            <a:off x="5080438" y="5067434"/>
            <a:ext cx="395318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CCBFBC0-1653-4A4D-9C3B-3D86E1EA14CD}"/>
              </a:ext>
            </a:extLst>
          </p:cNvPr>
          <p:cNvCxnSpPr>
            <a:cxnSpLocks/>
            <a:stCxn id="107" idx="0"/>
            <a:endCxn id="104" idx="1"/>
          </p:cNvCxnSpPr>
          <p:nvPr/>
        </p:nvCxnSpPr>
        <p:spPr>
          <a:xfrm flipV="1">
            <a:off x="7105761" y="4191269"/>
            <a:ext cx="1098074" cy="676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BD32202-D2D4-48DD-BB7E-9AD189FBB66E}"/>
              </a:ext>
            </a:extLst>
          </p:cNvPr>
          <p:cNvCxnSpPr>
            <a:cxnSpLocks/>
            <a:stCxn id="108" idx="0"/>
            <a:endCxn id="104" idx="3"/>
          </p:cNvCxnSpPr>
          <p:nvPr/>
        </p:nvCxnSpPr>
        <p:spPr>
          <a:xfrm flipH="1" flipV="1">
            <a:off x="8776428" y="4191269"/>
            <a:ext cx="1123552" cy="676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6D9D3776-F321-4949-A50D-803B4DFE2348}"/>
              </a:ext>
            </a:extLst>
          </p:cNvPr>
          <p:cNvCxnSpPr>
            <a:cxnSpLocks/>
            <a:stCxn id="115" idx="0"/>
            <a:endCxn id="107" idx="1"/>
          </p:cNvCxnSpPr>
          <p:nvPr/>
        </p:nvCxnSpPr>
        <p:spPr>
          <a:xfrm flipV="1">
            <a:off x="6373344" y="5067434"/>
            <a:ext cx="446120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B4E434FA-88E7-4DED-A8E7-77EEC2E5A5E4}"/>
              </a:ext>
            </a:extLst>
          </p:cNvPr>
          <p:cNvCxnSpPr>
            <a:cxnSpLocks/>
            <a:stCxn id="114" idx="0"/>
            <a:endCxn id="107" idx="3"/>
          </p:cNvCxnSpPr>
          <p:nvPr/>
        </p:nvCxnSpPr>
        <p:spPr>
          <a:xfrm flipH="1" flipV="1">
            <a:off x="7392057" y="5067434"/>
            <a:ext cx="399575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93EF9396-45AE-4ACD-8260-F8FF3BDB1E5C}"/>
              </a:ext>
            </a:extLst>
          </p:cNvPr>
          <p:cNvCxnSpPr>
            <a:cxnSpLocks/>
            <a:stCxn id="117" idx="0"/>
            <a:endCxn id="108" idx="1"/>
          </p:cNvCxnSpPr>
          <p:nvPr/>
        </p:nvCxnSpPr>
        <p:spPr>
          <a:xfrm flipV="1">
            <a:off x="9209920" y="5067434"/>
            <a:ext cx="403763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A5C4051-B6AA-44DB-98F3-E529CDE172A9}"/>
              </a:ext>
            </a:extLst>
          </p:cNvPr>
          <p:cNvCxnSpPr>
            <a:cxnSpLocks/>
            <a:stCxn id="116" idx="0"/>
            <a:endCxn id="108" idx="3"/>
          </p:cNvCxnSpPr>
          <p:nvPr/>
        </p:nvCxnSpPr>
        <p:spPr>
          <a:xfrm flipH="1" flipV="1">
            <a:off x="10186276" y="5067434"/>
            <a:ext cx="441932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1322E22-4F04-4F8D-BE48-3F5820BD7B68}"/>
                  </a:ext>
                </a:extLst>
              </p:cNvPr>
              <p:cNvSpPr txBox="1"/>
              <p:nvPr/>
            </p:nvSpPr>
            <p:spPr>
              <a:xfrm>
                <a:off x="1019554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1322E22-4F04-4F8D-BE48-3F5820BD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54" y="6083434"/>
                <a:ext cx="40267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B99CB9B4-5554-4592-8303-CD49C05181F5}"/>
                  </a:ext>
                </a:extLst>
              </p:cNvPr>
              <p:cNvSpPr txBox="1"/>
              <p:nvPr/>
            </p:nvSpPr>
            <p:spPr>
              <a:xfrm>
                <a:off x="2437842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B99CB9B4-5554-4592-8303-CD49C051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42" y="6083434"/>
                <a:ext cx="40267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88F356DC-DE55-4AA3-BE6E-C97449762BDE}"/>
                  </a:ext>
                </a:extLst>
              </p:cNvPr>
              <p:cNvSpPr txBox="1"/>
              <p:nvPr/>
            </p:nvSpPr>
            <p:spPr>
              <a:xfrm>
                <a:off x="3856131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88F356DC-DE55-4AA3-BE6E-C9744976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131" y="6083434"/>
                <a:ext cx="40267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72F4138D-A1B8-4B33-BC61-A7C03A146A36}"/>
                  </a:ext>
                </a:extLst>
              </p:cNvPr>
              <p:cNvSpPr txBox="1"/>
              <p:nvPr/>
            </p:nvSpPr>
            <p:spPr>
              <a:xfrm>
                <a:off x="5274419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72F4138D-A1B8-4B33-BC61-A7C03A146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19" y="6083434"/>
                <a:ext cx="40267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38B751CC-2F80-41B3-9BBA-9ACE5D694E04}"/>
                  </a:ext>
                </a:extLst>
              </p:cNvPr>
              <p:cNvSpPr txBox="1"/>
              <p:nvPr/>
            </p:nvSpPr>
            <p:spPr>
              <a:xfrm>
                <a:off x="6252393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38B751CC-2F80-41B3-9BBA-9ACE5D694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93" y="6073186"/>
                <a:ext cx="402674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CE6573C-BAB7-41E8-B460-752F0250ED00}"/>
                  </a:ext>
                </a:extLst>
              </p:cNvPr>
              <p:cNvSpPr txBox="1"/>
              <p:nvPr/>
            </p:nvSpPr>
            <p:spPr>
              <a:xfrm>
                <a:off x="7700826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CE6573C-BAB7-41E8-B460-752F0250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826" y="6073186"/>
                <a:ext cx="40267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E8EA9051-827F-4893-A002-74A2C62DA24A}"/>
                  </a:ext>
                </a:extLst>
              </p:cNvPr>
              <p:cNvSpPr txBox="1"/>
              <p:nvPr/>
            </p:nvSpPr>
            <p:spPr>
              <a:xfrm>
                <a:off x="9008584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E8EA9051-827F-4893-A002-74A2C62D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84" y="6073186"/>
                <a:ext cx="40267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5265082-6D6F-4146-8D23-C18825059F8D}"/>
                  </a:ext>
                </a:extLst>
              </p:cNvPr>
              <p:cNvSpPr txBox="1"/>
              <p:nvPr/>
            </p:nvSpPr>
            <p:spPr>
              <a:xfrm>
                <a:off x="10426872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5265082-6D6F-4146-8D23-C1882505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872" y="6073186"/>
                <a:ext cx="40267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6798"/>
                <a:ext cx="11414760" cy="964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1CBB9F"/>
                    </a:solidFill>
                    <a:latin typeface="Titillium" panose="00000500000000000000" pitchFamily="50" charset="0"/>
                  </a:rPr>
                  <a:t>Exemple :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Recherche du maximum dans un tableau non trié :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=2</m:t>
                    </m:r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/</m:t>
                        </m:r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endParaRPr lang="fr-FR" sz="2000" i="1" dirty="0">
                  <a:solidFill>
                    <a:srgbClr val="E74E3E"/>
                  </a:solidFill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Chaque problème est séparé ici en </a:t>
                </a:r>
                <a:r>
                  <a:rPr lang="fr-FR" sz="2000" dirty="0">
                    <a:latin typeface="Titillium" panose="00000500000000000000" pitchFamily="50" charset="0"/>
                  </a:rPr>
                  <a:t>deux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problèmes de </a:t>
                </a:r>
                <a:r>
                  <a:rPr lang="fr-FR" sz="2000" dirty="0">
                    <a:latin typeface="Titillium" panose="00000500000000000000" pitchFamily="50" charset="0"/>
                  </a:rPr>
                  <a:t>taille identique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:</a:t>
                </a:r>
                <a:endParaRPr lang="fr-FR" sz="2000" dirty="0"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6798"/>
                <a:ext cx="11414760" cy="964431"/>
              </a:xfrm>
              <a:prstGeom prst="rect">
                <a:avLst/>
              </a:prstGeom>
              <a:blipFill>
                <a:blip r:embed="rId12"/>
                <a:stretch>
                  <a:fillRect b="-10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97CA1CF-84B2-4896-BE55-95B54DD1670C}"/>
                  </a:ext>
                </a:extLst>
              </p:cNvPr>
              <p:cNvSpPr txBox="1"/>
              <p:nvPr/>
            </p:nvSpPr>
            <p:spPr>
              <a:xfrm>
                <a:off x="3023850" y="3789587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/2)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97CA1CF-84B2-4896-BE55-95B54DD16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50" y="3789587"/>
                <a:ext cx="1029834" cy="400110"/>
              </a:xfrm>
              <a:prstGeom prst="rect">
                <a:avLst/>
              </a:prstGeom>
              <a:blipFill>
                <a:blip r:embed="rId1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/>
              <p:nvPr/>
            </p:nvSpPr>
            <p:spPr>
              <a:xfrm>
                <a:off x="1585948" y="4787146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48" y="4787146"/>
                <a:ext cx="1029834" cy="400110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794D18-EEA1-4220-ABF5-F44E68FDD3EA}"/>
                  </a:ext>
                </a:extLst>
              </p:cNvPr>
              <p:cNvSpPr txBox="1"/>
              <p:nvPr/>
            </p:nvSpPr>
            <p:spPr>
              <a:xfrm>
                <a:off x="4395880" y="4797183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794D18-EEA1-4220-ABF5-F44E68FD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80" y="4797183"/>
                <a:ext cx="1029834" cy="400110"/>
              </a:xfrm>
              <a:prstGeom prst="rect">
                <a:avLst/>
              </a:prstGeom>
              <a:blipFill>
                <a:blip r:embed="rId1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6187E2C2-BEF7-4118-9E5F-568ADEA0B20C}"/>
                  </a:ext>
                </a:extLst>
              </p:cNvPr>
              <p:cNvSpPr txBox="1"/>
              <p:nvPr/>
            </p:nvSpPr>
            <p:spPr>
              <a:xfrm>
                <a:off x="2278497" y="5683324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6187E2C2-BEF7-4118-9E5F-568ADEA0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97" y="5683324"/>
                <a:ext cx="1029834" cy="400110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4D7ED54-3F40-49A9-B6D4-44A13350416B}"/>
                  </a:ext>
                </a:extLst>
              </p:cNvPr>
              <p:cNvSpPr txBox="1"/>
              <p:nvPr/>
            </p:nvSpPr>
            <p:spPr>
              <a:xfrm>
                <a:off x="934595" y="5683324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4D7ED54-3F40-49A9-B6D4-44A13350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95" y="5683324"/>
                <a:ext cx="1029834" cy="400110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B286ED-85AF-498F-B1B0-0D3E2135BF2E}"/>
                  </a:ext>
                </a:extLst>
              </p:cNvPr>
              <p:cNvSpPr txBox="1"/>
              <p:nvPr/>
            </p:nvSpPr>
            <p:spPr>
              <a:xfrm>
                <a:off x="4966301" y="5683324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B286ED-85AF-498F-B1B0-0D3E2135B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301" y="5683324"/>
                <a:ext cx="1029834" cy="400110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24E5A82-1C4F-4DE1-91F1-C834EC9705D7}"/>
                  </a:ext>
                </a:extLst>
              </p:cNvPr>
              <p:cNvSpPr txBox="1"/>
              <p:nvPr/>
            </p:nvSpPr>
            <p:spPr>
              <a:xfrm>
                <a:off x="3622399" y="5683324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24E5A82-1C4F-4DE1-91F1-C834EC970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99" y="5683324"/>
                <a:ext cx="1029834" cy="400110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B76CBFB-1A34-4277-97A9-8E2B587AED10}"/>
                  </a:ext>
                </a:extLst>
              </p:cNvPr>
              <p:cNvSpPr txBox="1"/>
              <p:nvPr/>
            </p:nvSpPr>
            <p:spPr>
              <a:xfrm>
                <a:off x="8082752" y="3870648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/2)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B76CBFB-1A34-4277-97A9-8E2B587AE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752" y="3870648"/>
                <a:ext cx="1029834" cy="400110"/>
              </a:xfrm>
              <a:prstGeom prst="rect">
                <a:avLst/>
              </a:prstGeom>
              <a:blipFill>
                <a:blip r:embed="rId2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D679212-5B71-40E6-981E-CA5A1AE76F9E}"/>
                  </a:ext>
                </a:extLst>
              </p:cNvPr>
              <p:cNvSpPr txBox="1"/>
              <p:nvPr/>
            </p:nvSpPr>
            <p:spPr>
              <a:xfrm>
                <a:off x="6687855" y="4767352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D679212-5B71-40E6-981E-CA5A1AE76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55" y="4767352"/>
                <a:ext cx="1029834" cy="400110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867E9B8B-C0F1-4EDB-A1CC-8FD127C3E228}"/>
                  </a:ext>
                </a:extLst>
              </p:cNvPr>
              <p:cNvSpPr txBox="1"/>
              <p:nvPr/>
            </p:nvSpPr>
            <p:spPr>
              <a:xfrm>
                <a:off x="9480891" y="4767352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867E9B8B-C0F1-4EDB-A1CC-8FD127C3E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891" y="4767352"/>
                <a:ext cx="1029834" cy="400110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DF7B43C-69FF-4F10-BE23-CADAEEFA7A6D}"/>
                  </a:ext>
                </a:extLst>
              </p:cNvPr>
              <p:cNvSpPr txBox="1"/>
              <p:nvPr/>
            </p:nvSpPr>
            <p:spPr>
              <a:xfrm>
                <a:off x="7473237" y="5683324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DF7B43C-69FF-4F10-BE23-CADAEEFA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7" y="5683324"/>
                <a:ext cx="1029834" cy="400110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FD8135C-A3E5-4300-B23B-E73F18AED890}"/>
                  </a:ext>
                </a:extLst>
              </p:cNvPr>
              <p:cNvSpPr txBox="1"/>
              <p:nvPr/>
            </p:nvSpPr>
            <p:spPr>
              <a:xfrm>
                <a:off x="6011474" y="5683324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FD8135C-A3E5-4300-B23B-E73F18AE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474" y="5683324"/>
                <a:ext cx="1029834" cy="400110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6F2EB3-C614-4642-9CFB-836E7E204016}"/>
                  </a:ext>
                </a:extLst>
              </p:cNvPr>
              <p:cNvSpPr txBox="1"/>
              <p:nvPr/>
            </p:nvSpPr>
            <p:spPr>
              <a:xfrm>
                <a:off x="10241428" y="5683324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6F2EB3-C614-4642-9CFB-836E7E2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428" y="5683324"/>
                <a:ext cx="1029834" cy="400110"/>
              </a:xfrm>
              <a:prstGeom prst="rect">
                <a:avLst/>
              </a:prstGeom>
              <a:blipFill>
                <a:blip r:embed="rId2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93FCFA37-FF4D-47D5-811E-C45754D8A51B}"/>
                  </a:ext>
                </a:extLst>
              </p:cNvPr>
              <p:cNvSpPr txBox="1"/>
              <p:nvPr/>
            </p:nvSpPr>
            <p:spPr>
              <a:xfrm>
                <a:off x="8827186" y="5683324"/>
                <a:ext cx="1029834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93FCFA37-FF4D-47D5-811E-C45754D8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186" y="5683324"/>
                <a:ext cx="1029834" cy="400110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7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4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49" grpId="0" animBg="1"/>
      <p:bldP spid="51" grpId="0" animBg="1"/>
      <p:bldP spid="61" grpId="0" animBg="1"/>
      <p:bldP spid="77" grpId="0" animBg="1"/>
      <p:bldP spid="78" grpId="0" animBg="1"/>
      <p:bldP spid="79" grpId="0" animBg="1"/>
      <p:bldP spid="80" grpId="0" animBg="1"/>
      <p:bldP spid="104" grpId="0" animBg="1"/>
      <p:bldP spid="107" grpId="0" animBg="1"/>
      <p:bldP spid="108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10348075" cy="900747"/>
          </a:xfrm>
        </p:spPr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2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arbre de récursion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/>
              <p:nvPr/>
            </p:nvSpPr>
            <p:spPr>
              <a:xfrm>
                <a:off x="3793130" y="2781256"/>
                <a:ext cx="23689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30" y="2781256"/>
                <a:ext cx="236891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56AF593-9166-4E75-8C9F-87343469E15D}"/>
              </a:ext>
            </a:extLst>
          </p:cNvPr>
          <p:cNvCxnSpPr>
            <a:cxnSpLocks/>
            <a:stCxn id="49" idx="0"/>
            <a:endCxn id="4" idx="1"/>
          </p:cNvCxnSpPr>
          <p:nvPr/>
        </p:nvCxnSpPr>
        <p:spPr>
          <a:xfrm flipV="1">
            <a:off x="3460568" y="3210499"/>
            <a:ext cx="2334470" cy="6791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E05EFFB-927F-4535-8DAF-287D0438FD40}"/>
              </a:ext>
            </a:extLst>
          </p:cNvPr>
          <p:cNvCxnSpPr>
            <a:cxnSpLocks/>
            <a:stCxn id="104" idx="0"/>
          </p:cNvCxnSpPr>
          <p:nvPr/>
        </p:nvCxnSpPr>
        <p:spPr>
          <a:xfrm flipH="1" flipV="1">
            <a:off x="6252394" y="3248646"/>
            <a:ext cx="2345275" cy="622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B8C4A2A-7354-4D37-BDF9-6466FD5C9245}"/>
              </a:ext>
            </a:extLst>
          </p:cNvPr>
          <p:cNvCxnSpPr>
            <a:cxnSpLocks/>
            <a:stCxn id="51" idx="0"/>
            <a:endCxn id="49" idx="1"/>
          </p:cNvCxnSpPr>
          <p:nvPr/>
        </p:nvCxnSpPr>
        <p:spPr>
          <a:xfrm flipV="1">
            <a:off x="2012623" y="4089669"/>
            <a:ext cx="1161648" cy="777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737A497-BD14-4CE0-83BA-A16D5A495AEF}"/>
              </a:ext>
            </a:extLst>
          </p:cNvPr>
          <p:cNvCxnSpPr>
            <a:cxnSpLocks/>
            <a:stCxn id="49" idx="3"/>
            <a:endCxn id="61" idx="0"/>
          </p:cNvCxnSpPr>
          <p:nvPr/>
        </p:nvCxnSpPr>
        <p:spPr>
          <a:xfrm>
            <a:off x="3746864" y="4089669"/>
            <a:ext cx="1047278" cy="777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ADE20F3-6B7B-459B-8138-12787890CEC0}"/>
              </a:ext>
            </a:extLst>
          </p:cNvPr>
          <p:cNvCxnSpPr>
            <a:cxnSpLocks/>
            <a:stCxn id="78" idx="0"/>
            <a:endCxn id="51" idx="1"/>
          </p:cNvCxnSpPr>
          <p:nvPr/>
        </p:nvCxnSpPr>
        <p:spPr>
          <a:xfrm flipV="1">
            <a:off x="1220892" y="5067434"/>
            <a:ext cx="505434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6C60C80-A931-41A6-ACD8-1C328BF18E3B}"/>
              </a:ext>
            </a:extLst>
          </p:cNvPr>
          <p:cNvCxnSpPr>
            <a:cxnSpLocks/>
            <a:stCxn id="77" idx="0"/>
            <a:endCxn id="51" idx="3"/>
          </p:cNvCxnSpPr>
          <p:nvPr/>
        </p:nvCxnSpPr>
        <p:spPr>
          <a:xfrm flipH="1" flipV="1">
            <a:off x="2298919" y="5067434"/>
            <a:ext cx="340261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18FEF42-2D5D-434D-AA8D-5F254E9EF58C}"/>
              </a:ext>
            </a:extLst>
          </p:cNvPr>
          <p:cNvCxnSpPr>
            <a:cxnSpLocks/>
            <a:stCxn id="80" idx="0"/>
            <a:endCxn id="61" idx="1"/>
          </p:cNvCxnSpPr>
          <p:nvPr/>
        </p:nvCxnSpPr>
        <p:spPr>
          <a:xfrm flipV="1">
            <a:off x="4057468" y="5067434"/>
            <a:ext cx="450377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E0BA93B-DC22-4AEA-BFD1-05B36651605E}"/>
              </a:ext>
            </a:extLst>
          </p:cNvPr>
          <p:cNvCxnSpPr>
            <a:cxnSpLocks/>
            <a:stCxn id="79" idx="0"/>
            <a:endCxn id="61" idx="3"/>
          </p:cNvCxnSpPr>
          <p:nvPr/>
        </p:nvCxnSpPr>
        <p:spPr>
          <a:xfrm flipH="1" flipV="1">
            <a:off x="5080438" y="5067434"/>
            <a:ext cx="395318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CCBFBC0-1653-4A4D-9C3B-3D86E1EA14CD}"/>
              </a:ext>
            </a:extLst>
          </p:cNvPr>
          <p:cNvCxnSpPr>
            <a:cxnSpLocks/>
            <a:stCxn id="107" idx="0"/>
            <a:endCxn id="104" idx="1"/>
          </p:cNvCxnSpPr>
          <p:nvPr/>
        </p:nvCxnSpPr>
        <p:spPr>
          <a:xfrm flipV="1">
            <a:off x="7105761" y="4191269"/>
            <a:ext cx="1098074" cy="676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BD32202-D2D4-48DD-BB7E-9AD189FBB66E}"/>
              </a:ext>
            </a:extLst>
          </p:cNvPr>
          <p:cNvCxnSpPr>
            <a:cxnSpLocks/>
            <a:stCxn id="108" idx="0"/>
            <a:endCxn id="104" idx="3"/>
          </p:cNvCxnSpPr>
          <p:nvPr/>
        </p:nvCxnSpPr>
        <p:spPr>
          <a:xfrm flipH="1" flipV="1">
            <a:off x="8776428" y="4191269"/>
            <a:ext cx="1123552" cy="676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6D9D3776-F321-4949-A50D-803B4DFE2348}"/>
              </a:ext>
            </a:extLst>
          </p:cNvPr>
          <p:cNvCxnSpPr>
            <a:cxnSpLocks/>
            <a:stCxn id="115" idx="0"/>
            <a:endCxn id="107" idx="1"/>
          </p:cNvCxnSpPr>
          <p:nvPr/>
        </p:nvCxnSpPr>
        <p:spPr>
          <a:xfrm flipV="1">
            <a:off x="6373344" y="5067434"/>
            <a:ext cx="446120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B4E434FA-88E7-4DED-A8E7-77EEC2E5A5E4}"/>
              </a:ext>
            </a:extLst>
          </p:cNvPr>
          <p:cNvCxnSpPr>
            <a:cxnSpLocks/>
            <a:stCxn id="114" idx="0"/>
            <a:endCxn id="107" idx="3"/>
          </p:cNvCxnSpPr>
          <p:nvPr/>
        </p:nvCxnSpPr>
        <p:spPr>
          <a:xfrm flipH="1" flipV="1">
            <a:off x="7392057" y="5067434"/>
            <a:ext cx="399575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93EF9396-45AE-4ACD-8260-F8FF3BDB1E5C}"/>
              </a:ext>
            </a:extLst>
          </p:cNvPr>
          <p:cNvCxnSpPr>
            <a:cxnSpLocks/>
            <a:stCxn id="117" idx="0"/>
            <a:endCxn id="108" idx="1"/>
          </p:cNvCxnSpPr>
          <p:nvPr/>
        </p:nvCxnSpPr>
        <p:spPr>
          <a:xfrm flipV="1">
            <a:off x="9209920" y="5067434"/>
            <a:ext cx="403763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A5C4051-B6AA-44DB-98F3-E529CDE172A9}"/>
              </a:ext>
            </a:extLst>
          </p:cNvPr>
          <p:cNvCxnSpPr>
            <a:cxnSpLocks/>
            <a:stCxn id="116" idx="0"/>
            <a:endCxn id="108" idx="3"/>
          </p:cNvCxnSpPr>
          <p:nvPr/>
        </p:nvCxnSpPr>
        <p:spPr>
          <a:xfrm flipH="1" flipV="1">
            <a:off x="10186276" y="5067434"/>
            <a:ext cx="441932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1322E22-4F04-4F8D-BE48-3F5820BD7B68}"/>
                  </a:ext>
                </a:extLst>
              </p:cNvPr>
              <p:cNvSpPr txBox="1"/>
              <p:nvPr/>
            </p:nvSpPr>
            <p:spPr>
              <a:xfrm>
                <a:off x="1019554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1322E22-4F04-4F8D-BE48-3F5820BD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54" y="6083434"/>
                <a:ext cx="40267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B99CB9B4-5554-4592-8303-CD49C05181F5}"/>
                  </a:ext>
                </a:extLst>
              </p:cNvPr>
              <p:cNvSpPr txBox="1"/>
              <p:nvPr/>
            </p:nvSpPr>
            <p:spPr>
              <a:xfrm>
                <a:off x="2437842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B99CB9B4-5554-4592-8303-CD49C051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42" y="6083434"/>
                <a:ext cx="40267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88F356DC-DE55-4AA3-BE6E-C97449762BDE}"/>
                  </a:ext>
                </a:extLst>
              </p:cNvPr>
              <p:cNvSpPr txBox="1"/>
              <p:nvPr/>
            </p:nvSpPr>
            <p:spPr>
              <a:xfrm>
                <a:off x="3856131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88F356DC-DE55-4AA3-BE6E-C9744976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131" y="6083434"/>
                <a:ext cx="40267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72F4138D-A1B8-4B33-BC61-A7C03A146A36}"/>
                  </a:ext>
                </a:extLst>
              </p:cNvPr>
              <p:cNvSpPr txBox="1"/>
              <p:nvPr/>
            </p:nvSpPr>
            <p:spPr>
              <a:xfrm>
                <a:off x="5274419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72F4138D-A1B8-4B33-BC61-A7C03A146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19" y="6083434"/>
                <a:ext cx="40267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38B751CC-2F80-41B3-9BBA-9ACE5D694E04}"/>
                  </a:ext>
                </a:extLst>
              </p:cNvPr>
              <p:cNvSpPr txBox="1"/>
              <p:nvPr/>
            </p:nvSpPr>
            <p:spPr>
              <a:xfrm>
                <a:off x="6252393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38B751CC-2F80-41B3-9BBA-9ACE5D694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93" y="6073186"/>
                <a:ext cx="402674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CE6573C-BAB7-41E8-B460-752F0250ED00}"/>
                  </a:ext>
                </a:extLst>
              </p:cNvPr>
              <p:cNvSpPr txBox="1"/>
              <p:nvPr/>
            </p:nvSpPr>
            <p:spPr>
              <a:xfrm>
                <a:off x="7700826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CE6573C-BAB7-41E8-B460-752F0250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826" y="6073186"/>
                <a:ext cx="40267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E8EA9051-827F-4893-A002-74A2C62DA24A}"/>
                  </a:ext>
                </a:extLst>
              </p:cNvPr>
              <p:cNvSpPr txBox="1"/>
              <p:nvPr/>
            </p:nvSpPr>
            <p:spPr>
              <a:xfrm>
                <a:off x="9008584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E8EA9051-827F-4893-A002-74A2C62D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84" y="6073186"/>
                <a:ext cx="40267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5265082-6D6F-4146-8D23-C18825059F8D}"/>
                  </a:ext>
                </a:extLst>
              </p:cNvPr>
              <p:cNvSpPr txBox="1"/>
              <p:nvPr/>
            </p:nvSpPr>
            <p:spPr>
              <a:xfrm>
                <a:off x="10426872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5265082-6D6F-4146-8D23-C1882505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872" y="6073186"/>
                <a:ext cx="40267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6798"/>
                <a:ext cx="11414760" cy="964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1CBB9F"/>
                    </a:solidFill>
                    <a:latin typeface="Titillium" panose="00000500000000000000" pitchFamily="50" charset="0"/>
                  </a:rPr>
                  <a:t>Exemple :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Recherche du maximum dans un tableau non trié :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=2</m:t>
                    </m:r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/</m:t>
                        </m:r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endParaRPr lang="fr-FR" sz="2000" i="1" dirty="0">
                  <a:solidFill>
                    <a:srgbClr val="E74E3E"/>
                  </a:solidFill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82541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Chaque problème est séparé ici en </a:t>
                </a:r>
                <a:r>
                  <a:rPr lang="fr-FR" sz="2000" dirty="0">
                    <a:latin typeface="Titillium" panose="00000500000000000000" pitchFamily="50" charset="0"/>
                  </a:rPr>
                  <a:t>deux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problèmes de </a:t>
                </a:r>
                <a:r>
                  <a:rPr lang="fr-FR" sz="2000" dirty="0">
                    <a:latin typeface="Titillium" panose="00000500000000000000" pitchFamily="50" charset="0"/>
                  </a:rPr>
                  <a:t>taille identique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:</a:t>
                </a:r>
                <a:endParaRPr lang="fr-FR" sz="2000" dirty="0"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6798"/>
                <a:ext cx="11414760" cy="964431"/>
              </a:xfrm>
              <a:prstGeom prst="rect">
                <a:avLst/>
              </a:prstGeom>
              <a:blipFill>
                <a:blip r:embed="rId12"/>
                <a:stretch>
                  <a:fillRect b="-10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4242761" y="31506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7462277" y="314470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97CA1CF-84B2-4896-BE55-95B54DD1670C}"/>
                  </a:ext>
                </a:extLst>
              </p:cNvPr>
              <p:cNvSpPr txBox="1"/>
              <p:nvPr/>
            </p:nvSpPr>
            <p:spPr>
              <a:xfrm>
                <a:off x="3023850" y="3789587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/2)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97CA1CF-84B2-4896-BE55-95B54DD16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50" y="3789587"/>
                <a:ext cx="1029834" cy="400110"/>
              </a:xfrm>
              <a:prstGeom prst="rect">
                <a:avLst/>
              </a:prstGeom>
              <a:blipFill>
                <a:blip r:embed="rId1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/>
              <p:nvPr/>
            </p:nvSpPr>
            <p:spPr>
              <a:xfrm>
                <a:off x="1585948" y="4787146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48" y="4787146"/>
                <a:ext cx="1029834" cy="400110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794D18-EEA1-4220-ABF5-F44E68FDD3EA}"/>
                  </a:ext>
                </a:extLst>
              </p:cNvPr>
              <p:cNvSpPr txBox="1"/>
              <p:nvPr/>
            </p:nvSpPr>
            <p:spPr>
              <a:xfrm>
                <a:off x="4395880" y="4797183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794D18-EEA1-4220-ABF5-F44E68FD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80" y="4797183"/>
                <a:ext cx="1029834" cy="400110"/>
              </a:xfrm>
              <a:prstGeom prst="rect">
                <a:avLst/>
              </a:prstGeom>
              <a:blipFill>
                <a:blip r:embed="rId1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6187E2C2-BEF7-4118-9E5F-568ADEA0B20C}"/>
                  </a:ext>
                </a:extLst>
              </p:cNvPr>
              <p:cNvSpPr txBox="1"/>
              <p:nvPr/>
            </p:nvSpPr>
            <p:spPr>
              <a:xfrm>
                <a:off x="2278497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6187E2C2-BEF7-4118-9E5F-568ADEA0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97" y="5683324"/>
                <a:ext cx="1029834" cy="400110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4D7ED54-3F40-49A9-B6D4-44A13350416B}"/>
                  </a:ext>
                </a:extLst>
              </p:cNvPr>
              <p:cNvSpPr txBox="1"/>
              <p:nvPr/>
            </p:nvSpPr>
            <p:spPr>
              <a:xfrm>
                <a:off x="934595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4D7ED54-3F40-49A9-B6D4-44A13350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95" y="5683324"/>
                <a:ext cx="1029834" cy="400110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B286ED-85AF-498F-B1B0-0D3E2135BF2E}"/>
                  </a:ext>
                </a:extLst>
              </p:cNvPr>
              <p:cNvSpPr txBox="1"/>
              <p:nvPr/>
            </p:nvSpPr>
            <p:spPr>
              <a:xfrm>
                <a:off x="4966301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B286ED-85AF-498F-B1B0-0D3E2135B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301" y="5683324"/>
                <a:ext cx="1029834" cy="400110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24E5A82-1C4F-4DE1-91F1-C834EC9705D7}"/>
                  </a:ext>
                </a:extLst>
              </p:cNvPr>
              <p:cNvSpPr txBox="1"/>
              <p:nvPr/>
            </p:nvSpPr>
            <p:spPr>
              <a:xfrm>
                <a:off x="3622399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24E5A82-1C4F-4DE1-91F1-C834EC970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99" y="5683324"/>
                <a:ext cx="1029834" cy="400110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B76CBFB-1A34-4277-97A9-8E2B587AED10}"/>
                  </a:ext>
                </a:extLst>
              </p:cNvPr>
              <p:cNvSpPr txBox="1"/>
              <p:nvPr/>
            </p:nvSpPr>
            <p:spPr>
              <a:xfrm>
                <a:off x="8082752" y="3870648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/2)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B76CBFB-1A34-4277-97A9-8E2B587AE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752" y="3870648"/>
                <a:ext cx="1029834" cy="400110"/>
              </a:xfrm>
              <a:prstGeom prst="rect">
                <a:avLst/>
              </a:prstGeom>
              <a:blipFill>
                <a:blip r:embed="rId2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D679212-5B71-40E6-981E-CA5A1AE76F9E}"/>
                  </a:ext>
                </a:extLst>
              </p:cNvPr>
              <p:cNvSpPr txBox="1"/>
              <p:nvPr/>
            </p:nvSpPr>
            <p:spPr>
              <a:xfrm>
                <a:off x="6687855" y="4767352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D679212-5B71-40E6-981E-CA5A1AE76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55" y="4767352"/>
                <a:ext cx="1029834" cy="400110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867E9B8B-C0F1-4EDB-A1CC-8FD127C3E228}"/>
                  </a:ext>
                </a:extLst>
              </p:cNvPr>
              <p:cNvSpPr txBox="1"/>
              <p:nvPr/>
            </p:nvSpPr>
            <p:spPr>
              <a:xfrm>
                <a:off x="9480891" y="4767352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867E9B8B-C0F1-4EDB-A1CC-8FD127C3E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891" y="4767352"/>
                <a:ext cx="1029834" cy="400110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DF7B43C-69FF-4F10-BE23-CADAEEFA7A6D}"/>
                  </a:ext>
                </a:extLst>
              </p:cNvPr>
              <p:cNvSpPr txBox="1"/>
              <p:nvPr/>
            </p:nvSpPr>
            <p:spPr>
              <a:xfrm>
                <a:off x="7473237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DF7B43C-69FF-4F10-BE23-CADAEEFA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7" y="5683324"/>
                <a:ext cx="1029834" cy="400110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FD8135C-A3E5-4300-B23B-E73F18AED890}"/>
                  </a:ext>
                </a:extLst>
              </p:cNvPr>
              <p:cNvSpPr txBox="1"/>
              <p:nvPr/>
            </p:nvSpPr>
            <p:spPr>
              <a:xfrm>
                <a:off x="6011474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FD8135C-A3E5-4300-B23B-E73F18AE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474" y="5683324"/>
                <a:ext cx="1029834" cy="400110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6F2EB3-C614-4642-9CFB-836E7E204016}"/>
                  </a:ext>
                </a:extLst>
              </p:cNvPr>
              <p:cNvSpPr txBox="1"/>
              <p:nvPr/>
            </p:nvSpPr>
            <p:spPr>
              <a:xfrm>
                <a:off x="10241428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6F2EB3-C614-4642-9CFB-836E7E2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428" y="5683324"/>
                <a:ext cx="1029834" cy="400110"/>
              </a:xfrm>
              <a:prstGeom prst="rect">
                <a:avLst/>
              </a:prstGeom>
              <a:blipFill>
                <a:blip r:embed="rId2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93FCFA37-FF4D-47D5-811E-C45754D8A51B}"/>
                  </a:ext>
                </a:extLst>
              </p:cNvPr>
              <p:cNvSpPr txBox="1"/>
              <p:nvPr/>
            </p:nvSpPr>
            <p:spPr>
              <a:xfrm>
                <a:off x="8827186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93FCFA37-FF4D-47D5-811E-C45754D8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186" y="5683324"/>
                <a:ext cx="1029834" cy="400110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39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10348075" cy="900747"/>
          </a:xfrm>
        </p:spPr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2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arbre de récursion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/>
              <p:nvPr/>
            </p:nvSpPr>
            <p:spPr>
              <a:xfrm>
                <a:off x="3793130" y="2781256"/>
                <a:ext cx="2425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30" y="2781256"/>
                <a:ext cx="242502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56AF593-9166-4E75-8C9F-87343469E15D}"/>
              </a:ext>
            </a:extLst>
          </p:cNvPr>
          <p:cNvCxnSpPr>
            <a:cxnSpLocks/>
            <a:stCxn id="49" idx="0"/>
            <a:endCxn id="4" idx="1"/>
          </p:cNvCxnSpPr>
          <p:nvPr/>
        </p:nvCxnSpPr>
        <p:spPr>
          <a:xfrm flipV="1">
            <a:off x="3460568" y="3210499"/>
            <a:ext cx="2334470" cy="6791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E05EFFB-927F-4535-8DAF-287D0438FD40}"/>
              </a:ext>
            </a:extLst>
          </p:cNvPr>
          <p:cNvCxnSpPr>
            <a:cxnSpLocks/>
            <a:stCxn id="104" idx="0"/>
          </p:cNvCxnSpPr>
          <p:nvPr/>
        </p:nvCxnSpPr>
        <p:spPr>
          <a:xfrm flipH="1" flipV="1">
            <a:off x="6252394" y="3248646"/>
            <a:ext cx="2345275" cy="622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B8C4A2A-7354-4D37-BDF9-6466FD5C9245}"/>
              </a:ext>
            </a:extLst>
          </p:cNvPr>
          <p:cNvCxnSpPr>
            <a:cxnSpLocks/>
            <a:stCxn id="51" idx="0"/>
            <a:endCxn id="49" idx="1"/>
          </p:cNvCxnSpPr>
          <p:nvPr/>
        </p:nvCxnSpPr>
        <p:spPr>
          <a:xfrm flipV="1">
            <a:off x="2012623" y="4089669"/>
            <a:ext cx="1161648" cy="777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737A497-BD14-4CE0-83BA-A16D5A495AEF}"/>
              </a:ext>
            </a:extLst>
          </p:cNvPr>
          <p:cNvCxnSpPr>
            <a:cxnSpLocks/>
            <a:stCxn id="49" idx="3"/>
            <a:endCxn id="61" idx="0"/>
          </p:cNvCxnSpPr>
          <p:nvPr/>
        </p:nvCxnSpPr>
        <p:spPr>
          <a:xfrm>
            <a:off x="3746864" y="4089669"/>
            <a:ext cx="1047278" cy="777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ADE20F3-6B7B-459B-8138-12787890CEC0}"/>
              </a:ext>
            </a:extLst>
          </p:cNvPr>
          <p:cNvCxnSpPr>
            <a:cxnSpLocks/>
            <a:stCxn id="78" idx="0"/>
            <a:endCxn id="51" idx="1"/>
          </p:cNvCxnSpPr>
          <p:nvPr/>
        </p:nvCxnSpPr>
        <p:spPr>
          <a:xfrm flipV="1">
            <a:off x="1220892" y="5067434"/>
            <a:ext cx="505434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6C60C80-A931-41A6-ACD8-1C328BF18E3B}"/>
              </a:ext>
            </a:extLst>
          </p:cNvPr>
          <p:cNvCxnSpPr>
            <a:cxnSpLocks/>
            <a:stCxn id="77" idx="0"/>
            <a:endCxn id="51" idx="3"/>
          </p:cNvCxnSpPr>
          <p:nvPr/>
        </p:nvCxnSpPr>
        <p:spPr>
          <a:xfrm flipH="1" flipV="1">
            <a:off x="2298919" y="5067434"/>
            <a:ext cx="340261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18FEF42-2D5D-434D-AA8D-5F254E9EF58C}"/>
              </a:ext>
            </a:extLst>
          </p:cNvPr>
          <p:cNvCxnSpPr>
            <a:cxnSpLocks/>
            <a:stCxn id="80" idx="0"/>
            <a:endCxn id="61" idx="1"/>
          </p:cNvCxnSpPr>
          <p:nvPr/>
        </p:nvCxnSpPr>
        <p:spPr>
          <a:xfrm flipV="1">
            <a:off x="4057468" y="5067434"/>
            <a:ext cx="450377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E0BA93B-DC22-4AEA-BFD1-05B36651605E}"/>
              </a:ext>
            </a:extLst>
          </p:cNvPr>
          <p:cNvCxnSpPr>
            <a:cxnSpLocks/>
            <a:stCxn id="79" idx="0"/>
            <a:endCxn id="61" idx="3"/>
          </p:cNvCxnSpPr>
          <p:nvPr/>
        </p:nvCxnSpPr>
        <p:spPr>
          <a:xfrm flipH="1" flipV="1">
            <a:off x="5080438" y="5067434"/>
            <a:ext cx="395318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CCBFBC0-1653-4A4D-9C3B-3D86E1EA14CD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7105761" y="4191269"/>
            <a:ext cx="1098074" cy="676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BD32202-D2D4-48DD-BB7E-9AD189FBB66E}"/>
              </a:ext>
            </a:extLst>
          </p:cNvPr>
          <p:cNvCxnSpPr>
            <a:cxnSpLocks/>
            <a:stCxn id="108" idx="0"/>
            <a:endCxn id="104" idx="3"/>
          </p:cNvCxnSpPr>
          <p:nvPr/>
        </p:nvCxnSpPr>
        <p:spPr>
          <a:xfrm flipH="1" flipV="1">
            <a:off x="8776428" y="4191269"/>
            <a:ext cx="1123552" cy="676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6D9D3776-F321-4949-A50D-803B4DFE2348}"/>
              </a:ext>
            </a:extLst>
          </p:cNvPr>
          <p:cNvCxnSpPr>
            <a:cxnSpLocks/>
            <a:stCxn id="115" idx="0"/>
            <a:endCxn id="107" idx="1"/>
          </p:cNvCxnSpPr>
          <p:nvPr/>
        </p:nvCxnSpPr>
        <p:spPr>
          <a:xfrm flipV="1">
            <a:off x="6373344" y="5067434"/>
            <a:ext cx="446120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B4E434FA-88E7-4DED-A8E7-77EEC2E5A5E4}"/>
              </a:ext>
            </a:extLst>
          </p:cNvPr>
          <p:cNvCxnSpPr>
            <a:cxnSpLocks/>
            <a:stCxn id="114" idx="0"/>
            <a:endCxn id="107" idx="3"/>
          </p:cNvCxnSpPr>
          <p:nvPr/>
        </p:nvCxnSpPr>
        <p:spPr>
          <a:xfrm flipH="1" flipV="1">
            <a:off x="7392057" y="5067434"/>
            <a:ext cx="399575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93EF9396-45AE-4ACD-8260-F8FF3BDB1E5C}"/>
              </a:ext>
            </a:extLst>
          </p:cNvPr>
          <p:cNvCxnSpPr>
            <a:cxnSpLocks/>
            <a:stCxn id="117" idx="0"/>
            <a:endCxn id="108" idx="1"/>
          </p:cNvCxnSpPr>
          <p:nvPr/>
        </p:nvCxnSpPr>
        <p:spPr>
          <a:xfrm flipV="1">
            <a:off x="9209920" y="5067434"/>
            <a:ext cx="403763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A5C4051-B6AA-44DB-98F3-E529CDE172A9}"/>
              </a:ext>
            </a:extLst>
          </p:cNvPr>
          <p:cNvCxnSpPr>
            <a:cxnSpLocks/>
            <a:stCxn id="116" idx="0"/>
            <a:endCxn id="108" idx="3"/>
          </p:cNvCxnSpPr>
          <p:nvPr/>
        </p:nvCxnSpPr>
        <p:spPr>
          <a:xfrm flipH="1" flipV="1">
            <a:off x="10186276" y="5067434"/>
            <a:ext cx="441932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1322E22-4F04-4F8D-BE48-3F5820BD7B68}"/>
                  </a:ext>
                </a:extLst>
              </p:cNvPr>
              <p:cNvSpPr txBox="1"/>
              <p:nvPr/>
            </p:nvSpPr>
            <p:spPr>
              <a:xfrm>
                <a:off x="1019554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1322E22-4F04-4F8D-BE48-3F5820BD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54" y="6083434"/>
                <a:ext cx="40267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B99CB9B4-5554-4592-8303-CD49C05181F5}"/>
                  </a:ext>
                </a:extLst>
              </p:cNvPr>
              <p:cNvSpPr txBox="1"/>
              <p:nvPr/>
            </p:nvSpPr>
            <p:spPr>
              <a:xfrm>
                <a:off x="2437842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B99CB9B4-5554-4592-8303-CD49C051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42" y="6083434"/>
                <a:ext cx="40267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88F356DC-DE55-4AA3-BE6E-C97449762BDE}"/>
                  </a:ext>
                </a:extLst>
              </p:cNvPr>
              <p:cNvSpPr txBox="1"/>
              <p:nvPr/>
            </p:nvSpPr>
            <p:spPr>
              <a:xfrm>
                <a:off x="3856131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88F356DC-DE55-4AA3-BE6E-C9744976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131" y="6083434"/>
                <a:ext cx="40267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72F4138D-A1B8-4B33-BC61-A7C03A146A36}"/>
                  </a:ext>
                </a:extLst>
              </p:cNvPr>
              <p:cNvSpPr txBox="1"/>
              <p:nvPr/>
            </p:nvSpPr>
            <p:spPr>
              <a:xfrm>
                <a:off x="5274419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72F4138D-A1B8-4B33-BC61-A7C03A146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19" y="6083434"/>
                <a:ext cx="40267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38B751CC-2F80-41B3-9BBA-9ACE5D694E04}"/>
                  </a:ext>
                </a:extLst>
              </p:cNvPr>
              <p:cNvSpPr txBox="1"/>
              <p:nvPr/>
            </p:nvSpPr>
            <p:spPr>
              <a:xfrm>
                <a:off x="6252393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38B751CC-2F80-41B3-9BBA-9ACE5D694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93" y="6073186"/>
                <a:ext cx="402674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CE6573C-BAB7-41E8-B460-752F0250ED00}"/>
                  </a:ext>
                </a:extLst>
              </p:cNvPr>
              <p:cNvSpPr txBox="1"/>
              <p:nvPr/>
            </p:nvSpPr>
            <p:spPr>
              <a:xfrm>
                <a:off x="7700826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CE6573C-BAB7-41E8-B460-752F0250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826" y="6073186"/>
                <a:ext cx="40267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E8EA9051-827F-4893-A002-74A2C62DA24A}"/>
                  </a:ext>
                </a:extLst>
              </p:cNvPr>
              <p:cNvSpPr txBox="1"/>
              <p:nvPr/>
            </p:nvSpPr>
            <p:spPr>
              <a:xfrm>
                <a:off x="9008584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E8EA9051-827F-4893-A002-74A2C62D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84" y="6073186"/>
                <a:ext cx="40267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5265082-6D6F-4146-8D23-C18825059F8D}"/>
                  </a:ext>
                </a:extLst>
              </p:cNvPr>
              <p:cNvSpPr txBox="1"/>
              <p:nvPr/>
            </p:nvSpPr>
            <p:spPr>
              <a:xfrm>
                <a:off x="10426872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5265082-6D6F-4146-8D23-C1882505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872" y="6073186"/>
                <a:ext cx="40267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6798"/>
                <a:ext cx="11414760" cy="964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1CBB9F"/>
                    </a:solidFill>
                    <a:latin typeface="Titillium" panose="00000500000000000000" pitchFamily="50" charset="0"/>
                  </a:rPr>
                  <a:t>Exemple :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Recherche du maximum dans un tableau non trié :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=2</m:t>
                    </m:r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/</m:t>
                        </m:r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endParaRPr lang="fr-FR" sz="2000" i="1" dirty="0">
                  <a:solidFill>
                    <a:srgbClr val="E74E3E"/>
                  </a:solidFill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82541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Chaque problème est séparé ici en </a:t>
                </a:r>
                <a:r>
                  <a:rPr lang="fr-FR" sz="2000" dirty="0">
                    <a:latin typeface="Titillium" panose="00000500000000000000" pitchFamily="50" charset="0"/>
                  </a:rPr>
                  <a:t>deux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problèmes de </a:t>
                </a:r>
                <a:r>
                  <a:rPr lang="fr-FR" sz="2000" dirty="0">
                    <a:latin typeface="Titillium" panose="00000500000000000000" pitchFamily="50" charset="0"/>
                  </a:rPr>
                  <a:t>taille identique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:</a:t>
                </a:r>
                <a:endParaRPr lang="fr-FR" sz="2000" dirty="0"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6798"/>
                <a:ext cx="11414760" cy="964431"/>
              </a:xfrm>
              <a:prstGeom prst="rect">
                <a:avLst/>
              </a:prstGeom>
              <a:blipFill>
                <a:blip r:embed="rId12"/>
                <a:stretch>
                  <a:fillRect b="-10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4242761" y="31506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7462277" y="314470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/>
              <p:nvPr/>
            </p:nvSpPr>
            <p:spPr>
              <a:xfrm>
                <a:off x="1585948" y="4787146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48" y="4787146"/>
                <a:ext cx="1029834" cy="400110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794D18-EEA1-4220-ABF5-F44E68FDD3EA}"/>
                  </a:ext>
                </a:extLst>
              </p:cNvPr>
              <p:cNvSpPr txBox="1"/>
              <p:nvPr/>
            </p:nvSpPr>
            <p:spPr>
              <a:xfrm>
                <a:off x="4395880" y="4797183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794D18-EEA1-4220-ABF5-F44E68FD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80" y="4797183"/>
                <a:ext cx="1029834" cy="400110"/>
              </a:xfrm>
              <a:prstGeom prst="rect">
                <a:avLst/>
              </a:prstGeom>
              <a:blipFill>
                <a:blip r:embed="rId1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6187E2C2-BEF7-4118-9E5F-568ADEA0B20C}"/>
                  </a:ext>
                </a:extLst>
              </p:cNvPr>
              <p:cNvSpPr txBox="1"/>
              <p:nvPr/>
            </p:nvSpPr>
            <p:spPr>
              <a:xfrm>
                <a:off x="2278497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6187E2C2-BEF7-4118-9E5F-568ADEA0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97" y="5683324"/>
                <a:ext cx="1029834" cy="400110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4D7ED54-3F40-49A9-B6D4-44A13350416B}"/>
                  </a:ext>
                </a:extLst>
              </p:cNvPr>
              <p:cNvSpPr txBox="1"/>
              <p:nvPr/>
            </p:nvSpPr>
            <p:spPr>
              <a:xfrm>
                <a:off x="934595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4D7ED54-3F40-49A9-B6D4-44A13350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95" y="5683324"/>
                <a:ext cx="1029834" cy="400110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B286ED-85AF-498F-B1B0-0D3E2135BF2E}"/>
                  </a:ext>
                </a:extLst>
              </p:cNvPr>
              <p:cNvSpPr txBox="1"/>
              <p:nvPr/>
            </p:nvSpPr>
            <p:spPr>
              <a:xfrm>
                <a:off x="4966301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B286ED-85AF-498F-B1B0-0D3E2135B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301" y="5683324"/>
                <a:ext cx="1029834" cy="400110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24E5A82-1C4F-4DE1-91F1-C834EC9705D7}"/>
                  </a:ext>
                </a:extLst>
              </p:cNvPr>
              <p:cNvSpPr txBox="1"/>
              <p:nvPr/>
            </p:nvSpPr>
            <p:spPr>
              <a:xfrm>
                <a:off x="3622399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24E5A82-1C4F-4DE1-91F1-C834EC970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99" y="5683324"/>
                <a:ext cx="1029834" cy="400110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D679212-5B71-40E6-981E-CA5A1AE76F9E}"/>
                  </a:ext>
                </a:extLst>
              </p:cNvPr>
              <p:cNvSpPr txBox="1"/>
              <p:nvPr/>
            </p:nvSpPr>
            <p:spPr>
              <a:xfrm>
                <a:off x="6687855" y="4767352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D679212-5B71-40E6-981E-CA5A1AE76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55" y="4767352"/>
                <a:ext cx="1029834" cy="400110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867E9B8B-C0F1-4EDB-A1CC-8FD127C3E228}"/>
                  </a:ext>
                </a:extLst>
              </p:cNvPr>
              <p:cNvSpPr txBox="1"/>
              <p:nvPr/>
            </p:nvSpPr>
            <p:spPr>
              <a:xfrm>
                <a:off x="9480891" y="4767352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/4)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867E9B8B-C0F1-4EDB-A1CC-8FD127C3E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891" y="4767352"/>
                <a:ext cx="1029834" cy="400110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DF7B43C-69FF-4F10-BE23-CADAEEFA7A6D}"/>
                  </a:ext>
                </a:extLst>
              </p:cNvPr>
              <p:cNvSpPr txBox="1"/>
              <p:nvPr/>
            </p:nvSpPr>
            <p:spPr>
              <a:xfrm>
                <a:off x="7473237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DF7B43C-69FF-4F10-BE23-CADAEEFA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7" y="5683324"/>
                <a:ext cx="1029834" cy="400110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FD8135C-A3E5-4300-B23B-E73F18AED890}"/>
                  </a:ext>
                </a:extLst>
              </p:cNvPr>
              <p:cNvSpPr txBox="1"/>
              <p:nvPr/>
            </p:nvSpPr>
            <p:spPr>
              <a:xfrm>
                <a:off x="6011474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FD8135C-A3E5-4300-B23B-E73F18AE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474" y="5683324"/>
                <a:ext cx="1029834" cy="400110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6F2EB3-C614-4642-9CFB-836E7E204016}"/>
                  </a:ext>
                </a:extLst>
              </p:cNvPr>
              <p:cNvSpPr txBox="1"/>
              <p:nvPr/>
            </p:nvSpPr>
            <p:spPr>
              <a:xfrm>
                <a:off x="10241428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6F2EB3-C614-4642-9CFB-836E7E2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428" y="5683324"/>
                <a:ext cx="1029834" cy="400110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93FCFA37-FF4D-47D5-811E-C45754D8A51B}"/>
                  </a:ext>
                </a:extLst>
              </p:cNvPr>
              <p:cNvSpPr txBox="1"/>
              <p:nvPr/>
            </p:nvSpPr>
            <p:spPr>
              <a:xfrm>
                <a:off x="8827186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93FCFA37-FF4D-47D5-811E-C45754D8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186" y="5683324"/>
                <a:ext cx="1029834" cy="400110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/>
              <p:nvPr/>
            </p:nvSpPr>
            <p:spPr>
              <a:xfrm>
                <a:off x="981784" y="3799471"/>
                <a:ext cx="2636619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84" y="3799471"/>
                <a:ext cx="2636619" cy="400110"/>
              </a:xfrm>
              <a:prstGeom prst="rect">
                <a:avLst/>
              </a:prstGeom>
              <a:blipFill>
                <a:blip r:embed="rId2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ZoneTexte 47"/>
          <p:cNvSpPr txBox="1"/>
          <p:nvPr/>
        </p:nvSpPr>
        <p:spPr>
          <a:xfrm>
            <a:off x="2230740" y="411028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220493" y="41065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/>
              <p:nvPr/>
            </p:nvSpPr>
            <p:spPr>
              <a:xfrm>
                <a:off x="6052078" y="3791159"/>
                <a:ext cx="2636619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78" y="3791159"/>
                <a:ext cx="2636619" cy="400110"/>
              </a:xfrm>
              <a:prstGeom prst="rect">
                <a:avLst/>
              </a:prstGeom>
              <a:blipFill>
                <a:blip r:embed="rId2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ZoneTexte 52"/>
          <p:cNvSpPr txBox="1"/>
          <p:nvPr/>
        </p:nvSpPr>
        <p:spPr>
          <a:xfrm>
            <a:off x="7301034" y="41019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9290787" y="409819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932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Récursivité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253E10-B173-EB3D-E7A3-0CF67C79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41" y="638999"/>
            <a:ext cx="3827717" cy="63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10348075" cy="900747"/>
          </a:xfrm>
        </p:spPr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2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arbre de récursion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/>
              <p:nvPr/>
            </p:nvSpPr>
            <p:spPr>
              <a:xfrm>
                <a:off x="3793130" y="2781256"/>
                <a:ext cx="2425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30" y="2781256"/>
                <a:ext cx="242502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56AF593-9166-4E75-8C9F-87343469E15D}"/>
              </a:ext>
            </a:extLst>
          </p:cNvPr>
          <p:cNvCxnSpPr>
            <a:cxnSpLocks/>
            <a:stCxn id="49" idx="0"/>
            <a:endCxn id="4" idx="1"/>
          </p:cNvCxnSpPr>
          <p:nvPr/>
        </p:nvCxnSpPr>
        <p:spPr>
          <a:xfrm flipV="1">
            <a:off x="3460568" y="3210499"/>
            <a:ext cx="2334470" cy="6791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E05EFFB-927F-4535-8DAF-287D0438FD40}"/>
              </a:ext>
            </a:extLst>
          </p:cNvPr>
          <p:cNvCxnSpPr>
            <a:cxnSpLocks/>
            <a:stCxn id="104" idx="0"/>
          </p:cNvCxnSpPr>
          <p:nvPr/>
        </p:nvCxnSpPr>
        <p:spPr>
          <a:xfrm flipH="1" flipV="1">
            <a:off x="6252394" y="3248646"/>
            <a:ext cx="2345275" cy="622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B8C4A2A-7354-4D37-BDF9-6466FD5C9245}"/>
              </a:ext>
            </a:extLst>
          </p:cNvPr>
          <p:cNvCxnSpPr>
            <a:cxnSpLocks/>
            <a:stCxn id="51" idx="0"/>
            <a:endCxn id="49" idx="1"/>
          </p:cNvCxnSpPr>
          <p:nvPr/>
        </p:nvCxnSpPr>
        <p:spPr>
          <a:xfrm flipV="1">
            <a:off x="2012623" y="4089669"/>
            <a:ext cx="1161648" cy="777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737A497-BD14-4CE0-83BA-A16D5A495AEF}"/>
              </a:ext>
            </a:extLst>
          </p:cNvPr>
          <p:cNvCxnSpPr>
            <a:cxnSpLocks/>
            <a:stCxn id="49" idx="3"/>
            <a:endCxn id="61" idx="0"/>
          </p:cNvCxnSpPr>
          <p:nvPr/>
        </p:nvCxnSpPr>
        <p:spPr>
          <a:xfrm>
            <a:off x="3746864" y="4089669"/>
            <a:ext cx="1047278" cy="777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ADE20F3-6B7B-459B-8138-12787890CEC0}"/>
              </a:ext>
            </a:extLst>
          </p:cNvPr>
          <p:cNvCxnSpPr>
            <a:cxnSpLocks/>
            <a:stCxn id="78" idx="0"/>
            <a:endCxn id="51" idx="1"/>
          </p:cNvCxnSpPr>
          <p:nvPr/>
        </p:nvCxnSpPr>
        <p:spPr>
          <a:xfrm flipV="1">
            <a:off x="1220892" y="5067434"/>
            <a:ext cx="505434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6C60C80-A931-41A6-ACD8-1C328BF18E3B}"/>
              </a:ext>
            </a:extLst>
          </p:cNvPr>
          <p:cNvCxnSpPr>
            <a:cxnSpLocks/>
            <a:stCxn id="77" idx="0"/>
            <a:endCxn id="51" idx="3"/>
          </p:cNvCxnSpPr>
          <p:nvPr/>
        </p:nvCxnSpPr>
        <p:spPr>
          <a:xfrm flipH="1" flipV="1">
            <a:off x="2298919" y="5067434"/>
            <a:ext cx="340261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18FEF42-2D5D-434D-AA8D-5F254E9EF58C}"/>
              </a:ext>
            </a:extLst>
          </p:cNvPr>
          <p:cNvCxnSpPr>
            <a:cxnSpLocks/>
            <a:stCxn id="80" idx="0"/>
            <a:endCxn id="61" idx="1"/>
          </p:cNvCxnSpPr>
          <p:nvPr/>
        </p:nvCxnSpPr>
        <p:spPr>
          <a:xfrm flipV="1">
            <a:off x="4057468" y="5067434"/>
            <a:ext cx="450377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E0BA93B-DC22-4AEA-BFD1-05B36651605E}"/>
              </a:ext>
            </a:extLst>
          </p:cNvPr>
          <p:cNvCxnSpPr>
            <a:cxnSpLocks/>
            <a:stCxn id="79" idx="0"/>
            <a:endCxn id="61" idx="3"/>
          </p:cNvCxnSpPr>
          <p:nvPr/>
        </p:nvCxnSpPr>
        <p:spPr>
          <a:xfrm flipH="1" flipV="1">
            <a:off x="5080438" y="5067434"/>
            <a:ext cx="395318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CCBFBC0-1653-4A4D-9C3B-3D86E1EA14CD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7105761" y="4191269"/>
            <a:ext cx="1098074" cy="676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BD32202-D2D4-48DD-BB7E-9AD189FBB66E}"/>
              </a:ext>
            </a:extLst>
          </p:cNvPr>
          <p:cNvCxnSpPr>
            <a:cxnSpLocks/>
            <a:stCxn id="108" idx="0"/>
            <a:endCxn id="104" idx="3"/>
          </p:cNvCxnSpPr>
          <p:nvPr/>
        </p:nvCxnSpPr>
        <p:spPr>
          <a:xfrm flipH="1" flipV="1">
            <a:off x="8776428" y="4191269"/>
            <a:ext cx="1123552" cy="676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6D9D3776-F321-4949-A50D-803B4DFE2348}"/>
              </a:ext>
            </a:extLst>
          </p:cNvPr>
          <p:cNvCxnSpPr>
            <a:cxnSpLocks/>
            <a:stCxn id="115" idx="0"/>
            <a:endCxn id="107" idx="1"/>
          </p:cNvCxnSpPr>
          <p:nvPr/>
        </p:nvCxnSpPr>
        <p:spPr>
          <a:xfrm flipV="1">
            <a:off x="6373344" y="5067434"/>
            <a:ext cx="446120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B4E434FA-88E7-4DED-A8E7-77EEC2E5A5E4}"/>
              </a:ext>
            </a:extLst>
          </p:cNvPr>
          <p:cNvCxnSpPr>
            <a:cxnSpLocks/>
            <a:stCxn id="114" idx="0"/>
            <a:endCxn id="107" idx="3"/>
          </p:cNvCxnSpPr>
          <p:nvPr/>
        </p:nvCxnSpPr>
        <p:spPr>
          <a:xfrm flipH="1" flipV="1">
            <a:off x="7392057" y="5067434"/>
            <a:ext cx="399575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93EF9396-45AE-4ACD-8260-F8FF3BDB1E5C}"/>
              </a:ext>
            </a:extLst>
          </p:cNvPr>
          <p:cNvCxnSpPr>
            <a:cxnSpLocks/>
            <a:stCxn id="117" idx="0"/>
            <a:endCxn id="108" idx="1"/>
          </p:cNvCxnSpPr>
          <p:nvPr/>
        </p:nvCxnSpPr>
        <p:spPr>
          <a:xfrm flipV="1">
            <a:off x="9209920" y="5067434"/>
            <a:ext cx="403763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A5C4051-B6AA-44DB-98F3-E529CDE172A9}"/>
              </a:ext>
            </a:extLst>
          </p:cNvPr>
          <p:cNvCxnSpPr>
            <a:cxnSpLocks/>
            <a:stCxn id="116" idx="0"/>
            <a:endCxn id="108" idx="3"/>
          </p:cNvCxnSpPr>
          <p:nvPr/>
        </p:nvCxnSpPr>
        <p:spPr>
          <a:xfrm flipH="1" flipV="1">
            <a:off x="10186276" y="5067434"/>
            <a:ext cx="441932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1322E22-4F04-4F8D-BE48-3F5820BD7B68}"/>
                  </a:ext>
                </a:extLst>
              </p:cNvPr>
              <p:cNvSpPr txBox="1"/>
              <p:nvPr/>
            </p:nvSpPr>
            <p:spPr>
              <a:xfrm>
                <a:off x="1019554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1322E22-4F04-4F8D-BE48-3F5820BD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54" y="6083434"/>
                <a:ext cx="40267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B99CB9B4-5554-4592-8303-CD49C05181F5}"/>
                  </a:ext>
                </a:extLst>
              </p:cNvPr>
              <p:cNvSpPr txBox="1"/>
              <p:nvPr/>
            </p:nvSpPr>
            <p:spPr>
              <a:xfrm>
                <a:off x="2437842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B99CB9B4-5554-4592-8303-CD49C051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42" y="6083434"/>
                <a:ext cx="40267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88F356DC-DE55-4AA3-BE6E-C97449762BDE}"/>
                  </a:ext>
                </a:extLst>
              </p:cNvPr>
              <p:cNvSpPr txBox="1"/>
              <p:nvPr/>
            </p:nvSpPr>
            <p:spPr>
              <a:xfrm>
                <a:off x="3856131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88F356DC-DE55-4AA3-BE6E-C9744976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131" y="6083434"/>
                <a:ext cx="40267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72F4138D-A1B8-4B33-BC61-A7C03A146A36}"/>
                  </a:ext>
                </a:extLst>
              </p:cNvPr>
              <p:cNvSpPr txBox="1"/>
              <p:nvPr/>
            </p:nvSpPr>
            <p:spPr>
              <a:xfrm>
                <a:off x="5274419" y="6083434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72F4138D-A1B8-4B33-BC61-A7C03A146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19" y="6083434"/>
                <a:ext cx="40267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38B751CC-2F80-41B3-9BBA-9ACE5D694E04}"/>
                  </a:ext>
                </a:extLst>
              </p:cNvPr>
              <p:cNvSpPr txBox="1"/>
              <p:nvPr/>
            </p:nvSpPr>
            <p:spPr>
              <a:xfrm>
                <a:off x="6252393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38B751CC-2F80-41B3-9BBA-9ACE5D694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93" y="6073186"/>
                <a:ext cx="402674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CE6573C-BAB7-41E8-B460-752F0250ED00}"/>
                  </a:ext>
                </a:extLst>
              </p:cNvPr>
              <p:cNvSpPr txBox="1"/>
              <p:nvPr/>
            </p:nvSpPr>
            <p:spPr>
              <a:xfrm>
                <a:off x="7700826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CE6573C-BAB7-41E8-B460-752F0250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826" y="6073186"/>
                <a:ext cx="40267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E8EA9051-827F-4893-A002-74A2C62DA24A}"/>
                  </a:ext>
                </a:extLst>
              </p:cNvPr>
              <p:cNvSpPr txBox="1"/>
              <p:nvPr/>
            </p:nvSpPr>
            <p:spPr>
              <a:xfrm>
                <a:off x="9008584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E8EA9051-827F-4893-A002-74A2C62D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84" y="6073186"/>
                <a:ext cx="40267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5265082-6D6F-4146-8D23-C18825059F8D}"/>
                  </a:ext>
                </a:extLst>
              </p:cNvPr>
              <p:cNvSpPr txBox="1"/>
              <p:nvPr/>
            </p:nvSpPr>
            <p:spPr>
              <a:xfrm>
                <a:off x="10426872" y="6073186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5265082-6D6F-4146-8D23-C1882505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872" y="6073186"/>
                <a:ext cx="40267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6798"/>
                <a:ext cx="11414760" cy="964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1CBB9F"/>
                    </a:solidFill>
                    <a:latin typeface="Titillium" panose="00000500000000000000" pitchFamily="50" charset="0"/>
                  </a:rPr>
                  <a:t>Exemple :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Recherche du maximum dans un tableau non trié :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=2</m:t>
                    </m:r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/</m:t>
                        </m:r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endParaRPr lang="fr-FR" sz="2000" dirty="0">
                  <a:solidFill>
                    <a:srgbClr val="E74E3E"/>
                  </a:solidFill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82541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Chaque problème est séparé ici en </a:t>
                </a:r>
                <a:r>
                  <a:rPr lang="fr-FR" sz="2000" dirty="0">
                    <a:latin typeface="Titillium" panose="00000500000000000000" pitchFamily="50" charset="0"/>
                  </a:rPr>
                  <a:t>deux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problèmes de </a:t>
                </a:r>
                <a:r>
                  <a:rPr lang="fr-FR" sz="2000" dirty="0">
                    <a:latin typeface="Titillium" panose="00000500000000000000" pitchFamily="50" charset="0"/>
                  </a:rPr>
                  <a:t>taille identique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:</a:t>
                </a:r>
                <a:endParaRPr lang="fr-FR" sz="2000" dirty="0"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6798"/>
                <a:ext cx="11414760" cy="964431"/>
              </a:xfrm>
              <a:prstGeom prst="rect">
                <a:avLst/>
              </a:prstGeom>
              <a:blipFill>
                <a:blip r:embed="rId12"/>
                <a:stretch>
                  <a:fillRect b="-10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4242761" y="31506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7462277" y="314470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/>
              <p:nvPr/>
            </p:nvSpPr>
            <p:spPr>
              <a:xfrm>
                <a:off x="340362" y="4808195"/>
                <a:ext cx="1851148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m:rPr>
                              <m:lit/>
                            </m:rP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     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2" y="4808195"/>
                <a:ext cx="1851148" cy="400110"/>
              </a:xfrm>
              <a:prstGeom prst="rect">
                <a:avLst/>
              </a:prstGeom>
              <a:blipFill>
                <a:blip r:embed="rId1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6187E2C2-BEF7-4118-9E5F-568ADEA0B20C}"/>
                  </a:ext>
                </a:extLst>
              </p:cNvPr>
              <p:cNvSpPr txBox="1"/>
              <p:nvPr/>
            </p:nvSpPr>
            <p:spPr>
              <a:xfrm>
                <a:off x="2278497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6187E2C2-BEF7-4118-9E5F-568ADEA0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97" y="5683324"/>
                <a:ext cx="1029834" cy="400110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4D7ED54-3F40-49A9-B6D4-44A13350416B}"/>
                  </a:ext>
                </a:extLst>
              </p:cNvPr>
              <p:cNvSpPr txBox="1"/>
              <p:nvPr/>
            </p:nvSpPr>
            <p:spPr>
              <a:xfrm>
                <a:off x="934595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4D7ED54-3F40-49A9-B6D4-44A13350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95" y="5683324"/>
                <a:ext cx="1029834" cy="400110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B286ED-85AF-498F-B1B0-0D3E2135BF2E}"/>
                  </a:ext>
                </a:extLst>
              </p:cNvPr>
              <p:cNvSpPr txBox="1"/>
              <p:nvPr/>
            </p:nvSpPr>
            <p:spPr>
              <a:xfrm>
                <a:off x="4966301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B286ED-85AF-498F-B1B0-0D3E2135B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301" y="5683324"/>
                <a:ext cx="1029834" cy="400110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24E5A82-1C4F-4DE1-91F1-C834EC9705D7}"/>
                  </a:ext>
                </a:extLst>
              </p:cNvPr>
              <p:cNvSpPr txBox="1"/>
              <p:nvPr/>
            </p:nvSpPr>
            <p:spPr>
              <a:xfrm>
                <a:off x="3622399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24E5A82-1C4F-4DE1-91F1-C834EC970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99" y="5683324"/>
                <a:ext cx="1029834" cy="400110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DF7B43C-69FF-4F10-BE23-CADAEEFA7A6D}"/>
                  </a:ext>
                </a:extLst>
              </p:cNvPr>
              <p:cNvSpPr txBox="1"/>
              <p:nvPr/>
            </p:nvSpPr>
            <p:spPr>
              <a:xfrm>
                <a:off x="7473237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DF7B43C-69FF-4F10-BE23-CADAEEFA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7" y="5683324"/>
                <a:ext cx="1029834" cy="400110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FD8135C-A3E5-4300-B23B-E73F18AED890}"/>
                  </a:ext>
                </a:extLst>
              </p:cNvPr>
              <p:cNvSpPr txBox="1"/>
              <p:nvPr/>
            </p:nvSpPr>
            <p:spPr>
              <a:xfrm>
                <a:off x="6011474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FD8135C-A3E5-4300-B23B-E73F18AE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474" y="5683324"/>
                <a:ext cx="1029834" cy="400110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6F2EB3-C614-4642-9CFB-836E7E204016}"/>
                  </a:ext>
                </a:extLst>
              </p:cNvPr>
              <p:cNvSpPr txBox="1"/>
              <p:nvPr/>
            </p:nvSpPr>
            <p:spPr>
              <a:xfrm>
                <a:off x="10241428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6F2EB3-C614-4642-9CFB-836E7E2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428" y="5683324"/>
                <a:ext cx="1029834" cy="400110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93FCFA37-FF4D-47D5-811E-C45754D8A51B}"/>
                  </a:ext>
                </a:extLst>
              </p:cNvPr>
              <p:cNvSpPr txBox="1"/>
              <p:nvPr/>
            </p:nvSpPr>
            <p:spPr>
              <a:xfrm>
                <a:off x="8827186" y="5683324"/>
                <a:ext cx="1029834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/8)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93FCFA37-FF4D-47D5-811E-C45754D8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186" y="5683324"/>
                <a:ext cx="1029834" cy="400110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/>
              <p:nvPr/>
            </p:nvSpPr>
            <p:spPr>
              <a:xfrm>
                <a:off x="981784" y="3799471"/>
                <a:ext cx="2614818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84" y="3799471"/>
                <a:ext cx="2614818" cy="400110"/>
              </a:xfrm>
              <a:prstGeom prst="rect">
                <a:avLst/>
              </a:prstGeom>
              <a:blipFill>
                <a:blip r:embed="rId2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ZoneTexte 47"/>
          <p:cNvSpPr txBox="1"/>
          <p:nvPr/>
        </p:nvSpPr>
        <p:spPr>
          <a:xfrm>
            <a:off x="2230740" y="411028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220493" y="41065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/>
              <p:nvPr/>
            </p:nvSpPr>
            <p:spPr>
              <a:xfrm>
                <a:off x="6052078" y="3791159"/>
                <a:ext cx="2614818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78" y="3791159"/>
                <a:ext cx="2614818" cy="400110"/>
              </a:xfrm>
              <a:prstGeom prst="rect">
                <a:avLst/>
              </a:prstGeom>
              <a:blipFill>
                <a:blip r:embed="rId2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ZoneTexte 52"/>
          <p:cNvSpPr txBox="1"/>
          <p:nvPr/>
        </p:nvSpPr>
        <p:spPr>
          <a:xfrm>
            <a:off x="7301034" y="41019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9290787" y="409819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/>
              <p:nvPr/>
            </p:nvSpPr>
            <p:spPr>
              <a:xfrm>
                <a:off x="8229095" y="4808891"/>
                <a:ext cx="1907252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m:rPr>
                              <m:lit/>
                            </m:rP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      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095" y="4808891"/>
                <a:ext cx="1907252" cy="400110"/>
              </a:xfrm>
              <a:prstGeom prst="rect">
                <a:avLst/>
              </a:prstGeom>
              <a:blipFill>
                <a:blip r:embed="rId2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/>
              <p:nvPr/>
            </p:nvSpPr>
            <p:spPr>
              <a:xfrm>
                <a:off x="5437980" y="4811295"/>
                <a:ext cx="1885452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m:rPr>
                              <m:lit/>
                            </m:rP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     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980" y="4811295"/>
                <a:ext cx="1885452" cy="400110"/>
              </a:xfrm>
              <a:prstGeom prst="rect">
                <a:avLst/>
              </a:prstGeom>
              <a:blipFill>
                <a:blip r:embed="rId2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/>
              <p:nvPr/>
            </p:nvSpPr>
            <p:spPr>
              <a:xfrm>
                <a:off x="3130658" y="4811295"/>
                <a:ext cx="1907252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m:rPr>
                              <m:lit/>
                            </m:rP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fr-FR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      </m:t>
                      </m:r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658" y="4811295"/>
                <a:ext cx="1907252" cy="400110"/>
              </a:xfrm>
              <a:prstGeom prst="rect">
                <a:avLst/>
              </a:prstGeom>
              <a:blipFill>
                <a:blip r:embed="rId2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ZoneTexte 57"/>
          <p:cNvSpPr txBox="1"/>
          <p:nvPr/>
        </p:nvSpPr>
        <p:spPr>
          <a:xfrm>
            <a:off x="1088567" y="508250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2416122" y="508250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3834410" y="508250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5252698" y="508250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6190212" y="508250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7599111" y="508250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9064996" y="508250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0338361" y="508250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36095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10348075" cy="900747"/>
          </a:xfrm>
        </p:spPr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2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arbre de récursion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56AF593-9166-4E75-8C9F-87343469E15D}"/>
              </a:ext>
            </a:extLst>
          </p:cNvPr>
          <p:cNvCxnSpPr>
            <a:cxnSpLocks/>
            <a:stCxn id="49" idx="0"/>
            <a:endCxn id="4" idx="1"/>
          </p:cNvCxnSpPr>
          <p:nvPr/>
        </p:nvCxnSpPr>
        <p:spPr>
          <a:xfrm flipV="1">
            <a:off x="3460568" y="3200456"/>
            <a:ext cx="2334470" cy="6791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E05EFFB-927F-4535-8DAF-287D0438FD40}"/>
              </a:ext>
            </a:extLst>
          </p:cNvPr>
          <p:cNvCxnSpPr>
            <a:cxnSpLocks/>
            <a:stCxn id="104" idx="0"/>
          </p:cNvCxnSpPr>
          <p:nvPr/>
        </p:nvCxnSpPr>
        <p:spPr>
          <a:xfrm flipH="1" flipV="1">
            <a:off x="6252394" y="3238603"/>
            <a:ext cx="2345275" cy="622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B8C4A2A-7354-4D37-BDF9-6466FD5C9245}"/>
              </a:ext>
            </a:extLst>
          </p:cNvPr>
          <p:cNvCxnSpPr>
            <a:cxnSpLocks/>
            <a:stCxn id="51" idx="0"/>
            <a:endCxn id="49" idx="1"/>
          </p:cNvCxnSpPr>
          <p:nvPr/>
        </p:nvCxnSpPr>
        <p:spPr>
          <a:xfrm flipV="1">
            <a:off x="2012623" y="4079626"/>
            <a:ext cx="1161648" cy="777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737A497-BD14-4CE0-83BA-A16D5A495AEF}"/>
              </a:ext>
            </a:extLst>
          </p:cNvPr>
          <p:cNvCxnSpPr>
            <a:cxnSpLocks/>
            <a:stCxn id="49" idx="3"/>
            <a:endCxn id="61" idx="0"/>
          </p:cNvCxnSpPr>
          <p:nvPr/>
        </p:nvCxnSpPr>
        <p:spPr>
          <a:xfrm>
            <a:off x="3746864" y="4079626"/>
            <a:ext cx="1047278" cy="777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ADE20F3-6B7B-459B-8138-12787890CEC0}"/>
              </a:ext>
            </a:extLst>
          </p:cNvPr>
          <p:cNvCxnSpPr>
            <a:cxnSpLocks/>
            <a:stCxn id="78" idx="0"/>
            <a:endCxn id="51" idx="1"/>
          </p:cNvCxnSpPr>
          <p:nvPr/>
        </p:nvCxnSpPr>
        <p:spPr>
          <a:xfrm flipV="1">
            <a:off x="1220892" y="5057391"/>
            <a:ext cx="505434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6C60C80-A931-41A6-ACD8-1C328BF18E3B}"/>
              </a:ext>
            </a:extLst>
          </p:cNvPr>
          <p:cNvCxnSpPr>
            <a:cxnSpLocks/>
            <a:stCxn id="77" idx="0"/>
            <a:endCxn id="51" idx="3"/>
          </p:cNvCxnSpPr>
          <p:nvPr/>
        </p:nvCxnSpPr>
        <p:spPr>
          <a:xfrm flipH="1" flipV="1">
            <a:off x="2298919" y="5057391"/>
            <a:ext cx="340261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18FEF42-2D5D-434D-AA8D-5F254E9EF58C}"/>
              </a:ext>
            </a:extLst>
          </p:cNvPr>
          <p:cNvCxnSpPr>
            <a:cxnSpLocks/>
            <a:stCxn id="80" idx="0"/>
            <a:endCxn id="61" idx="1"/>
          </p:cNvCxnSpPr>
          <p:nvPr/>
        </p:nvCxnSpPr>
        <p:spPr>
          <a:xfrm flipV="1">
            <a:off x="4057468" y="5057391"/>
            <a:ext cx="450377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E0BA93B-DC22-4AEA-BFD1-05B36651605E}"/>
              </a:ext>
            </a:extLst>
          </p:cNvPr>
          <p:cNvCxnSpPr>
            <a:cxnSpLocks/>
            <a:stCxn id="79" idx="0"/>
            <a:endCxn id="61" idx="3"/>
          </p:cNvCxnSpPr>
          <p:nvPr/>
        </p:nvCxnSpPr>
        <p:spPr>
          <a:xfrm flipH="1" flipV="1">
            <a:off x="5080438" y="5057391"/>
            <a:ext cx="395318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CCBFBC0-1653-4A4D-9C3B-3D86E1EA14CD}"/>
              </a:ext>
            </a:extLst>
          </p:cNvPr>
          <p:cNvCxnSpPr>
            <a:cxnSpLocks/>
            <a:stCxn id="107" idx="0"/>
            <a:endCxn id="104" idx="1"/>
          </p:cNvCxnSpPr>
          <p:nvPr/>
        </p:nvCxnSpPr>
        <p:spPr>
          <a:xfrm flipV="1">
            <a:off x="7105761" y="4181226"/>
            <a:ext cx="1098074" cy="676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BD32202-D2D4-48DD-BB7E-9AD189FBB66E}"/>
              </a:ext>
            </a:extLst>
          </p:cNvPr>
          <p:cNvCxnSpPr>
            <a:cxnSpLocks/>
            <a:stCxn id="108" idx="0"/>
            <a:endCxn id="104" idx="3"/>
          </p:cNvCxnSpPr>
          <p:nvPr/>
        </p:nvCxnSpPr>
        <p:spPr>
          <a:xfrm flipH="1" flipV="1">
            <a:off x="8776428" y="4181226"/>
            <a:ext cx="1123552" cy="676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6D9D3776-F321-4949-A50D-803B4DFE2348}"/>
              </a:ext>
            </a:extLst>
          </p:cNvPr>
          <p:cNvCxnSpPr>
            <a:cxnSpLocks/>
            <a:stCxn id="115" idx="0"/>
            <a:endCxn id="107" idx="1"/>
          </p:cNvCxnSpPr>
          <p:nvPr/>
        </p:nvCxnSpPr>
        <p:spPr>
          <a:xfrm flipV="1">
            <a:off x="6373344" y="5057391"/>
            <a:ext cx="446120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B4E434FA-88E7-4DED-A8E7-77EEC2E5A5E4}"/>
              </a:ext>
            </a:extLst>
          </p:cNvPr>
          <p:cNvCxnSpPr>
            <a:cxnSpLocks/>
            <a:stCxn id="114" idx="0"/>
            <a:endCxn id="107" idx="3"/>
          </p:cNvCxnSpPr>
          <p:nvPr/>
        </p:nvCxnSpPr>
        <p:spPr>
          <a:xfrm flipH="1" flipV="1">
            <a:off x="7392057" y="5057391"/>
            <a:ext cx="399575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93EF9396-45AE-4ACD-8260-F8FF3BDB1E5C}"/>
              </a:ext>
            </a:extLst>
          </p:cNvPr>
          <p:cNvCxnSpPr>
            <a:cxnSpLocks/>
            <a:stCxn id="117" idx="0"/>
            <a:endCxn id="108" idx="1"/>
          </p:cNvCxnSpPr>
          <p:nvPr/>
        </p:nvCxnSpPr>
        <p:spPr>
          <a:xfrm flipV="1">
            <a:off x="9209920" y="5057391"/>
            <a:ext cx="403763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A5C4051-B6AA-44DB-98F3-E529CDE172A9}"/>
              </a:ext>
            </a:extLst>
          </p:cNvPr>
          <p:cNvCxnSpPr>
            <a:cxnSpLocks/>
            <a:stCxn id="116" idx="0"/>
            <a:endCxn id="108" idx="3"/>
          </p:cNvCxnSpPr>
          <p:nvPr/>
        </p:nvCxnSpPr>
        <p:spPr>
          <a:xfrm flipH="1" flipV="1">
            <a:off x="10186276" y="5057391"/>
            <a:ext cx="441932" cy="61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6798"/>
                <a:ext cx="11414760" cy="964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1CBB9F"/>
                    </a:solidFill>
                    <a:latin typeface="Titillium" panose="00000500000000000000" pitchFamily="50" charset="0"/>
                  </a:rPr>
                  <a:t>Exemple :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Recherche du maximum dans un tableau non trié :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=2</m:t>
                    </m:r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/</m:t>
                        </m:r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endParaRPr lang="fr-FR" sz="2000" i="1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Quelle est la somme de travail à chaque niveau ?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6798"/>
                <a:ext cx="11414760" cy="964431"/>
              </a:xfrm>
              <a:prstGeom prst="rect">
                <a:avLst/>
              </a:prstGeom>
              <a:blipFill>
                <a:blip r:embed="rId3"/>
                <a:stretch>
                  <a:fillRect b="-10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/>
              <p:nvPr/>
            </p:nvSpPr>
            <p:spPr>
              <a:xfrm>
                <a:off x="5839947" y="2838493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B70866E-1543-4C57-8259-C15EFC25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947" y="2838493"/>
                <a:ext cx="38933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97CA1CF-84B2-4896-BE55-95B54DD1670C}"/>
                  </a:ext>
                </a:extLst>
              </p:cNvPr>
              <p:cNvSpPr txBox="1"/>
              <p:nvPr/>
            </p:nvSpPr>
            <p:spPr>
              <a:xfrm>
                <a:off x="3285106" y="3779544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97CA1CF-84B2-4896-BE55-95B54DD16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106" y="3779544"/>
                <a:ext cx="38933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/>
              <p:nvPr/>
            </p:nvSpPr>
            <p:spPr>
              <a:xfrm>
                <a:off x="1796962" y="4777103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3D97CA1-F732-4E19-B988-383DAF71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962" y="4777103"/>
                <a:ext cx="38933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794D18-EEA1-4220-ABF5-F44E68FDD3EA}"/>
                  </a:ext>
                </a:extLst>
              </p:cNvPr>
              <p:cNvSpPr txBox="1"/>
              <p:nvPr/>
            </p:nvSpPr>
            <p:spPr>
              <a:xfrm>
                <a:off x="4606894" y="4787140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794D18-EEA1-4220-ABF5-F44E68FD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94" y="4787140"/>
                <a:ext cx="38933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6187E2C2-BEF7-4118-9E5F-568ADEA0B20C}"/>
                  </a:ext>
                </a:extLst>
              </p:cNvPr>
              <p:cNvSpPr txBox="1"/>
              <p:nvPr/>
            </p:nvSpPr>
            <p:spPr>
              <a:xfrm>
                <a:off x="2469415" y="5673281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6187E2C2-BEF7-4118-9E5F-568ADEA0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415" y="5673281"/>
                <a:ext cx="38933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4D7ED54-3F40-49A9-B6D4-44A13350416B}"/>
                  </a:ext>
                </a:extLst>
              </p:cNvPr>
              <p:cNvSpPr txBox="1"/>
              <p:nvPr/>
            </p:nvSpPr>
            <p:spPr>
              <a:xfrm>
                <a:off x="1125513" y="5673281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4D7ED54-3F40-49A9-B6D4-44A13350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13" y="5673281"/>
                <a:ext cx="38933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B286ED-85AF-498F-B1B0-0D3E2135BF2E}"/>
                  </a:ext>
                </a:extLst>
              </p:cNvPr>
              <p:cNvSpPr txBox="1"/>
              <p:nvPr/>
            </p:nvSpPr>
            <p:spPr>
              <a:xfrm>
                <a:off x="5297308" y="5673281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B286ED-85AF-498F-B1B0-0D3E2135B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308" y="5673281"/>
                <a:ext cx="38933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24E5A82-1C4F-4DE1-91F1-C834EC9705D7}"/>
                  </a:ext>
                </a:extLst>
              </p:cNvPr>
              <p:cNvSpPr txBox="1"/>
              <p:nvPr/>
            </p:nvSpPr>
            <p:spPr>
              <a:xfrm>
                <a:off x="3813317" y="5673281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24E5A82-1C4F-4DE1-91F1-C834EC970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17" y="5673281"/>
                <a:ext cx="38933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B76CBFB-1A34-4277-97A9-8E2B587AED10}"/>
                  </a:ext>
                </a:extLst>
              </p:cNvPr>
              <p:cNvSpPr txBox="1"/>
              <p:nvPr/>
            </p:nvSpPr>
            <p:spPr>
              <a:xfrm>
                <a:off x="8344008" y="3860605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B76CBFB-1A34-4277-97A9-8E2B587AE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008" y="3860605"/>
                <a:ext cx="38933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D679212-5B71-40E6-981E-CA5A1AE76F9E}"/>
                  </a:ext>
                </a:extLst>
              </p:cNvPr>
              <p:cNvSpPr txBox="1"/>
              <p:nvPr/>
            </p:nvSpPr>
            <p:spPr>
              <a:xfrm>
                <a:off x="6898869" y="4757309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D679212-5B71-40E6-981E-CA5A1AE76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69" y="4757309"/>
                <a:ext cx="38933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867E9B8B-C0F1-4EDB-A1CC-8FD127C3E228}"/>
                  </a:ext>
                </a:extLst>
              </p:cNvPr>
              <p:cNvSpPr txBox="1"/>
              <p:nvPr/>
            </p:nvSpPr>
            <p:spPr>
              <a:xfrm>
                <a:off x="9691905" y="4757309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867E9B8B-C0F1-4EDB-A1CC-8FD127C3E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905" y="4757309"/>
                <a:ext cx="38933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DF7B43C-69FF-4F10-BE23-CADAEEFA7A6D}"/>
                  </a:ext>
                </a:extLst>
              </p:cNvPr>
              <p:cNvSpPr txBox="1"/>
              <p:nvPr/>
            </p:nvSpPr>
            <p:spPr>
              <a:xfrm>
                <a:off x="7664155" y="5673281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DF7B43C-69FF-4F10-BE23-CADAEEFA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155" y="5673281"/>
                <a:ext cx="38933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FD8135C-A3E5-4300-B23B-E73F18AED890}"/>
                  </a:ext>
                </a:extLst>
              </p:cNvPr>
              <p:cNvSpPr txBox="1"/>
              <p:nvPr/>
            </p:nvSpPr>
            <p:spPr>
              <a:xfrm>
                <a:off x="6202392" y="5673281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FD8135C-A3E5-4300-B23B-E73F18AE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92" y="5673281"/>
                <a:ext cx="389337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6F2EB3-C614-4642-9CFB-836E7E204016}"/>
                  </a:ext>
                </a:extLst>
              </p:cNvPr>
              <p:cNvSpPr txBox="1"/>
              <p:nvPr/>
            </p:nvSpPr>
            <p:spPr>
              <a:xfrm>
                <a:off x="10432346" y="5673281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6F2EB3-C614-4642-9CFB-836E7E2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346" y="5673281"/>
                <a:ext cx="389337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93FCFA37-FF4D-47D5-811E-C45754D8A51B}"/>
                  </a:ext>
                </a:extLst>
              </p:cNvPr>
              <p:cNvSpPr txBox="1"/>
              <p:nvPr/>
            </p:nvSpPr>
            <p:spPr>
              <a:xfrm>
                <a:off x="9018104" y="5673281"/>
                <a:ext cx="389337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lvl="0" defTabSz="91430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93FCFA37-FF4D-47D5-811E-C45754D8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104" y="5673281"/>
                <a:ext cx="389337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61037" y="6689080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37" y="6689080"/>
                <a:ext cx="399750" cy="369332"/>
              </a:xfrm>
              <a:prstGeom prst="rect">
                <a:avLst/>
              </a:prstGeom>
              <a:blipFill>
                <a:blip r:embed="rId19"/>
                <a:stretch>
                  <a:fillRect t="-9836" r="-461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161976" y="6689080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976" y="6689080"/>
                <a:ext cx="399750" cy="369332"/>
              </a:xfrm>
              <a:prstGeom prst="rect">
                <a:avLst/>
              </a:prstGeom>
              <a:blipFill>
                <a:blip r:embed="rId20"/>
                <a:stretch>
                  <a:fillRect t="-9836" r="-461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539479" y="6685980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79" y="6685980"/>
                <a:ext cx="399750" cy="369332"/>
              </a:xfrm>
              <a:prstGeom prst="rect">
                <a:avLst/>
              </a:prstGeom>
              <a:blipFill>
                <a:blip r:embed="rId21"/>
                <a:stretch>
                  <a:fillRect t="-11667" r="-461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969603" y="6685980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03" y="6685980"/>
                <a:ext cx="399750" cy="369332"/>
              </a:xfrm>
              <a:prstGeom prst="rect">
                <a:avLst/>
              </a:prstGeom>
              <a:blipFill>
                <a:blip r:embed="rId22"/>
                <a:stretch>
                  <a:fillRect t="-11667" r="-454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944653" y="6685980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653" y="6685980"/>
                <a:ext cx="399750" cy="369332"/>
              </a:xfrm>
              <a:prstGeom prst="rect">
                <a:avLst/>
              </a:prstGeom>
              <a:blipFill>
                <a:blip r:embed="rId23"/>
                <a:stretch>
                  <a:fillRect t="-11667" r="-454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452427" y="6685980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27" y="6685980"/>
                <a:ext cx="399750" cy="369332"/>
              </a:xfrm>
              <a:prstGeom prst="rect">
                <a:avLst/>
              </a:prstGeom>
              <a:blipFill>
                <a:blip r:embed="rId24"/>
                <a:stretch>
                  <a:fillRect t="-11667" r="-461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695762" y="6685980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762" y="6685980"/>
                <a:ext cx="399750" cy="369332"/>
              </a:xfrm>
              <a:prstGeom prst="rect">
                <a:avLst/>
              </a:prstGeom>
              <a:blipFill>
                <a:blip r:embed="rId25"/>
                <a:stretch>
                  <a:fillRect t="-11667" r="-454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0137957" y="6687368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957" y="6687368"/>
                <a:ext cx="399750" cy="369332"/>
              </a:xfrm>
              <a:prstGeom prst="rect">
                <a:avLst/>
              </a:prstGeom>
              <a:blipFill>
                <a:blip r:embed="rId26"/>
                <a:stretch>
                  <a:fillRect t="-9836" r="-454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B142D08-17ED-4162-A9AB-D1CAED364115}"/>
              </a:ext>
            </a:extLst>
          </p:cNvPr>
          <p:cNvCxnSpPr>
            <a:cxnSpLocks/>
          </p:cNvCxnSpPr>
          <p:nvPr/>
        </p:nvCxnSpPr>
        <p:spPr>
          <a:xfrm>
            <a:off x="700898" y="3615554"/>
            <a:ext cx="1044412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8A87106-8802-4711-B6D4-875D2B9AD272}"/>
              </a:ext>
            </a:extLst>
          </p:cNvPr>
          <p:cNvCxnSpPr>
            <a:cxnSpLocks/>
          </p:cNvCxnSpPr>
          <p:nvPr/>
        </p:nvCxnSpPr>
        <p:spPr>
          <a:xfrm>
            <a:off x="696775" y="4593863"/>
            <a:ext cx="1044412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CA339B8-CF11-42E3-9825-1668EFBA320C}"/>
              </a:ext>
            </a:extLst>
          </p:cNvPr>
          <p:cNvCxnSpPr>
            <a:cxnSpLocks/>
          </p:cNvCxnSpPr>
          <p:nvPr/>
        </p:nvCxnSpPr>
        <p:spPr>
          <a:xfrm>
            <a:off x="696775" y="5553063"/>
            <a:ext cx="1044412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61A7B66B-6E77-4EEA-B84A-67D0C8EF183D}"/>
                  </a:ext>
                </a:extLst>
              </p:cNvPr>
              <p:cNvSpPr txBox="1"/>
              <p:nvPr/>
            </p:nvSpPr>
            <p:spPr>
              <a:xfrm>
                <a:off x="11290871" y="2944093"/>
                <a:ext cx="397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dirty="0" smtClean="0">
                          <a:solidFill>
                            <a:srgbClr val="E74E3E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0" lang="fr-FR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E74E3E"/>
                  </a:solidFill>
                  <a:effectLst/>
                  <a:uLnTx/>
                  <a:uFillTx/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61A7B66B-6E77-4EEA-B84A-67D0C8EF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871" y="2944093"/>
                <a:ext cx="397865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B1E52B57-FA2B-451B-8FCF-D9F0FF57BAA8}"/>
                  </a:ext>
                </a:extLst>
              </p:cNvPr>
              <p:cNvSpPr txBox="1"/>
              <p:nvPr/>
            </p:nvSpPr>
            <p:spPr>
              <a:xfrm>
                <a:off x="11290871" y="3924863"/>
                <a:ext cx="5517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4E3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lang="fr-FR" sz="2000" b="1" i="1" dirty="0">
                          <a:solidFill>
                            <a:srgbClr val="E74E3E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0" lang="fr-FR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E74E3E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B1E52B57-FA2B-451B-8FCF-D9F0FF57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871" y="3924863"/>
                <a:ext cx="551754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5AEDA12C-D372-4AB4-9136-40E95F7F8C48}"/>
                  </a:ext>
                </a:extLst>
              </p:cNvPr>
              <p:cNvSpPr txBox="1"/>
              <p:nvPr/>
            </p:nvSpPr>
            <p:spPr>
              <a:xfrm>
                <a:off x="11290871" y="4801028"/>
                <a:ext cx="5517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dirty="0" smtClean="0">
                          <a:solidFill>
                            <a:srgbClr val="E74E3E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sz="2000" b="1" i="1" dirty="0" smtClean="0">
                          <a:solidFill>
                            <a:srgbClr val="E74E3E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0" lang="fr-FR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E74E3E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5AEDA12C-D372-4AB4-9136-40E95F7F8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871" y="4801028"/>
                <a:ext cx="551754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0354A7C-103A-4C81-B485-38B408156096}"/>
                  </a:ext>
                </a:extLst>
              </p:cNvPr>
              <p:cNvSpPr txBox="1"/>
              <p:nvPr/>
            </p:nvSpPr>
            <p:spPr>
              <a:xfrm>
                <a:off x="11290871" y="5606725"/>
                <a:ext cx="5517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dirty="0" smtClean="0">
                          <a:solidFill>
                            <a:srgbClr val="E74E3E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fr-FR" sz="2000" b="1" i="1" dirty="0" smtClean="0">
                          <a:solidFill>
                            <a:srgbClr val="E74E3E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0" lang="fr-FR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E74E3E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0354A7C-103A-4C81-B485-38B40815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871" y="5606725"/>
                <a:ext cx="551754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ZoneTexte 62">
            <a:extLst>
              <a:ext uri="{FF2B5EF4-FFF2-40B4-BE49-F238E27FC236}">
                <a16:creationId xmlns:a16="http://schemas.microsoft.com/office/drawing/2014/main" id="{B803F1A7-B4D1-4593-BBE7-B55C7DA74484}"/>
              </a:ext>
            </a:extLst>
          </p:cNvPr>
          <p:cNvSpPr txBox="1"/>
          <p:nvPr/>
        </p:nvSpPr>
        <p:spPr>
          <a:xfrm>
            <a:off x="10451207" y="2639411"/>
            <a:ext cx="171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Total par niveau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354A7C-103A-4C81-B485-38B408156096}"/>
                  </a:ext>
                </a:extLst>
              </p:cNvPr>
              <p:cNvSpPr txBox="1"/>
              <p:nvPr/>
            </p:nvSpPr>
            <p:spPr>
              <a:xfrm>
                <a:off x="11066641" y="6662015"/>
                <a:ext cx="1225527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fr-FR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4E3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fr-FR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4E3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e>
                        <m:sup>
                          <m:r>
                            <a:rPr kumimoji="0" lang="fr-FR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4E3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𝒍𝒐</m:t>
                          </m:r>
                          <m:sSub>
                            <m:sSubPr>
                              <m:ctrlPr>
                                <a:rPr kumimoji="0" lang="fr-FR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74E3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74E3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0" lang="fr-FR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74E3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0" lang="fr-FR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4E3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</m:sup>
                      </m:sSup>
                      <m:r>
                        <a:rPr kumimoji="0" lang="fr-FR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74E3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r>
                        <a:rPr kumimoji="0" lang="fr-FR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74E3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𝒌</m:t>
                      </m:r>
                      <m:r>
                        <a:rPr kumimoji="0" lang="fr-FR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74E3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′</m:t>
                      </m:r>
                    </m:oMath>
                  </m:oMathPara>
                </a14:m>
                <a:endParaRPr kumimoji="0" lang="fr-FR" b="1" i="1" u="none" strike="noStrike" kern="1200" cap="none" spc="0" normalizeH="0" baseline="0" noProof="0" dirty="0">
                  <a:ln>
                    <a:noFill/>
                  </a:ln>
                  <a:solidFill>
                    <a:srgbClr val="E74E3E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354A7C-103A-4C81-B485-38B40815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641" y="6662015"/>
                <a:ext cx="1225527" cy="37978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82635A83-907F-4615-89FB-CBA8CB580234}"/>
              </a:ext>
            </a:extLst>
          </p:cNvPr>
          <p:cNvCxnSpPr>
            <a:cxnSpLocks/>
          </p:cNvCxnSpPr>
          <p:nvPr/>
        </p:nvCxnSpPr>
        <p:spPr>
          <a:xfrm flipH="1">
            <a:off x="350521" y="2839629"/>
            <a:ext cx="0" cy="306787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85F9070-B9A4-4615-AB7E-B6254E4F8356}"/>
              </a:ext>
            </a:extLst>
          </p:cNvPr>
          <p:cNvSpPr txBox="1"/>
          <p:nvPr/>
        </p:nvSpPr>
        <p:spPr>
          <a:xfrm>
            <a:off x="493254" y="2830630"/>
            <a:ext cx="323543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Hauteur (nb. </a:t>
            </a:r>
            <a:r>
              <a:rPr lang="fr-FR" dirty="0">
                <a:solidFill>
                  <a:srgbClr val="878787">
                    <a:lumMod val="75000"/>
                  </a:srgbClr>
                </a:solidFill>
                <a:latin typeface="Titillium" panose="00000500000000000000" pitchFamily="50" charset="0"/>
              </a:rPr>
              <a:t>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e niveaux) :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log</a:t>
            </a:r>
            <a:r>
              <a:rPr kumimoji="0" lang="fr-FR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2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n</a:t>
            </a:r>
          </a:p>
        </p:txBody>
      </p:sp>
      <p:grpSp>
        <p:nvGrpSpPr>
          <p:cNvPr id="71" name="Groupe 70"/>
          <p:cNvGrpSpPr/>
          <p:nvPr/>
        </p:nvGrpSpPr>
        <p:grpSpPr>
          <a:xfrm>
            <a:off x="952902" y="6071009"/>
            <a:ext cx="653582" cy="582805"/>
            <a:chOff x="7944087" y="1899138"/>
            <a:chExt cx="653582" cy="58280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8344008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H="1">
              <a:off x="7944087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2331206" y="6071009"/>
            <a:ext cx="653582" cy="582805"/>
            <a:chOff x="7944087" y="1899138"/>
            <a:chExt cx="653582" cy="582805"/>
          </a:xfrm>
        </p:grpSpPr>
        <p:cxnSp>
          <p:nvCxnSpPr>
            <p:cNvPr id="75" name="Connecteur droit 74"/>
            <p:cNvCxnSpPr/>
            <p:nvPr/>
          </p:nvCxnSpPr>
          <p:spPr>
            <a:xfrm>
              <a:off x="8344008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H="1">
              <a:off x="7944087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>
            <a:off x="3668691" y="6071009"/>
            <a:ext cx="653582" cy="582805"/>
            <a:chOff x="7944087" y="1899138"/>
            <a:chExt cx="653582" cy="582805"/>
          </a:xfrm>
        </p:grpSpPr>
        <p:cxnSp>
          <p:nvCxnSpPr>
            <p:cNvPr id="82" name="Connecteur droit 81"/>
            <p:cNvCxnSpPr/>
            <p:nvPr/>
          </p:nvCxnSpPr>
          <p:spPr>
            <a:xfrm>
              <a:off x="8344008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7944087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4" name="Groupe 83"/>
          <p:cNvGrpSpPr/>
          <p:nvPr/>
        </p:nvGrpSpPr>
        <p:grpSpPr>
          <a:xfrm>
            <a:off x="5148965" y="6071576"/>
            <a:ext cx="653582" cy="582805"/>
            <a:chOff x="7944087" y="1899138"/>
            <a:chExt cx="653582" cy="582805"/>
          </a:xfrm>
        </p:grpSpPr>
        <p:cxnSp>
          <p:nvCxnSpPr>
            <p:cNvPr id="85" name="Connecteur droit 84"/>
            <p:cNvCxnSpPr/>
            <p:nvPr/>
          </p:nvCxnSpPr>
          <p:spPr>
            <a:xfrm>
              <a:off x="8344008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H="1">
              <a:off x="7944087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8" name="Groupe 87"/>
          <p:cNvGrpSpPr/>
          <p:nvPr/>
        </p:nvGrpSpPr>
        <p:grpSpPr>
          <a:xfrm>
            <a:off x="6055931" y="6072562"/>
            <a:ext cx="653582" cy="582805"/>
            <a:chOff x="7944087" y="1899138"/>
            <a:chExt cx="653582" cy="582805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8344008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7944087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Groupe 91"/>
          <p:cNvGrpSpPr/>
          <p:nvPr/>
        </p:nvGrpSpPr>
        <p:grpSpPr>
          <a:xfrm>
            <a:off x="7525481" y="6071009"/>
            <a:ext cx="653582" cy="582805"/>
            <a:chOff x="7944087" y="1899138"/>
            <a:chExt cx="653582" cy="582805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8344008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7944087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8" name="Groupe 97"/>
          <p:cNvGrpSpPr/>
          <p:nvPr/>
        </p:nvGrpSpPr>
        <p:grpSpPr>
          <a:xfrm>
            <a:off x="8873368" y="6071009"/>
            <a:ext cx="653582" cy="582805"/>
            <a:chOff x="7944087" y="1899138"/>
            <a:chExt cx="653582" cy="582805"/>
          </a:xfrm>
        </p:grpSpPr>
        <p:cxnSp>
          <p:nvCxnSpPr>
            <p:cNvPr id="99" name="Connecteur droit 98"/>
            <p:cNvCxnSpPr/>
            <p:nvPr/>
          </p:nvCxnSpPr>
          <p:spPr>
            <a:xfrm>
              <a:off x="8344008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H="1">
              <a:off x="7944087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1" name="Groupe 100"/>
          <p:cNvGrpSpPr/>
          <p:nvPr/>
        </p:nvGrpSpPr>
        <p:grpSpPr>
          <a:xfrm>
            <a:off x="10292361" y="6071009"/>
            <a:ext cx="653582" cy="582805"/>
            <a:chOff x="7944087" y="1899138"/>
            <a:chExt cx="653582" cy="582805"/>
          </a:xfrm>
        </p:grpSpPr>
        <p:cxnSp>
          <p:nvCxnSpPr>
            <p:cNvPr id="102" name="Connecteur droit 101"/>
            <p:cNvCxnSpPr/>
            <p:nvPr/>
          </p:nvCxnSpPr>
          <p:spPr>
            <a:xfrm>
              <a:off x="8344008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H="1">
              <a:off x="7944087" y="1899138"/>
              <a:ext cx="253661" cy="58280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1489846" y="6684955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46" y="6684955"/>
                <a:ext cx="399750" cy="369332"/>
              </a:xfrm>
              <a:prstGeom prst="rect">
                <a:avLst/>
              </a:prstGeom>
              <a:blipFill>
                <a:blip r:embed="rId32"/>
                <a:stretch>
                  <a:fillRect t="-11667" r="-454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2890785" y="6684955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85" y="6684955"/>
                <a:ext cx="399750" cy="369332"/>
              </a:xfrm>
              <a:prstGeom prst="rect">
                <a:avLst/>
              </a:prstGeom>
              <a:blipFill>
                <a:blip r:embed="rId33"/>
                <a:stretch>
                  <a:fillRect t="-11667" r="-454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4268288" y="6681855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88" y="6681855"/>
                <a:ext cx="399750" cy="369332"/>
              </a:xfrm>
              <a:prstGeom prst="rect">
                <a:avLst/>
              </a:prstGeom>
              <a:blipFill>
                <a:blip r:embed="rId34"/>
                <a:stretch>
                  <a:fillRect t="-9836" r="-454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5698412" y="6681855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12" y="6681855"/>
                <a:ext cx="399750" cy="369332"/>
              </a:xfrm>
              <a:prstGeom prst="rect">
                <a:avLst/>
              </a:prstGeom>
              <a:blipFill>
                <a:blip r:embed="rId35"/>
                <a:stretch>
                  <a:fillRect t="-9836" r="-461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6673462" y="6681855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62" y="6681855"/>
                <a:ext cx="399750" cy="369332"/>
              </a:xfrm>
              <a:prstGeom prst="rect">
                <a:avLst/>
              </a:prstGeom>
              <a:blipFill>
                <a:blip r:embed="rId36"/>
                <a:stretch>
                  <a:fillRect t="-9836" r="-461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8181236" y="6681855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236" y="6681855"/>
                <a:ext cx="399750" cy="369332"/>
              </a:xfrm>
              <a:prstGeom prst="rect">
                <a:avLst/>
              </a:prstGeom>
              <a:blipFill>
                <a:blip r:embed="rId37"/>
                <a:stretch>
                  <a:fillRect t="-9836" r="-454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9424571" y="6681855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571" y="6681855"/>
                <a:ext cx="399750" cy="369332"/>
              </a:xfrm>
              <a:prstGeom prst="rect">
                <a:avLst/>
              </a:prstGeom>
              <a:blipFill>
                <a:blip r:embed="rId38"/>
                <a:stretch>
                  <a:fillRect t="-9836" r="-454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10866766" y="6683243"/>
                <a:ext cx="399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766" y="6683243"/>
                <a:ext cx="399750" cy="369332"/>
              </a:xfrm>
              <a:prstGeom prst="rect">
                <a:avLst/>
              </a:prstGeom>
              <a:blipFill>
                <a:blip r:embed="rId39"/>
                <a:stretch>
                  <a:fillRect t="-9836" r="-461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5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2" grpId="0"/>
      <p:bldP spid="63" grpId="0"/>
      <p:bldP spid="64" grpId="0"/>
      <p:bldP spid="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10348075" cy="900747"/>
          </a:xfrm>
        </p:spPr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2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arbre de récursion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6798"/>
                <a:ext cx="11414760" cy="5040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1CBB9F"/>
                    </a:solidFill>
                    <a:latin typeface="Titillium" panose="00000500000000000000" pitchFamily="50" charset="0"/>
                  </a:rPr>
                  <a:t>Exemple :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Recherche du maximum dans un tableau non trié :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=2</m:t>
                    </m:r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/</m:t>
                        </m:r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endParaRPr lang="fr-FR" sz="2000" i="1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Au total, on a donc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fr-FR" sz="2000" b="0" dirty="0">
                  <a:solidFill>
                    <a:schemeClr val="tx1"/>
                  </a:solidFill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1+2+4+8+…+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fr-FR" sz="2000" b="0" i="1" smtClean="0"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rgbClr val="878787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solidFill>
                                            <a:srgbClr val="878787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rgbClr val="878787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000" b="0" i="1" smtClean="0">
                                          <a:solidFill>
                                            <a:srgbClr val="878787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878787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FR" sz="2000" b="0" i="1" smtClean="0"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FR" sz="2000" b="0" i="1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000" b="0" i="1" smtClean="0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La somme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1+2+4+8+…+</m:t>
                    </m:r>
                    <m:sSup>
                      <m:sSup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est la somme des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premiers termes de la suite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définie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=2×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; il s’agit donc d’une suite </a:t>
                </a:r>
                <a:r>
                  <a:rPr lang="fr-FR" sz="2000" i="1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géométrique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(chaque terme est obtenu en multipliant le précédent par une constante), de </a:t>
                </a: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premier terme 1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et de </a:t>
                </a: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raison 2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.</a:t>
                </a: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Par conséquent, cette somme est égale à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fr-FR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fr-FR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num>
                      <m:den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</m:den>
                    </m:f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fr-FR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000" dirty="0">
                    <a:solidFill>
                      <a:schemeClr val="bg2"/>
                    </a:solidFill>
                    <a:latin typeface="Titillium" panose="00000500000000000000" pitchFamily="50" charset="0"/>
                  </a:rPr>
                  <a:t>    (cf. fiche révisions)</a:t>
                </a:r>
                <a:endParaRPr lang="fr-FR" sz="2000" dirty="0"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On retrouve donc le résultat de la 1</a:t>
                </a:r>
                <a:r>
                  <a:rPr lang="fr-FR" sz="2000" baseline="30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ère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méthode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6798"/>
                <a:ext cx="11414760" cy="5040995"/>
              </a:xfrm>
              <a:prstGeom prst="rect">
                <a:avLst/>
              </a:prstGeom>
              <a:blipFill>
                <a:blip r:embed="rId3"/>
                <a:stretch>
                  <a:fillRect r="-321" b="-16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04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3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substitution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0" y="1717129"/>
                <a:ext cx="11551193" cy="5539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2 étapes :</a:t>
                </a:r>
              </a:p>
              <a:p>
                <a:pPr marL="1096896" marR="0" lvl="1" indent="-4572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Estimer la forme de la solution (pas de recette miracle : expérience,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intuition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…)</a:t>
                </a:r>
              </a:p>
              <a:p>
                <a:pPr marL="1096896" marR="0" lvl="1" indent="-4572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Substituer cette solution dans la relation pour des valeurs plus petites (hypothèse de récurrence) pour trouver les constantes, et vérifier que la solution convient</a:t>
                </a:r>
              </a:p>
              <a:p>
                <a:pPr marL="1096896" marR="0" lvl="1" indent="-4572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Exemple :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estimer une borne sup. du temps d’exécution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pour la recherche du maximum dans un tableau non trié 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982596" marR="0" lvl="1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à chaque subdivision, les sous-problèmes deviennent 2x plus petits</a:t>
                </a:r>
              </a:p>
              <a:p>
                <a:pPr marL="639696" marR="0" lvl="1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BA41F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⇒ combien de subdivisions en tout ?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fr-F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log</m:t>
                        </m:r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func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982596" marR="0" lvl="1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Au final,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fr-FR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log</m:t>
                            </m:r>
                          </m:fName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cas de base, chacun prenant un temps constant</a:t>
                </a:r>
              </a:p>
              <a:p>
                <a:pPr marL="639696" marR="0" lvl="1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BA41F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⇒ on peut donc faire l’hypothèse que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𝑂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(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𝑛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)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4E3E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r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Rappel : on considère que les log sont toujours en base 2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" y="1717129"/>
                <a:ext cx="11551193" cy="5539978"/>
              </a:xfrm>
              <a:prstGeom prst="rect">
                <a:avLst/>
              </a:prstGeom>
              <a:blipFill>
                <a:blip r:embed="rId3"/>
                <a:stretch>
                  <a:fillRect r="-686" b="-1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9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3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substitution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0" y="1717129"/>
                <a:ext cx="11551193" cy="4803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Hypothèse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, i.e.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𝑐𝑛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pour un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&gt;0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Récurrence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 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On suppose l’</a:t>
                </a:r>
                <a:r>
                  <a:rPr lang="fr-FR" sz="2000" dirty="0" err="1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hyp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. vraie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; en particulier, pour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m:rPr>
                        <m:lit/>
                      </m:rP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2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f>
                      <m:f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𝑐𝑛</m:t>
                        </m:r>
                      </m:num>
                      <m:den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fr-FR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</a:rPr>
                  <a:t>.</a:t>
                </a: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Par </a:t>
                </a:r>
                <a:r>
                  <a:rPr lang="fr-FR" sz="2000" i="1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substitution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0" lang="fr-FR" sz="2000" b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</a:endParaRPr>
              </a:p>
              <a:p>
                <a:pPr marL="2720975" lvl="6" defTabSz="914309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f>
                        <m:f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𝑐𝑛</m:t>
                          </m:r>
                        </m:num>
                        <m:den>
                          <m:r>
                            <a:rPr lang="fr-FR" sz="2000" i="1"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000" i="1">
                          <a:solidFill>
                            <a:srgbClr val="87878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𝑐𝑛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0" marR="0" lvl="0" indent="-22089" algn="ctr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Raisonnement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faux !!!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0" marR="0" lvl="0" indent="-22089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Où est l’erreur ?</a:t>
                </a:r>
              </a:p>
              <a:p>
                <a:pPr marL="0" marR="0" lvl="0" indent="-22089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⇒ on n’a pas prouvé </a:t>
                </a:r>
                <a:r>
                  <a:rPr kumimoji="0" lang="fr-F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exactement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notre hypothèse de départ, qui était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≤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𝑐𝑛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!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" y="1717129"/>
                <a:ext cx="11551193" cy="4803623"/>
              </a:xfrm>
              <a:prstGeom prst="rect">
                <a:avLst/>
              </a:prstGeom>
              <a:blipFill>
                <a:blip r:embed="rId3"/>
                <a:stretch>
                  <a:fillRect l="-581" b="-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9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3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substitution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0" y="1717129"/>
                <a:ext cx="11551193" cy="4294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Astuce : il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faut modifier légèrement notre hypothèse !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Hypothèse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𝑐𝑛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  <m: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avec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&gt;0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et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≥0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Récurrence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 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On suppose l’</a:t>
                </a:r>
                <a:r>
                  <a:rPr lang="fr-FR" sz="2000" dirty="0" err="1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hyp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. vraie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; en particulier, pour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m:rPr>
                        <m:lit/>
                      </m:rP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2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f>
                      <m:f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𝑐𝑛</m:t>
                        </m:r>
                      </m:num>
                      <m:den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d</m:t>
                    </m:r>
                  </m:oMath>
                </a14:m>
                <a:endParaRPr kumimoji="0" lang="fr-FR" sz="2000" b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Par substitution,  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0" lang="fr-FR" sz="2000" b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</a:endParaRPr>
              </a:p>
              <a:p>
                <a:pPr marL="2720975" lvl="6" defTabSz="914309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𝑐𝑛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−2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b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𝑐𝑛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             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∀</m:t>
                    </m:r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𝑑</m:t>
                    </m:r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≥</m:t>
                    </m:r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𝑘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2720975" lvl="6" defTabSz="914309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=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𝑂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" y="1717129"/>
                <a:ext cx="11551193" cy="4294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6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3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substitution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0" y="1717129"/>
                <a:ext cx="11551193" cy="5923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On doit donc prouver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≤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𝑐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𝑛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pour une constante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𝑐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&gt;0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Hypothèse de récurrence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𝑚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𝑂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𝑚</m:t>
                        </m:r>
                        <m:func>
                          <m:func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BB9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fr-FR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BB9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log</m:t>
                            </m:r>
                          </m:fName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BB9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𝑚</m:t>
                            </m:r>
                          </m:e>
                        </m:func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 ∀ 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𝑚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&lt;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𝑛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CBB9F"/>
                  </a:solidFill>
                  <a:effectLst/>
                  <a:uLnTx/>
                  <a:uFillTx/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	en particulier, pour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m:rPr>
                        <m:lit/>
                      </m:rP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2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, on a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func>
                          <m:func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fr-FR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log</m:t>
                            </m:r>
                          </m:fName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m:rPr>
                                <m:lit/>
                              </m:r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/</m:t>
                            </m:r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e>
                        </m:func>
                      </m:e>
                    </m:d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On substitue dans l’expression de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</a:t>
                </a: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m:rPr>
                              <m:lit/>
                            </m:r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e>
                      </m:d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d>
                        <m:d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m:rPr>
                              <m:lit/>
                            </m:r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m:rPr>
                                  <m:lit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func>
                        </m:e>
                      </m:d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</m:t>
                      </m:r>
                      <m:r>
                        <m:rPr>
                          <m:nor/>
                        </m:rPr>
                        <a:rPr kumimoji="0" lang="fr-F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par</m:t>
                      </m:r>
                      <m:r>
                        <m:rPr>
                          <m:nor/>
                        </m:rPr>
                        <a:rPr kumimoji="0" lang="fr-F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fr-F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hyp</m:t>
                      </m:r>
                      <m:r>
                        <m:rPr>
                          <m:nor/>
                        </m:rPr>
                        <a:rPr kumimoji="0" lang="fr-F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func>
                        <m:func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fr-FR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m:rPr>
                              <m:lit/>
                            </m:r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e>
                      </m:func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func>
                        <m:func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fr-FR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func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func>
                        <m:func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fr-FR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e>
                      </m:func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func>
                        <m:func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fr-FR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func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func>
                        <m:func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fr-FR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func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         ∀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7878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</m:oMathPara>
                </a14:m>
                <a:b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</a:b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" y="1717129"/>
                <a:ext cx="11551193" cy="5923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47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3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</a:t>
            </a:r>
            <a:r>
              <a:rPr lang="fr-FR">
                <a:latin typeface="Titillium Lt" panose="00000400000000000000" pitchFamily="50" charset="0"/>
              </a:rPr>
              <a:t>méthode : </a:t>
            </a:r>
            <a:r>
              <a:rPr lang="fr-FR" dirty="0">
                <a:latin typeface="Titillium Lt" panose="00000400000000000000" pitchFamily="50" charset="0"/>
              </a:rPr>
              <a:t>substitution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0" y="1717129"/>
                <a:ext cx="11380269" cy="5119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⚠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Raisonnement par récurrence :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ne pas oublier le cas de base !</a:t>
                </a: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⇒ on doit vérifier que le/s cas de base satisfait/ont la relation trouvée</a:t>
                </a: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i.e. trouver 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t.q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. la relation est satisfaite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pour tout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fr-F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b>
                      <m:sSubPr>
                        <m:ctrlPr>
                          <a:rPr kumimoji="0" lang="fr-F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Les cas de base sont ici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⇒ Il faut prouver que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′≤2</m:t>
                    </m:r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⇒ 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Il suffit donc de prendre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Nous venons donc de prouver que</a:t>
                </a:r>
              </a:p>
              <a:p>
                <a:pPr marL="182541" algn="ctr" defTabSz="914309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≥1, ∃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&gt;0,</m:t>
                    </m:r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i="1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sz="2000" dirty="0">
                    <a:solidFill>
                      <a:srgbClr val="E74E3E"/>
                    </a:solidFill>
                    <a:latin typeface="Titillium" panose="00000500000000000000" pitchFamily="50" charset="0"/>
                  </a:rPr>
                  <a:t> (où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sz="2000" dirty="0">
                    <a:solidFill>
                      <a:srgbClr val="E74E3E"/>
                    </a:solidFill>
                    <a:latin typeface="Titillium" panose="00000500000000000000" pitchFamily="50" charset="0"/>
                  </a:rPr>
                  <a:t> est une constante)</a:t>
                </a:r>
              </a:p>
              <a:p>
                <a:pPr marL="182541" algn="ctr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E74E3E"/>
                    </a:solidFill>
                    <a:latin typeface="Titillium" panose="00000500000000000000" pitchFamily="50" charset="0"/>
                  </a:rPr>
                  <a:t>Donc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rgbClr val="E74E3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b="0" i="1" smtClean="0">
                        <a:solidFill>
                          <a:srgbClr val="E74E3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>
                  <a:solidFill>
                    <a:srgbClr val="E74E3E"/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" y="1717129"/>
                <a:ext cx="11380269" cy="5119415"/>
              </a:xfrm>
              <a:prstGeom prst="rect">
                <a:avLst/>
              </a:prstGeom>
              <a:blipFill>
                <a:blip r:embed="rId3"/>
                <a:stretch>
                  <a:fillRect b="-1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Mikado, Domino, Stones, Pay, Steinchen, Fun, Play">
            <a:extLst>
              <a:ext uri="{FF2B5EF4-FFF2-40B4-BE49-F238E27FC236}">
                <a16:creationId xmlns:a16="http://schemas.microsoft.com/office/drawing/2014/main" id="{FE6909EC-3BFD-4669-9531-AD347AB6B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73120B-588E-4902-B9B1-C6D502571B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9832" y="1717129"/>
            <a:ext cx="2781852" cy="27818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9300411" y="6463565"/>
                <a:ext cx="2719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Titillium" panose="00000500000000000000" pitchFamily="50" charset="0"/>
                  </a:rPr>
                  <a:t>(Et non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latin typeface="Titillium" panose="00000500000000000000" pitchFamily="50" charset="0"/>
                  </a:rPr>
                  <a:t>, ici ! )</a:t>
                </a: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411" y="6463565"/>
                <a:ext cx="2719137" cy="369332"/>
              </a:xfrm>
              <a:prstGeom prst="rect">
                <a:avLst/>
              </a:prstGeom>
              <a:blipFill>
                <a:blip r:embed="rId5"/>
                <a:stretch>
                  <a:fillRect l="-2018" t="-6557" r="-448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10687288" cy="900747"/>
          </a:xfrm>
        </p:spPr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4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Master </a:t>
            </a:r>
            <a:r>
              <a:rPr lang="fr-FR" dirty="0" err="1">
                <a:latin typeface="Titillium Lt" panose="00000400000000000000" pitchFamily="50" charset="0"/>
              </a:rPr>
              <a:t>Theorem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Méthode générale pour résoudre directement </a:t>
                </a:r>
                <a:r>
                  <a:rPr kumimoji="0" lang="fr-FR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des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récurrences de la forme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(on suppose que pour les cas de base,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)</a:t>
                </a: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Représentation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graphique :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1477328"/>
              </a:xfrm>
              <a:prstGeom prst="rect">
                <a:avLst/>
              </a:prstGeom>
              <a:blipFill>
                <a:blip r:embed="rId3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http://serverbob.3x.ro/IA/images/fig99_02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213" y="3041813"/>
            <a:ext cx="6725376" cy="410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504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10687288" cy="900747"/>
          </a:xfrm>
        </p:spPr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4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Master </a:t>
            </a:r>
            <a:r>
              <a:rPr lang="fr-FR" dirty="0" err="1">
                <a:latin typeface="Titillium Lt" panose="00000400000000000000" pitchFamily="50" charset="0"/>
              </a:rPr>
              <a:t>Theorem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381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chemeClr val="tx1"/>
                    </a:solidFill>
                    <a:latin typeface="Titillium" panose="00000500000000000000" pitchFamily="50" charset="0"/>
                  </a:rPr>
                  <a:t>D’où vient le terme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tillium" panose="00000500000000000000" pitchFamily="50" charset="0"/>
                  </a:rPr>
                  <a:t> ?</a:t>
                </a: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endParaRPr lang="fr-FR" sz="2000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FBA41F"/>
                    </a:solidFill>
                  </a:rPr>
                  <a:t>💡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A chaque niveau, le </a:t>
                </a:r>
                <a:r>
                  <a:rPr lang="fr-FR" sz="2000" dirty="0">
                    <a:solidFill>
                      <a:schemeClr val="bg1"/>
                    </a:solidFill>
                    <a:latin typeface="Titillium" panose="00000500000000000000" pitchFamily="50" charset="0"/>
                  </a:rPr>
                  <a:t>nombre de branches est multiplié par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, et il existe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fr-F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fr-F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solidFill>
                      <a:schemeClr val="bg1"/>
                    </a:solidFill>
                    <a:latin typeface="Titillium" panose="00000500000000000000" pitchFamily="50" charset="0"/>
                  </a:rPr>
                  <a:t>niveaux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dans l’arbre</a:t>
                </a: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⇒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l’arbre possède donc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</a:t>
                </a:r>
                <a:r>
                  <a:rPr lang="fr-FR" sz="2000" dirty="0">
                    <a:latin typeface="Titillium" panose="00000500000000000000" pitchFamily="50" charset="0"/>
                  </a:rPr>
                  <a:t>feuilles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(nœuds au dernier niveau de l’arbre). Or</a:t>
                </a:r>
              </a:p>
              <a:p>
                <a:pPr marL="182541" lvl="0" algn="ctr" defTabSz="914309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2000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fr-FR" sz="2000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fr-FR" sz="2000" b="0" i="1" smtClean="0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2000" b="0" i="1" smtClean="0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</a:t>
                </a: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(exercice)</a:t>
                </a:r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FBA41F"/>
                    </a:solidFill>
                  </a:rPr>
                  <a:t>💡 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Les feuilles correspondent aux cas de base de l’algorithme ; or, par hypothèse du Master </a:t>
                </a:r>
                <a:r>
                  <a:rPr lang="fr-FR" sz="2000" dirty="0" err="1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Theorem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pour les cas de base. </a:t>
                </a:r>
                <a:r>
                  <a:rPr lang="fr-FR" sz="2000" dirty="0">
                    <a:solidFill>
                      <a:schemeClr val="tx1"/>
                    </a:solidFill>
                    <a:latin typeface="Titillium" panose="00000500000000000000" pitchFamily="50" charset="0"/>
                  </a:rPr>
                  <a:t>Donc le temps de calcul total au niveau des feuilles 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tillium" panose="00000500000000000000" pitchFamily="50" charset="0"/>
                  </a:rPr>
                  <a:t>.</a:t>
                </a:r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3810723"/>
              </a:xfrm>
              <a:prstGeom prst="rect">
                <a:avLst/>
              </a:prstGeom>
              <a:blipFill>
                <a:blip r:embed="rId3"/>
                <a:stretch>
                  <a:fillRect b="-20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18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Récursivité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439527" y="1349206"/>
            <a:ext cx="4888275" cy="604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Observée fréquemment</a:t>
            </a: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dans la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1CBB9F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nature</a:t>
            </a:r>
          </a:p>
          <a:p>
            <a:pPr marL="639696" marR="0" lvl="1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chou romanesco, nautiles</a:t>
            </a: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en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BA41F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maths</a:t>
            </a:r>
          </a:p>
          <a:p>
            <a:pPr marL="639696" marR="0" lvl="1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fractales, flocon de Koch</a:t>
            </a:r>
          </a:p>
          <a:p>
            <a:pPr marL="639696" marR="0" lvl="1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éponge de Menger</a:t>
            </a: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en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informatique</a:t>
            </a:r>
          </a:p>
          <a:p>
            <a:pPr marL="639696" marR="0" lvl="1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algorithmes</a:t>
            </a:r>
          </a:p>
          <a:p>
            <a:pPr marL="639696" marR="0" lvl="1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structures de données arborescentes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DC9A5D-97DF-43EF-8B1D-0F60AFF4E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1086" y="569658"/>
            <a:ext cx="2242457" cy="2242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09371D8-16B5-41E3-9E49-E05A0CE7C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658" y="569658"/>
            <a:ext cx="2324100" cy="1971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2530" name="Picture 2" descr="Résultat de recherche d'images pour &quot;flocon de koch&quot;">
            <a:extLst>
              <a:ext uri="{FF2B5EF4-FFF2-40B4-BE49-F238E27FC236}">
                <a16:creationId xmlns:a16="http://schemas.microsoft.com/office/drawing/2014/main" id="{A0AB073A-EEA4-4B63-931F-4B3F854D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1086" y="2972253"/>
            <a:ext cx="2381250" cy="2343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129712-2F03-48B9-A1B9-8EBE889B4A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7165" y="2964089"/>
            <a:ext cx="3135085" cy="2351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AutoShape 6" descr="Résultat de recherche d'images pour &quot;tree computer science&quot;">
            <a:extLst>
              <a:ext uri="{FF2B5EF4-FFF2-40B4-BE49-F238E27FC236}">
                <a16:creationId xmlns:a16="http://schemas.microsoft.com/office/drawing/2014/main" id="{04092786-8F6D-481B-9176-EEFCC60544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2AA996-7B2A-481C-B2C3-64367B56F7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4199" y="5261382"/>
            <a:ext cx="2805931" cy="2097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85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10687288" cy="900747"/>
          </a:xfrm>
        </p:spPr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4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Master </a:t>
            </a:r>
            <a:r>
              <a:rPr lang="fr-FR" dirty="0" err="1">
                <a:latin typeface="Titillium Lt" panose="00000400000000000000" pitchFamily="50" charset="0"/>
              </a:rPr>
              <a:t>Theorem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574138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marL="182541" lvl="0" defTabSz="914309">
                  <a:lnSpc>
                    <a:spcPct val="150000"/>
                  </a:lnSpc>
                  <a:defRPr/>
                </a:pPr>
                <a:r>
                  <a:rPr lang="fr-FR" sz="2000" dirty="0">
                    <a:solidFill>
                      <a:srgbClr val="FBA41F"/>
                    </a:solidFill>
                  </a:rPr>
                  <a:t>💡 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Intuitivement, le Master </a:t>
                </a:r>
                <a:r>
                  <a:rPr lang="fr-FR" sz="2000" dirty="0" err="1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Theorem</a:t>
                </a:r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compare la fonction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000" i="1" dirty="0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i="1" dirty="0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(i.e. le temps passé à subdiviser un problème en sous-problèmes puis fusionner les sous-solutions) et le nombre de feuilles de l’arbre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fr-FR" sz="2000" b="0" i="1" smtClean="0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fr-FR" sz="2000" b="0" i="1" smtClean="0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fr-FR" sz="2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pour savoir quelle partie requiert le plus de temps d’exécution :</a:t>
                </a:r>
              </a:p>
              <a:p>
                <a:pPr marL="182541" lvl="0" defTabSz="914309">
                  <a:lnSpc>
                    <a:spcPct val="150000"/>
                  </a:lnSpc>
                  <a:defRPr/>
                </a:pP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Master </a:t>
                </a:r>
                <a:r>
                  <a:rPr kumimoji="0" lang="fr-F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Theorem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soit une récurrence de la forme ci-dessus (avec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fr-F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≥1, </m:t>
                    </m:r>
                    <m:r>
                      <a:rPr kumimoji="0" lang="fr-F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fr-F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&gt;1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). Alors :</a:t>
                </a:r>
              </a:p>
              <a:p>
                <a:pPr marL="1096896" marR="0" lvl="1" indent="-4572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si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fr-FR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</m:func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, alors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BB9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fr-F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CBB9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fr-FR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CBB9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fr-F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CBB9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BB9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096896" marR="0" lvl="1" indent="-4572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si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, avec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fr-FR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</m:func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, alors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p>
                    </m:sSup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fr-F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func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096896" marR="0" lvl="1" indent="-4572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si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Ω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avec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fr-FR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</m:func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, </a:t>
                </a:r>
                <a:r>
                  <a:rPr kumimoji="0" lang="fr-FR" sz="2000" b="0" i="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et si </a:t>
                </a:r>
                <a14:m>
                  <m:oMath xmlns:m="http://schemas.openxmlformats.org/officeDocument/2006/math">
                    <m:r>
                      <a:rPr kumimoji="0" lang="fr-FR" sz="2000" b="0" i="1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𝑎𝑓</m:t>
                    </m:r>
                    <m:d>
                      <m:dPr>
                        <m:ctrlPr>
                          <a:rPr kumimoji="0" lang="fr-FR" sz="2000" b="0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  <m:r>
                      <a:rPr kumimoji="0" lang="fr-FR" sz="2000" b="0" i="1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kumimoji="0" lang="fr-FR" sz="20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fr-FR" sz="2000" b="0" i="1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fr-FR" sz="2000" b="0" i="1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fr-FR" sz="2000" b="0" i="1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fr-FR" sz="2000" b="0" i="1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fr-FR" sz="2000" b="0" i="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avec </a:t>
                </a:r>
                <a14:m>
                  <m:oMath xmlns:m="http://schemas.openxmlformats.org/officeDocument/2006/math">
                    <m:r>
                      <a:rPr kumimoji="0" lang="fr-FR" sz="20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fr-FR" sz="2000" b="0" i="1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&lt;1</m:t>
                    </m:r>
                  </m:oMath>
                </a14:m>
                <a:r>
                  <a:rPr kumimoji="0" lang="fr-FR" sz="2000" b="0" i="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une constante et </a:t>
                </a:r>
                <a14:m>
                  <m:oMath xmlns:m="http://schemas.openxmlformats.org/officeDocument/2006/math">
                    <m:r>
                      <a:rPr kumimoji="0" lang="fr-FR" sz="2000" b="0" i="1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fr-FR" sz="2000" b="0" i="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suffisamment grand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(critère de « régularité »), alors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CBB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CBB9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BB9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BB9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CBB9F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496" defTabSz="914309">
                  <a:lnSpc>
                    <a:spcPct val="150000"/>
                  </a:lnSpc>
                  <a:defRPr/>
                </a:pP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496" defTabSz="914309">
                  <a:lnSpc>
                    <a:spcPct val="150000"/>
                  </a:lnSpc>
                  <a:defRPr/>
                </a:pPr>
                <a:r>
                  <a:rPr lang="fr-FR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Rem. : on peut raffiner le 2</a:t>
                </a:r>
                <a:r>
                  <a:rPr lang="fr-FR" baseline="30000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nd</a:t>
                </a:r>
                <a:r>
                  <a:rPr lang="fr-FR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cas :</a:t>
                </a:r>
              </a:p>
              <a:p>
                <a:pPr marL="982596" lvl="1" indent="-342900" defTabSz="914309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fr-FR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1CBB9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solidFill>
                              <a:srgbClr val="1CBB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1CBB9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i="1">
                        <a:solidFill>
                          <a:srgbClr val="1CBB9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>
                        <a:solidFill>
                          <a:srgbClr val="1CBB9F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fr-FR" i="1">
                            <a:solidFill>
                              <a:srgbClr val="1CBB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rgbClr val="1CBB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rgbClr val="1CBB9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rgbClr val="1CBB9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func>
                          <m:funcPr>
                            <m:ctrlPr>
                              <a:rPr lang="fr-FR" b="0" i="1" smtClean="0">
                                <a:solidFill>
                                  <a:srgbClr val="1CBB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1CBB9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rgbClr val="1CBB9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1CBB9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fr-FR" b="0" i="1" smtClean="0">
                                <a:solidFill>
                                  <a:srgbClr val="1CBB9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fr-FR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, avec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fr-FR" i="1">
                            <a:solidFill>
                              <a:srgbClr val="87878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fr-FR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solidFill>
                          <a:srgbClr val="878787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fr-FR" dirty="0">
                    <a:solidFill>
                      <a:srgbClr val="878787">
                        <a:lumMod val="75000"/>
                      </a:srgbClr>
                    </a:solidFill>
                    <a:latin typeface="Titillium" panose="00000500000000000000" pitchFamily="50" charset="0"/>
                  </a:rPr>
                  <a:t>, alors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1CBB9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i="1">
                            <a:solidFill>
                              <a:srgbClr val="1CBB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1CBB9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i="1">
                        <a:solidFill>
                          <a:srgbClr val="1CBB9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>
                        <a:solidFill>
                          <a:srgbClr val="1CBB9F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fr-FR" i="1">
                        <a:solidFill>
                          <a:srgbClr val="1CBB9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i="1">
                            <a:solidFill>
                              <a:srgbClr val="1CBB9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1CBB9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i="1">
                            <a:solidFill>
                              <a:srgbClr val="1CBB9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func>
                      <m:funcPr>
                        <m:ctrlPr>
                          <a:rPr lang="fr-FR" i="1">
                            <a:solidFill>
                              <a:srgbClr val="1CBB9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1CBB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1CBB9F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1CBB9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b="0" i="1" smtClean="0">
                                <a:solidFill>
                                  <a:srgbClr val="1CBB9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fName>
                      <m:e>
                        <m:r>
                          <a:rPr lang="fr-FR" b="0" i="1" smtClean="0">
                            <a:solidFill>
                              <a:srgbClr val="1CBB9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fr-FR" i="1">
                        <a:solidFill>
                          <a:srgbClr val="1CBB9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878787">
                      <a:lumMod val="75000"/>
                    </a:srgb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5741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865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10801343" cy="900747"/>
          </a:xfrm>
        </p:spPr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4</a:t>
            </a:r>
            <a:r>
              <a:rPr lang="fr-FR" baseline="30000" dirty="0">
                <a:latin typeface="Titillium Lt" panose="00000400000000000000" pitchFamily="50" charset="0"/>
              </a:rPr>
              <a:t>ème</a:t>
            </a:r>
            <a:r>
              <a:rPr lang="fr-FR" dirty="0">
                <a:latin typeface="Titillium Lt" panose="00000400000000000000" pitchFamily="50" charset="0"/>
              </a:rPr>
              <a:t> méthode : Master </a:t>
            </a:r>
            <a:r>
              <a:rPr lang="fr-FR" dirty="0" err="1">
                <a:latin typeface="Titillium Lt" panose="00000400000000000000" pitchFamily="50" charset="0"/>
              </a:rPr>
              <a:t>Theorem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223831"/>
                <a:ext cx="11414760" cy="6114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Exemple 1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(recherche du maximum</a:t>
                </a:r>
                <a:r>
                  <a:rPr kumimoji="0" lang="fr-FR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dans un tableau non trié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)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Ici,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=2, 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d’où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fr-F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fr-FR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fr-F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fr-F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fr-FR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fr-F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; de plus,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⇒ on peut appliquer le cas 1 du MT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Θ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(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𝑛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)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Exemple 2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Ici,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=1, 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=3/2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d’où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kumimoji="0" lang="fr-F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fr-F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fr-FR" sz="2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fr-F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kumimoji="0" lang="fr-F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kumimoji="0" lang="fr-F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fr-F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fr-FR" sz="2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fr-F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  <m:r>
                                  <a:rPr kumimoji="0" lang="fr-F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/2</m:t>
                                </m:r>
                              </m:sub>
                            </m:sSub>
                          </m:fName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func>
                      </m:sup>
                    </m:sSup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; de plus,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kumimoji="0" lang="fr-F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fr-F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fr-FR" sz="2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fr-F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⇒ on peut appliquer le cas 2 du MT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Θ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(</m:t>
                    </m:r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fr-F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log</m:t>
                        </m:r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func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)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Exemple 3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fr-F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func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Ici,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=3, 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=4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d’où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kumimoji="0" lang="fr-F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fr-F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fr-FR" sz="2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fr-F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kumimoji="0" lang="fr-F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kumimoji="0" lang="fr-F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fr-F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fr-FR" sz="2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fr-F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7878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0.793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; de plus,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fr-F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func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Ω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fr-F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7878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et 1 &gt; 0,793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vérifions la condition de régularité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</a:t>
                </a: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pour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suffisamment grand,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𝑎𝑓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e>
                    </m:d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fr-F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4)</m:t>
                        </m:r>
                      </m:e>
                    </m:func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≤3</m:t>
                    </m:r>
                    <m:r>
                      <m:rPr>
                        <m:lit/>
                      </m:rP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4 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func>
                      <m:func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fr-F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func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𝑐𝑓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78787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avec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=3/4</m:t>
                    </m:r>
                  </m:oMath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⇒ on peut appliquer le cas 3 du MT :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𝑇</m:t>
                    </m:r>
                    <m:d>
                      <m:d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kumimoji="0" lang="fr-FR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Θ</m:t>
                    </m:r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(</m:t>
                    </m:r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𝑛</m:t>
                    </m:r>
                    <m:func>
                      <m:funcPr>
                        <m:ctrlP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fr-FR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log</m:t>
                        </m:r>
                      </m:fName>
                      <m:e>
                        <m:r>
                          <a:rPr kumimoji="0" lang="fr-F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74E3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𝑛</m:t>
                        </m:r>
                      </m:e>
                    </m:func>
                    <m:r>
                      <a:rPr kumimoji="0" lang="fr-F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4E3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)</m:t>
                    </m:r>
                  </m:oMath>
                </a14:m>
                <a:endParaRPr lang="fr-FR" sz="2000" dirty="0">
                  <a:solidFill>
                    <a:schemeClr val="bg2"/>
                  </a:solidFill>
                  <a:latin typeface="Titillium" panose="00000500000000000000" pitchFamily="50" charset="0"/>
                  <a:hlinkClick r:id="rId3"/>
                </a:endParaRPr>
              </a:p>
              <a:p>
                <a:pPr marL="182541" algn="ctr" defTabSz="914309">
                  <a:defRPr/>
                </a:pPr>
                <a:r>
                  <a:rPr lang="fr-FR" sz="2000" dirty="0">
                    <a:solidFill>
                      <a:schemeClr val="bg2"/>
                    </a:solidFill>
                    <a:latin typeface="Titillium" panose="00000500000000000000" pitchFamily="50" charset="0"/>
                    <a:hlinkClick r:id="rId3"/>
                  </a:rPr>
                  <a:t>https://www.nayuki.io/page/master-theorem-solver-javascript</a:t>
                </a:r>
                <a:endParaRPr lang="fr-FR" sz="2000" dirty="0">
                  <a:solidFill>
                    <a:schemeClr val="bg2"/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223831"/>
                <a:ext cx="11414760" cy="6114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Fonction ré</a:t>
            </a:r>
            <a:r>
              <a:rPr lang="fr-FR" noProof="0" dirty="0">
                <a:latin typeface="Titillium Lt" panose="00000400000000000000" pitchFamily="50" charset="0"/>
              </a:rPr>
              <a:t>cursive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5537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25441" marR="0" lvl="0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Proche de la notion de </a:t>
                </a:r>
                <a:r>
                  <a:rPr kumimoji="0" lang="fr-F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BA41F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suite définie par récurrence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en maths :</a:t>
                </a: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=2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finition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du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cas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de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base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=2</m:t>
                              </m:r>
                              <m:sSub>
                                <m:sSubPr>
                                  <m:ctrlP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+3    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finition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du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cas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Titillium" panose="00000500000000000000" pitchFamily="50" charset="0"/>
                                  <a:ea typeface="+mn-ea"/>
                                  <a:cs typeface="+mn-cs"/>
                                </a:rPr>
                                <m:t>ral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78787">
                      <a:lumMod val="75000"/>
                    </a:srgbClr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525441" marR="0" lvl="0" indent="-342900" algn="l" defTabSz="914309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Une fonction </a:t>
                </a:r>
                <a:r>
                  <a:rPr kumimoji="0" lang="fr-F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récursive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est une fonction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qui s’appelle elle-même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, sur des entrées 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4E3E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plus petites</a:t>
                </a:r>
              </a:p>
              <a:p>
                <a:pPr marL="982596" marR="0" lvl="1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 Unicode MS" panose="020B0604020202020204" pitchFamily="34" charset="-128"/>
                  <a:buChar char="⇒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Intérêt : écrire plus facilement certaines fonctions</a:t>
                </a:r>
              </a:p>
              <a:p>
                <a:pPr marL="982596" marR="0" lvl="1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 Unicode MS" panose="020B0604020202020204" pitchFamily="34" charset="-128"/>
                  <a:buChar char="⇒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Pourquoi sur des entrées </a:t>
                </a:r>
                <a:r>
                  <a:rPr kumimoji="0" lang="fr-F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plus petites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?</a:t>
                </a:r>
              </a:p>
              <a:p>
                <a:pPr marL="982596" marR="0" lvl="1" indent="-34290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 Unicode MS" panose="020B0604020202020204" pitchFamily="34" charset="-128"/>
                  <a:buChar char="⇒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Ne jamais oublier le cas de base / condition d’arrêt !</a:t>
                </a:r>
              </a:p>
              <a:p>
                <a:pPr marL="525441" marR="0" lvl="0" indent="-342900" algn="l" defTabSz="914309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Exemple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 la fonction </a:t>
                </a:r>
                <a:r>
                  <a:rPr kumimoji="0" lang="fr-F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BA41F"/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factorielle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définie sur </a:t>
                </a:r>
                <a14:m>
                  <m:oMath xmlns:m="http://schemas.openxmlformats.org/officeDocument/2006/math">
                    <m:r>
                      <a:rPr kumimoji="0" lang="fr-F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7878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ℕ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78787">
                        <a:lumMod val="75000"/>
                      </a:srgbClr>
                    </a:solidFill>
                    <a:effectLst/>
                    <a:uLnTx/>
                    <a:uFillTx/>
                    <a:latin typeface="Titillium" panose="00000500000000000000" pitchFamily="50" charset="0"/>
                    <a:ea typeface="+mn-ea"/>
                    <a:cs typeface="+mn-cs"/>
                  </a:rPr>
                  <a:t> :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BA41F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  <a:p>
                <a:pPr marL="182541" marR="0" lvl="0" indent="0" algn="l" defTabSz="914309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7878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0!=1</m:t>
                              </m:r>
                            </m:e>
                            <m:e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!=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fr-F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78787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0" lang="fr-F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78787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BA41F"/>
                  </a:solidFill>
                  <a:effectLst/>
                  <a:uLnTx/>
                  <a:uFillTx/>
                  <a:latin typeface="Titillium" panose="00000500000000000000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C65F2C-6604-4C55-83A2-D914691E5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5537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9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Fonction ré</a:t>
            </a:r>
            <a:r>
              <a:rPr lang="fr-FR" noProof="0" dirty="0">
                <a:latin typeface="Titillium Lt" panose="00000400000000000000" pitchFamily="50" charset="0"/>
              </a:rPr>
              <a:t>cursive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5441" marR="0" lvl="0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Implémentation en Python :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BA41F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42433E-7961-4351-9419-0FCCC57A3837}"/>
              </a:ext>
            </a:extLst>
          </p:cNvPr>
          <p:cNvSpPr txBox="1"/>
          <p:nvPr/>
        </p:nvSpPr>
        <p:spPr>
          <a:xfrm>
            <a:off x="2381069" y="2534077"/>
            <a:ext cx="7429861" cy="313932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(n):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==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*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factorielle(n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(factorielle(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		--&gt; 6</a:t>
            </a:r>
          </a:p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(factorielle(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5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		--&gt; 120</a:t>
            </a:r>
          </a:p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(factorielle(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		--&gt; 1</a:t>
            </a:r>
          </a:p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(factorielle(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		--&gt; 1</a:t>
            </a:r>
          </a:p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(factorielle(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	--&gt;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Boucle infinie !!!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9D30E-310F-4A28-8A9B-6946227ED7DC}"/>
              </a:ext>
            </a:extLst>
          </p:cNvPr>
          <p:cNvSpPr/>
          <p:nvPr/>
        </p:nvSpPr>
        <p:spPr>
          <a:xfrm>
            <a:off x="350521" y="5987580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Comment corriger l’erreur simplement ?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BA41F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3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Fonction ré</a:t>
            </a:r>
            <a:r>
              <a:rPr lang="fr-FR" noProof="0" dirty="0">
                <a:latin typeface="Titillium Lt" panose="00000400000000000000" pitchFamily="50" charset="0"/>
              </a:rPr>
              <a:t>cursive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Remarque :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cette version sans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else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’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est aussi valide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42433E-7961-4351-9419-0FCCC57A3837}"/>
              </a:ext>
            </a:extLst>
          </p:cNvPr>
          <p:cNvSpPr txBox="1"/>
          <p:nvPr/>
        </p:nvSpPr>
        <p:spPr>
          <a:xfrm>
            <a:off x="2381069" y="2330881"/>
            <a:ext cx="7429861" cy="1477328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(n):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==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		# condition d’arrêt / cas de base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3CBDD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return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*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factorielle(n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	# cas général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9D30E-310F-4A28-8A9B-6946227ED7DC}"/>
              </a:ext>
            </a:extLst>
          </p:cNvPr>
          <p:cNvSpPr/>
          <p:nvPr/>
        </p:nvSpPr>
        <p:spPr>
          <a:xfrm>
            <a:off x="350521" y="3900237"/>
            <a:ext cx="11414760" cy="583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⚠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La condition d’arrêt doit toujours être testée </a:t>
            </a:r>
            <a:r>
              <a:rPr kumimoji="0" lang="fr-FR" sz="2000" b="0" i="0" u="sng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avant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l’appel récursif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!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Comparez avec le code suivant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5CE8BE-B5A7-477F-86B0-F9D37E526709}"/>
              </a:ext>
            </a:extLst>
          </p:cNvPr>
          <p:cNvSpPr txBox="1"/>
          <p:nvPr/>
        </p:nvSpPr>
        <p:spPr>
          <a:xfrm>
            <a:off x="2342970" y="4628897"/>
            <a:ext cx="7429861" cy="1477328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(n):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return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*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factorielle(n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	# cas général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==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		# condition d’arrêt / cas de base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CBDD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42B2C-1E09-4159-A878-038EE6B0EDC2}"/>
              </a:ext>
            </a:extLst>
          </p:cNvPr>
          <p:cNvSpPr/>
          <p:nvPr/>
        </p:nvSpPr>
        <p:spPr>
          <a:xfrm>
            <a:off x="350520" y="6251520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⇒ Plus sûr de laisser le cas général dans le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else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’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1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ylindre 6">
            <a:extLst>
              <a:ext uri="{FF2B5EF4-FFF2-40B4-BE49-F238E27FC236}">
                <a16:creationId xmlns:a16="http://schemas.microsoft.com/office/drawing/2014/main" id="{C52DA949-3CA0-45D2-AC9C-220BEECC63F2}"/>
              </a:ext>
            </a:extLst>
          </p:cNvPr>
          <p:cNvSpPr/>
          <p:nvPr/>
        </p:nvSpPr>
        <p:spPr>
          <a:xfrm>
            <a:off x="8898524" y="2671370"/>
            <a:ext cx="2186115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factorielle(3)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4" name="Cylindre 23">
            <a:extLst>
              <a:ext uri="{FF2B5EF4-FFF2-40B4-BE49-F238E27FC236}">
                <a16:creationId xmlns:a16="http://schemas.microsoft.com/office/drawing/2014/main" id="{D157D044-3599-4DBA-B816-35B589D79EDE}"/>
              </a:ext>
            </a:extLst>
          </p:cNvPr>
          <p:cNvSpPr/>
          <p:nvPr/>
        </p:nvSpPr>
        <p:spPr>
          <a:xfrm>
            <a:off x="8898524" y="1985685"/>
            <a:ext cx="2186115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factorielle(2)</a:t>
            </a:r>
          </a:p>
        </p:txBody>
      </p:sp>
      <p:sp>
        <p:nvSpPr>
          <p:cNvPr id="25" name="Cylindre 24">
            <a:extLst>
              <a:ext uri="{FF2B5EF4-FFF2-40B4-BE49-F238E27FC236}">
                <a16:creationId xmlns:a16="http://schemas.microsoft.com/office/drawing/2014/main" id="{167993D8-9AF0-46BE-81C8-1C9F08545E9D}"/>
              </a:ext>
            </a:extLst>
          </p:cNvPr>
          <p:cNvSpPr/>
          <p:nvPr/>
        </p:nvSpPr>
        <p:spPr>
          <a:xfrm>
            <a:off x="8898524" y="1294059"/>
            <a:ext cx="2186115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factorielle(1)</a:t>
            </a:r>
          </a:p>
        </p:txBody>
      </p:sp>
      <p:sp>
        <p:nvSpPr>
          <p:cNvPr id="27" name="Cylindre 26">
            <a:extLst>
              <a:ext uri="{FF2B5EF4-FFF2-40B4-BE49-F238E27FC236}">
                <a16:creationId xmlns:a16="http://schemas.microsoft.com/office/drawing/2014/main" id="{9805C0B0-D717-49C3-A3F9-28193B1DE757}"/>
              </a:ext>
            </a:extLst>
          </p:cNvPr>
          <p:cNvSpPr/>
          <p:nvPr/>
        </p:nvSpPr>
        <p:spPr>
          <a:xfrm>
            <a:off x="8898524" y="611043"/>
            <a:ext cx="2186115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factorielle(0)</a:t>
            </a:r>
          </a:p>
        </p:txBody>
      </p:sp>
      <p:sp>
        <p:nvSpPr>
          <p:cNvPr id="29" name="Cylindre 28">
            <a:extLst>
              <a:ext uri="{FF2B5EF4-FFF2-40B4-BE49-F238E27FC236}">
                <a16:creationId xmlns:a16="http://schemas.microsoft.com/office/drawing/2014/main" id="{B509EDA6-BA92-404F-A03E-9FB08045B4F4}"/>
              </a:ext>
            </a:extLst>
          </p:cNvPr>
          <p:cNvSpPr/>
          <p:nvPr/>
        </p:nvSpPr>
        <p:spPr>
          <a:xfrm>
            <a:off x="8898524" y="2671697"/>
            <a:ext cx="2186115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30" name="Cylindre 29">
            <a:extLst>
              <a:ext uri="{FF2B5EF4-FFF2-40B4-BE49-F238E27FC236}">
                <a16:creationId xmlns:a16="http://schemas.microsoft.com/office/drawing/2014/main" id="{49C7DE4E-4B94-416A-A911-30356EEA4921}"/>
              </a:ext>
            </a:extLst>
          </p:cNvPr>
          <p:cNvSpPr/>
          <p:nvPr/>
        </p:nvSpPr>
        <p:spPr>
          <a:xfrm>
            <a:off x="8898524" y="1986012"/>
            <a:ext cx="2186115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1" name="Cylindre 30">
            <a:extLst>
              <a:ext uri="{FF2B5EF4-FFF2-40B4-BE49-F238E27FC236}">
                <a16:creationId xmlns:a16="http://schemas.microsoft.com/office/drawing/2014/main" id="{ECB25AFA-45B9-4A34-B3AF-5FB1FF2AE36C}"/>
              </a:ext>
            </a:extLst>
          </p:cNvPr>
          <p:cNvSpPr/>
          <p:nvPr/>
        </p:nvSpPr>
        <p:spPr>
          <a:xfrm>
            <a:off x="8898524" y="1295153"/>
            <a:ext cx="2186115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2" name="Cylindre 31">
            <a:extLst>
              <a:ext uri="{FF2B5EF4-FFF2-40B4-BE49-F238E27FC236}">
                <a16:creationId xmlns:a16="http://schemas.microsoft.com/office/drawing/2014/main" id="{B962A7D8-D75E-4C5B-8997-5333A63948EE}"/>
              </a:ext>
            </a:extLst>
          </p:cNvPr>
          <p:cNvSpPr/>
          <p:nvPr/>
        </p:nvSpPr>
        <p:spPr>
          <a:xfrm>
            <a:off x="8898524" y="611370"/>
            <a:ext cx="2186115" cy="8054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Fonction ré</a:t>
            </a:r>
            <a:r>
              <a:rPr lang="fr-FR" noProof="0" dirty="0">
                <a:latin typeface="Titillium Lt" panose="00000400000000000000" pitchFamily="50" charset="0"/>
              </a:rPr>
              <a:t>cursive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0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1CBB9F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Principe :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calcul de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BA41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factorielle(3)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E871B4-F2D7-4A18-B27E-8BA641DBE8F7}"/>
              </a:ext>
            </a:extLst>
          </p:cNvPr>
          <p:cNvSpPr txBox="1"/>
          <p:nvPr/>
        </p:nvSpPr>
        <p:spPr>
          <a:xfrm>
            <a:off x="239843" y="2459263"/>
            <a:ext cx="2717411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factorielle(3)</a:t>
            </a:r>
          </a:p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 3 x factorielle(2)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F84570-65C9-4162-BD43-C86C3B2A9247}"/>
              </a:ext>
            </a:extLst>
          </p:cNvPr>
          <p:cNvSpPr txBox="1"/>
          <p:nvPr/>
        </p:nvSpPr>
        <p:spPr>
          <a:xfrm>
            <a:off x="2957254" y="3254174"/>
            <a:ext cx="2717411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factorielle(2)</a:t>
            </a:r>
          </a:p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 2 x factorielle(1)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8B033-8DF5-408C-A5ED-5784FB7CAC5E}"/>
              </a:ext>
            </a:extLst>
          </p:cNvPr>
          <p:cNvSpPr txBox="1"/>
          <p:nvPr/>
        </p:nvSpPr>
        <p:spPr>
          <a:xfrm>
            <a:off x="5674665" y="4049085"/>
            <a:ext cx="2717411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factorielle(1)</a:t>
            </a:r>
          </a:p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 1 x factorielle(0)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7E0092-66E9-49AC-BD5D-C544B2DB2FD3}"/>
              </a:ext>
            </a:extLst>
          </p:cNvPr>
          <p:cNvSpPr txBox="1"/>
          <p:nvPr/>
        </p:nvSpPr>
        <p:spPr>
          <a:xfrm>
            <a:off x="8404650" y="4830197"/>
            <a:ext cx="246413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factorielle(0) = 1</a:t>
            </a:r>
          </a:p>
        </p:txBody>
      </p:sp>
      <p:sp>
        <p:nvSpPr>
          <p:cNvPr id="4" name="Flèche : virage 3">
            <a:extLst>
              <a:ext uri="{FF2B5EF4-FFF2-40B4-BE49-F238E27FC236}">
                <a16:creationId xmlns:a16="http://schemas.microsoft.com/office/drawing/2014/main" id="{C2C2C6BF-C93B-44F7-83E5-F122F53A0919}"/>
              </a:ext>
            </a:extLst>
          </p:cNvPr>
          <p:cNvSpPr/>
          <p:nvPr/>
        </p:nvSpPr>
        <p:spPr>
          <a:xfrm rot="5400000">
            <a:off x="3485814" y="2183230"/>
            <a:ext cx="542383" cy="1599506"/>
          </a:xfrm>
          <a:prstGeom prst="bentArrow">
            <a:avLst>
              <a:gd name="adj1" fmla="val 23419"/>
              <a:gd name="adj2" fmla="val 31326"/>
              <a:gd name="adj3" fmla="val 31326"/>
              <a:gd name="adj4" fmla="val 2477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64EC3271-75D6-480C-8502-75546BACE5FC}"/>
              </a:ext>
            </a:extLst>
          </p:cNvPr>
          <p:cNvSpPr/>
          <p:nvPr/>
        </p:nvSpPr>
        <p:spPr>
          <a:xfrm rot="5400000">
            <a:off x="6203227" y="2978141"/>
            <a:ext cx="542383" cy="1599506"/>
          </a:xfrm>
          <a:prstGeom prst="bentArrow">
            <a:avLst>
              <a:gd name="adj1" fmla="val 23419"/>
              <a:gd name="adj2" fmla="val 31326"/>
              <a:gd name="adj3" fmla="val 31326"/>
              <a:gd name="adj4" fmla="val 2477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èche : virage 13">
            <a:extLst>
              <a:ext uri="{FF2B5EF4-FFF2-40B4-BE49-F238E27FC236}">
                <a16:creationId xmlns:a16="http://schemas.microsoft.com/office/drawing/2014/main" id="{B51C25DF-ACBD-4D22-8AB7-7488A7FFD3C0}"/>
              </a:ext>
            </a:extLst>
          </p:cNvPr>
          <p:cNvSpPr/>
          <p:nvPr/>
        </p:nvSpPr>
        <p:spPr>
          <a:xfrm rot="16200000" flipH="1">
            <a:off x="7389772" y="4887996"/>
            <a:ext cx="430249" cy="1599506"/>
          </a:xfrm>
          <a:prstGeom prst="bentArrow">
            <a:avLst>
              <a:gd name="adj1" fmla="val 23419"/>
              <a:gd name="adj2" fmla="val 31326"/>
              <a:gd name="adj3" fmla="val 31326"/>
              <a:gd name="adj4" fmla="val 2477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5B83D5-8EC0-43F1-9FCA-133B55D4F346}"/>
              </a:ext>
            </a:extLst>
          </p:cNvPr>
          <p:cNvSpPr txBox="1"/>
          <p:nvPr/>
        </p:nvSpPr>
        <p:spPr>
          <a:xfrm>
            <a:off x="8404649" y="5374483"/>
            <a:ext cx="246413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2C3152-8015-4B1F-9195-D2BB338D7C57}"/>
              </a:ext>
            </a:extLst>
          </p:cNvPr>
          <p:cNvSpPr txBox="1"/>
          <p:nvPr/>
        </p:nvSpPr>
        <p:spPr>
          <a:xfrm>
            <a:off x="5674665" y="5902871"/>
            <a:ext cx="271741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 1 x 1 = 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37ACF2-A494-43C3-9041-4E2E537EC987}"/>
              </a:ext>
            </a:extLst>
          </p:cNvPr>
          <p:cNvSpPr txBox="1"/>
          <p:nvPr/>
        </p:nvSpPr>
        <p:spPr>
          <a:xfrm>
            <a:off x="2957253" y="6465154"/>
            <a:ext cx="271741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 2 x 1 = 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90878BE-8932-41D5-AA20-6A2C5C623A14}"/>
              </a:ext>
            </a:extLst>
          </p:cNvPr>
          <p:cNvSpPr txBox="1"/>
          <p:nvPr/>
        </p:nvSpPr>
        <p:spPr>
          <a:xfrm>
            <a:off x="239841" y="7027437"/>
            <a:ext cx="271741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 3 x 2 = 6</a:t>
            </a:r>
          </a:p>
        </p:txBody>
      </p:sp>
      <p:sp>
        <p:nvSpPr>
          <p:cNvPr id="20" name="Flèche : virage 19">
            <a:extLst>
              <a:ext uri="{FF2B5EF4-FFF2-40B4-BE49-F238E27FC236}">
                <a16:creationId xmlns:a16="http://schemas.microsoft.com/office/drawing/2014/main" id="{BA1196CD-C421-407B-AA87-C3E8C0ED62C7}"/>
              </a:ext>
            </a:extLst>
          </p:cNvPr>
          <p:cNvSpPr/>
          <p:nvPr/>
        </p:nvSpPr>
        <p:spPr>
          <a:xfrm rot="16200000" flipH="1">
            <a:off x="4666073" y="5460536"/>
            <a:ext cx="430249" cy="1599506"/>
          </a:xfrm>
          <a:prstGeom prst="bentArrow">
            <a:avLst>
              <a:gd name="adj1" fmla="val 23419"/>
              <a:gd name="adj2" fmla="val 31326"/>
              <a:gd name="adj3" fmla="val 31326"/>
              <a:gd name="adj4" fmla="val 2477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lèche : virage 20">
            <a:extLst>
              <a:ext uri="{FF2B5EF4-FFF2-40B4-BE49-F238E27FC236}">
                <a16:creationId xmlns:a16="http://schemas.microsoft.com/office/drawing/2014/main" id="{F3BCAC3B-A7C9-4B8A-9AE7-20154E0DEDD5}"/>
              </a:ext>
            </a:extLst>
          </p:cNvPr>
          <p:cNvSpPr/>
          <p:nvPr/>
        </p:nvSpPr>
        <p:spPr>
          <a:xfrm rot="16200000" flipH="1">
            <a:off x="1942375" y="6012559"/>
            <a:ext cx="430249" cy="1599506"/>
          </a:xfrm>
          <a:prstGeom prst="bentArrow">
            <a:avLst>
              <a:gd name="adj1" fmla="val 23419"/>
              <a:gd name="adj2" fmla="val 31326"/>
              <a:gd name="adj3" fmla="val 31326"/>
              <a:gd name="adj4" fmla="val 2477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èche : virage 21">
            <a:extLst>
              <a:ext uri="{FF2B5EF4-FFF2-40B4-BE49-F238E27FC236}">
                <a16:creationId xmlns:a16="http://schemas.microsoft.com/office/drawing/2014/main" id="{FE80BF90-1DB5-41F3-A06E-6D3F7356A92F}"/>
              </a:ext>
            </a:extLst>
          </p:cNvPr>
          <p:cNvSpPr/>
          <p:nvPr/>
        </p:nvSpPr>
        <p:spPr>
          <a:xfrm rot="5400000">
            <a:off x="8920637" y="3759253"/>
            <a:ext cx="542383" cy="1599506"/>
          </a:xfrm>
          <a:prstGeom prst="bentArrow">
            <a:avLst>
              <a:gd name="adj1" fmla="val 23419"/>
              <a:gd name="adj2" fmla="val 31326"/>
              <a:gd name="adj3" fmla="val 31326"/>
              <a:gd name="adj4" fmla="val 2477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B65538B-8523-47CF-BEC3-C44FFAC0800F}"/>
              </a:ext>
            </a:extLst>
          </p:cNvPr>
          <p:cNvSpPr txBox="1"/>
          <p:nvPr/>
        </p:nvSpPr>
        <p:spPr>
          <a:xfrm>
            <a:off x="9241417" y="353117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Pile des appels</a:t>
            </a:r>
          </a:p>
        </p:txBody>
      </p:sp>
    </p:spTree>
    <p:extLst>
      <p:ext uri="{BB962C8B-B14F-4D97-AF65-F5344CB8AC3E}">
        <p14:creationId xmlns:p14="http://schemas.microsoft.com/office/powerpoint/2010/main" val="15161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" grpId="0" animBg="1"/>
      <p:bldP spid="8" grpId="0" animBg="1"/>
      <p:bldP spid="9" grpId="0" animBg="1"/>
      <p:bldP spid="11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Fonction ré</a:t>
            </a:r>
            <a:r>
              <a:rPr lang="fr-FR" noProof="0" dirty="0">
                <a:latin typeface="Titillium Lt" panose="00000400000000000000" pitchFamily="50" charset="0"/>
              </a:rPr>
              <a:t>cursive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13F18-A32D-40F8-92A2-4CABB04772E8}" type="slidenum">
              <a:rPr kumimoji="0" lang="bg-BG" sz="2800" b="0" i="0" u="none" strike="noStrike" kern="1200" cap="none" spc="0" normalizeH="0" baseline="0" noProof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4197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Chaque appel récursif produit un nouveau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1CBB9F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contexte d’exécution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qui lui est propre :</a:t>
            </a:r>
          </a:p>
          <a:p>
            <a:pPr marL="982596" marR="0" lvl="1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L’adresse mémoire de la fonction appelante</a:t>
            </a:r>
          </a:p>
          <a:p>
            <a:pPr marL="982596" marR="0" lvl="1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État de la mémoire</a:t>
            </a:r>
          </a:p>
          <a:p>
            <a:pPr marL="982596" marR="0" lvl="1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Valeur des paramètres, des variables</a:t>
            </a:r>
          </a:p>
          <a:p>
            <a:pPr marL="639696" marR="0" lvl="1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878787">
                  <a:lumMod val="75000"/>
                </a:srgbClr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  <a:p>
            <a:pPr marL="182541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La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pile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 sert à sauvegarder temporairement les contextes d’exécution des appels précédents</a:t>
            </a:r>
          </a:p>
          <a:p>
            <a:pPr marL="982596" marR="0" lvl="1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Elle est gérée automatiquement par le système d’exploitation</a:t>
            </a:r>
          </a:p>
          <a:p>
            <a:pPr marL="982596" marR="0" lvl="1" indent="-34290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Elle a une capacité limitée et peut déborder si on fait trop d’appels ! </a:t>
            </a:r>
          </a:p>
          <a:p>
            <a:pPr marL="639696" marR="0" lvl="1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⇒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878787">
                    <a:lumMod val="75000"/>
                  </a:srgbClr>
                </a:solidFill>
                <a:effectLst/>
                <a:uLnTx/>
                <a:uFillTx/>
                <a:latin typeface="Titillium" panose="00000500000000000000" pitchFamily="50" charset="0"/>
                <a:ea typeface="+mn-ea"/>
                <a:cs typeface="+mn-cs"/>
              </a:rPr>
              <a:t>cf. erreur avec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1CBB9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factorielle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E74E3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954CC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E74E3E"/>
              </a:solidFill>
              <a:effectLst/>
              <a:uLnTx/>
              <a:uFillTx/>
              <a:latin typeface="Titillium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96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4">
      <a:dk1>
        <a:srgbClr val="E74E3E"/>
      </a:dk1>
      <a:lt1>
        <a:srgbClr val="1CBB9F"/>
      </a:lt1>
      <a:dk2>
        <a:srgbClr val="FBA41F"/>
      </a:dk2>
      <a:lt2>
        <a:srgbClr val="3CBDDC"/>
      </a:lt2>
      <a:accent1>
        <a:srgbClr val="FBFBFB"/>
      </a:accent1>
      <a:accent2>
        <a:srgbClr val="878787"/>
      </a:accent2>
      <a:accent3>
        <a:srgbClr val="FBFBFB"/>
      </a:accent3>
      <a:accent4>
        <a:srgbClr val="FBFBFB"/>
      </a:accent4>
      <a:accent5>
        <a:srgbClr val="F6F6F6"/>
      </a:accent5>
      <a:accent6>
        <a:srgbClr val="E74E3E"/>
      </a:accent6>
      <a:hlink>
        <a:srgbClr val="3CBDDC"/>
      </a:hlink>
      <a:folHlink>
        <a:srgbClr val="3CBDD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2274</TotalTime>
  <Words>4157</Words>
  <Application>Microsoft Office PowerPoint</Application>
  <PresentationFormat>Personnalisé</PresentationFormat>
  <Paragraphs>627</Paragraphs>
  <Slides>41</Slides>
  <Notes>41</Notes>
  <HiddenSlides>2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52" baseType="lpstr">
      <vt:lpstr>Arial</vt:lpstr>
      <vt:lpstr>Arial Unicode MS</vt:lpstr>
      <vt:lpstr>Calibri</vt:lpstr>
      <vt:lpstr>Cambria Math</vt:lpstr>
      <vt:lpstr>Consolas</vt:lpstr>
      <vt:lpstr>Myriad Pro Light</vt:lpstr>
      <vt:lpstr>Open Sans Condensed Light</vt:lpstr>
      <vt:lpstr>Titillium</vt:lpstr>
      <vt:lpstr>Titillium Lt</vt:lpstr>
      <vt:lpstr>Wingdings</vt:lpstr>
      <vt:lpstr>Office Theme</vt:lpstr>
      <vt:lpstr>Présentation PowerPoint</vt:lpstr>
      <vt:lpstr>Présentation PowerPoint</vt:lpstr>
      <vt:lpstr>Récursivité</vt:lpstr>
      <vt:lpstr>Récursivité</vt:lpstr>
      <vt:lpstr>Fonction récursive</vt:lpstr>
      <vt:lpstr>Fonction récursive</vt:lpstr>
      <vt:lpstr>Fonction récursive</vt:lpstr>
      <vt:lpstr>Fonction récursive</vt:lpstr>
      <vt:lpstr>Fonction récursive</vt:lpstr>
      <vt:lpstr>Fonction récursive</vt:lpstr>
      <vt:lpstr>Récursions terminale et non terminale</vt:lpstr>
      <vt:lpstr>Récursions terminale et non terminale</vt:lpstr>
      <vt:lpstr>Itératif vs. récursif</vt:lpstr>
      <vt:lpstr>Itératif vs. récursif</vt:lpstr>
      <vt:lpstr>Itératif vs. récursif</vt:lpstr>
      <vt:lpstr>Itératif vs. récursif</vt:lpstr>
      <vt:lpstr>Présentation PowerPoint</vt:lpstr>
      <vt:lpstr>Diviser pour régner</vt:lpstr>
      <vt:lpstr>Diviser pour régner</vt:lpstr>
      <vt:lpstr>Diviser pour régner</vt:lpstr>
      <vt:lpstr>Diviser pour régner</vt:lpstr>
      <vt:lpstr>Présentation PowerPoint</vt:lpstr>
      <vt:lpstr>Un premier exemple</vt:lpstr>
      <vt:lpstr>Forme générale</vt:lpstr>
      <vt:lpstr>Forme générale</vt:lpstr>
      <vt:lpstr>1ère méthode : itération</vt:lpstr>
      <vt:lpstr>2ème méthode : arbre de récursion</vt:lpstr>
      <vt:lpstr>2ème méthode : arbre de récursion</vt:lpstr>
      <vt:lpstr>2ème méthode : arbre de récursion</vt:lpstr>
      <vt:lpstr>2ème méthode : arbre de récursion</vt:lpstr>
      <vt:lpstr>2ème méthode : arbre de récursion</vt:lpstr>
      <vt:lpstr>2ème méthode : arbre de récursion</vt:lpstr>
      <vt:lpstr>3ème méthode : substitution</vt:lpstr>
      <vt:lpstr>3ème méthode : substitution</vt:lpstr>
      <vt:lpstr>3ème méthode : substitution</vt:lpstr>
      <vt:lpstr>3ème méthode : substitution</vt:lpstr>
      <vt:lpstr>3ème méthode : substitution</vt:lpstr>
      <vt:lpstr>4ème méthode : Master Theorem</vt:lpstr>
      <vt:lpstr>4ème méthode : Master Theorem</vt:lpstr>
      <vt:lpstr>4ème méthode : Master Theorem</vt:lpstr>
      <vt:lpstr>4ème méthode : Master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MOREL</dc:creator>
  <cp:lastModifiedBy>Grégory Morel</cp:lastModifiedBy>
  <cp:revision>145</cp:revision>
  <dcterms:created xsi:type="dcterms:W3CDTF">2021-02-25T19:37:48Z</dcterms:created>
  <dcterms:modified xsi:type="dcterms:W3CDTF">2023-03-24T12:53:59Z</dcterms:modified>
</cp:coreProperties>
</file>