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3"/>
  </p:notesMasterIdLst>
  <p:sldIdLst>
    <p:sldId id="742" r:id="rId2"/>
    <p:sldId id="743" r:id="rId3"/>
    <p:sldId id="764" r:id="rId4"/>
    <p:sldId id="763" r:id="rId5"/>
    <p:sldId id="765" r:id="rId6"/>
    <p:sldId id="769" r:id="rId7"/>
    <p:sldId id="787" r:id="rId8"/>
    <p:sldId id="766" r:id="rId9"/>
    <p:sldId id="770" r:id="rId10"/>
    <p:sldId id="771" r:id="rId11"/>
    <p:sldId id="772" r:id="rId12"/>
    <p:sldId id="788" r:id="rId13"/>
    <p:sldId id="773" r:id="rId14"/>
    <p:sldId id="774" r:id="rId15"/>
    <p:sldId id="775" r:id="rId16"/>
    <p:sldId id="776" r:id="rId17"/>
    <p:sldId id="777" r:id="rId18"/>
    <p:sldId id="781" r:id="rId19"/>
    <p:sldId id="786" r:id="rId20"/>
    <p:sldId id="784" r:id="rId21"/>
    <p:sldId id="782" r:id="rId22"/>
  </p:sldIdLst>
  <p:sldSz cx="12192000" cy="762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7D48C29F-69B3-416B-8A44-6CE50C528274}">
          <p14:sldIdLst>
            <p14:sldId id="742"/>
            <p14:sldId id="743"/>
            <p14:sldId id="764"/>
            <p14:sldId id="763"/>
            <p14:sldId id="765"/>
            <p14:sldId id="769"/>
            <p14:sldId id="787"/>
            <p14:sldId id="766"/>
            <p14:sldId id="770"/>
            <p14:sldId id="771"/>
            <p14:sldId id="772"/>
            <p14:sldId id="788"/>
            <p14:sldId id="773"/>
            <p14:sldId id="774"/>
            <p14:sldId id="775"/>
            <p14:sldId id="776"/>
            <p14:sldId id="777"/>
            <p14:sldId id="781"/>
            <p14:sldId id="786"/>
            <p14:sldId id="784"/>
            <p14:sldId id="7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3292" autoAdjust="0"/>
  </p:normalViewPr>
  <p:slideViewPr>
    <p:cSldViewPr snapToGrid="0">
      <p:cViewPr>
        <p:scale>
          <a:sx n="75" d="100"/>
          <a:sy n="75" d="100"/>
        </p:scale>
        <p:origin x="902" y="-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égory Morel" userId="732ee2fcb39904ba" providerId="LiveId" clId="{E4CA5102-810B-4541-87B8-4858D4E774A3}"/>
    <pc:docChg chg="addSld delSld modSld">
      <pc:chgData name="Grégory Morel" userId="732ee2fcb39904ba" providerId="LiveId" clId="{E4CA5102-810B-4541-87B8-4858D4E774A3}" dt="2021-04-14T15:39:19.319" v="3" actId="2696"/>
      <pc:docMkLst>
        <pc:docMk/>
      </pc:docMkLst>
      <pc:sldChg chg="add del">
        <pc:chgData name="Grégory Morel" userId="732ee2fcb39904ba" providerId="LiveId" clId="{E4CA5102-810B-4541-87B8-4858D4E774A3}" dt="2021-04-14T15:39:07.330" v="1"/>
        <pc:sldMkLst>
          <pc:docMk/>
          <pc:sldMk cId="1037248181" sldId="763"/>
        </pc:sldMkLst>
      </pc:sldChg>
      <pc:sldChg chg="add del">
        <pc:chgData name="Grégory Morel" userId="732ee2fcb39904ba" providerId="LiveId" clId="{E4CA5102-810B-4541-87B8-4858D4E774A3}" dt="2021-04-14T15:39:19.319" v="3" actId="2696"/>
        <pc:sldMkLst>
          <pc:docMk/>
          <pc:sldMk cId="1093654627" sldId="763"/>
        </pc:sldMkLst>
      </pc:sldChg>
    </pc:docChg>
  </pc:docChgLst>
  <pc:docChgLst>
    <pc:chgData name="Grégory Morel" userId="732ee2fcb39904ba" providerId="LiveId" clId="{76970D05-9C73-4B13-83BD-ECE1AFC51222}"/>
    <pc:docChg chg="undo redo custSel mod addSld delSld modSld sldOrd addSection delSection modSection">
      <pc:chgData name="Grégory Morel" userId="732ee2fcb39904ba" providerId="LiveId" clId="{76970D05-9C73-4B13-83BD-ECE1AFC51222}" dt="2021-04-19T14:38:12.811" v="12106" actId="113"/>
      <pc:docMkLst>
        <pc:docMk/>
      </pc:docMkLst>
      <pc:sldChg chg="modSp">
        <pc:chgData name="Grégory Morel" userId="732ee2fcb39904ba" providerId="LiveId" clId="{76970D05-9C73-4B13-83BD-ECE1AFC51222}" dt="2021-04-14T15:44:07.732" v="32" actId="255"/>
        <pc:sldMkLst>
          <pc:docMk/>
          <pc:sldMk cId="3517110617" sldId="742"/>
        </pc:sldMkLst>
        <pc:spChg chg="mod">
          <ac:chgData name="Grégory Morel" userId="732ee2fcb39904ba" providerId="LiveId" clId="{76970D05-9C73-4B13-83BD-ECE1AFC51222}" dt="2021-04-14T15:44:07.732" v="32" actId="255"/>
          <ac:spMkLst>
            <pc:docMk/>
            <pc:sldMk cId="3517110617" sldId="742"/>
            <ac:spMk id="83" creationId="{00000000-0000-0000-0000-000000000000}"/>
          </ac:spMkLst>
        </pc:spChg>
      </pc:sldChg>
      <pc:sldChg chg="addSp delSp modSp modAnim">
        <pc:chgData name="Grégory Morel" userId="732ee2fcb39904ba" providerId="LiveId" clId="{76970D05-9C73-4B13-83BD-ECE1AFC51222}" dt="2021-04-16T06:43:14.864" v="11825"/>
        <pc:sldMkLst>
          <pc:docMk/>
          <pc:sldMk cId="1582348942" sldId="743"/>
        </pc:sldMkLst>
        <pc:spChg chg="mod">
          <ac:chgData name="Grégory Morel" userId="732ee2fcb39904ba" providerId="LiveId" clId="{76970D05-9C73-4B13-83BD-ECE1AFC51222}" dt="2021-04-14T15:49:30.270" v="56" actId="20577"/>
          <ac:spMkLst>
            <pc:docMk/>
            <pc:sldMk cId="1582348942" sldId="743"/>
            <ac:spMk id="2" creationId="{00000000-0000-0000-0000-000000000000}"/>
          </ac:spMkLst>
        </pc:spChg>
        <pc:spChg chg="del mod">
          <ac:chgData name="Grégory Morel" userId="732ee2fcb39904ba" providerId="LiveId" clId="{76970D05-9C73-4B13-83BD-ECE1AFC51222}" dt="2021-04-14T15:49:56.009" v="64" actId="478"/>
          <ac:spMkLst>
            <pc:docMk/>
            <pc:sldMk cId="1582348942" sldId="743"/>
            <ac:spMk id="4" creationId="{149AF05F-5BA4-4ED1-99BE-CBE80D049794}"/>
          </ac:spMkLst>
        </pc:spChg>
        <pc:spChg chg="add del">
          <ac:chgData name="Grégory Morel" userId="732ee2fcb39904ba" providerId="LiveId" clId="{76970D05-9C73-4B13-83BD-ECE1AFC51222}" dt="2021-04-14T15:55:56.666" v="112"/>
          <ac:spMkLst>
            <pc:docMk/>
            <pc:sldMk cId="1582348942" sldId="743"/>
            <ac:spMk id="5" creationId="{8149E180-5DC6-4C0D-8014-204C4C898871}"/>
          </ac:spMkLst>
        </pc:spChg>
        <pc:spChg chg="del mod">
          <ac:chgData name="Grégory Morel" userId="732ee2fcb39904ba" providerId="LiveId" clId="{76970D05-9C73-4B13-83BD-ECE1AFC51222}" dt="2021-04-14T15:49:46.519" v="62"/>
          <ac:spMkLst>
            <pc:docMk/>
            <pc:sldMk cId="1582348942" sldId="743"/>
            <ac:spMk id="6" creationId="{97C65F2C-6604-4C55-83A2-D914691E5D07}"/>
          </ac:spMkLst>
        </pc:spChg>
        <pc:spChg chg="add del mod">
          <ac:chgData name="Grégory Morel" userId="732ee2fcb39904ba" providerId="LiveId" clId="{76970D05-9C73-4B13-83BD-ECE1AFC51222}" dt="2021-04-15T21:26:46.650" v="10414" actId="478"/>
          <ac:spMkLst>
            <pc:docMk/>
            <pc:sldMk cId="1582348942" sldId="743"/>
            <ac:spMk id="7" creationId="{9C94293B-914A-489F-B971-F2F9D034BFC1}"/>
          </ac:spMkLst>
        </pc:spChg>
        <pc:spChg chg="add del">
          <ac:chgData name="Grégory Morel" userId="732ee2fcb39904ba" providerId="LiveId" clId="{76970D05-9C73-4B13-83BD-ECE1AFC51222}" dt="2021-04-14T15:56:00.547" v="114"/>
          <ac:spMkLst>
            <pc:docMk/>
            <pc:sldMk cId="1582348942" sldId="743"/>
            <ac:spMk id="8" creationId="{47057821-87CE-4D02-998E-2B7ACFA83F20}"/>
          </ac:spMkLst>
        </pc:spChg>
        <pc:spChg chg="add del">
          <ac:chgData name="Grégory Morel" userId="732ee2fcb39904ba" providerId="LiveId" clId="{76970D05-9C73-4B13-83BD-ECE1AFC51222}" dt="2021-04-14T16:05:13.456" v="125"/>
          <ac:spMkLst>
            <pc:docMk/>
            <pc:sldMk cId="1582348942" sldId="743"/>
            <ac:spMk id="12" creationId="{B3D4A99F-CF58-4C06-B0F7-2EAE7D80418F}"/>
          </ac:spMkLst>
        </pc:spChg>
        <pc:spChg chg="add mod">
          <ac:chgData name="Grégory Morel" userId="732ee2fcb39904ba" providerId="LiveId" clId="{76970D05-9C73-4B13-83BD-ECE1AFC51222}" dt="2021-04-14T16:33:20.363" v="180" actId="20577"/>
          <ac:spMkLst>
            <pc:docMk/>
            <pc:sldMk cId="1582348942" sldId="743"/>
            <ac:spMk id="18" creationId="{0681EA8B-DBBC-42F1-9E9C-307B63DC213D}"/>
          </ac:spMkLst>
        </pc:spChg>
        <pc:picChg chg="del">
          <ac:chgData name="Grégory Morel" userId="732ee2fcb39904ba" providerId="LiveId" clId="{76970D05-9C73-4B13-83BD-ECE1AFC51222}" dt="2021-04-14T15:49:46.518" v="60" actId="478"/>
          <ac:picMkLst>
            <pc:docMk/>
            <pc:sldMk cId="1582348942" sldId="743"/>
            <ac:picMk id="3" creationId="{C0A9E812-E485-4DA4-8088-2FDC4487F9DF}"/>
          </ac:picMkLst>
        </pc:picChg>
        <pc:picChg chg="add mod">
          <ac:chgData name="Grégory Morel" userId="732ee2fcb39904ba" providerId="LiveId" clId="{76970D05-9C73-4B13-83BD-ECE1AFC51222}" dt="2021-04-15T21:26:57.421" v="10416" actId="1076"/>
          <ac:picMkLst>
            <pc:docMk/>
            <pc:sldMk cId="1582348942" sldId="743"/>
            <ac:picMk id="9" creationId="{566FBA50-3649-4E2E-895F-621B57172C1F}"/>
          </ac:picMkLst>
        </pc:picChg>
        <pc:picChg chg="add del">
          <ac:chgData name="Grégory Morel" userId="732ee2fcb39904ba" providerId="LiveId" clId="{76970D05-9C73-4B13-83BD-ECE1AFC51222}" dt="2021-04-14T15:56:44.056" v="119"/>
          <ac:picMkLst>
            <pc:docMk/>
            <pc:sldMk cId="1582348942" sldId="743"/>
            <ac:picMk id="10" creationId="{FE5BCB70-1967-4FFD-9741-7B6F5FA4EBAA}"/>
          </ac:picMkLst>
        </pc:picChg>
        <pc:picChg chg="add mod">
          <ac:chgData name="Grégory Morel" userId="732ee2fcb39904ba" providerId="LiveId" clId="{76970D05-9C73-4B13-83BD-ECE1AFC51222}" dt="2021-04-15T21:27:27.461" v="10422" actId="1076"/>
          <ac:picMkLst>
            <pc:docMk/>
            <pc:sldMk cId="1582348942" sldId="743"/>
            <ac:picMk id="11" creationId="{2125A6AD-B73E-4D29-8861-64C02EDCD609}"/>
          </ac:picMkLst>
        </pc:picChg>
        <pc:picChg chg="add mod">
          <ac:chgData name="Grégory Morel" userId="732ee2fcb39904ba" providerId="LiveId" clId="{76970D05-9C73-4B13-83BD-ECE1AFC51222}" dt="2021-04-15T21:27:40.377" v="10425" actId="1076"/>
          <ac:picMkLst>
            <pc:docMk/>
            <pc:sldMk cId="1582348942" sldId="743"/>
            <ac:picMk id="13" creationId="{28E6C420-8566-4B2E-A95A-B38D752629A9}"/>
          </ac:picMkLst>
        </pc:picChg>
        <pc:picChg chg="add mod">
          <ac:chgData name="Grégory Morel" userId="732ee2fcb39904ba" providerId="LiveId" clId="{76970D05-9C73-4B13-83BD-ECE1AFC51222}" dt="2021-04-15T21:28:07.929" v="10427"/>
          <ac:picMkLst>
            <pc:docMk/>
            <pc:sldMk cId="1582348942" sldId="743"/>
            <ac:picMk id="14" creationId="{E4E6A3FC-7477-44D7-84F6-CEAB82453615}"/>
          </ac:picMkLst>
        </pc:picChg>
        <pc:picChg chg="add mod">
          <ac:chgData name="Grégory Morel" userId="732ee2fcb39904ba" providerId="LiveId" clId="{76970D05-9C73-4B13-83BD-ECE1AFC51222}" dt="2021-04-15T21:28:20.593" v="10431" actId="1076"/>
          <ac:picMkLst>
            <pc:docMk/>
            <pc:sldMk cId="1582348942" sldId="743"/>
            <ac:picMk id="15" creationId="{389EFCA8-286A-4388-8EF2-18942BAED322}"/>
          </ac:picMkLst>
        </pc:picChg>
        <pc:picChg chg="add mod">
          <ac:chgData name="Grégory Morel" userId="732ee2fcb39904ba" providerId="LiveId" clId="{76970D05-9C73-4B13-83BD-ECE1AFC51222}" dt="2021-04-15T21:28:22.389" v="10432" actId="1076"/>
          <ac:picMkLst>
            <pc:docMk/>
            <pc:sldMk cId="1582348942" sldId="743"/>
            <ac:picMk id="16" creationId="{DD6AE1EE-BDAE-4540-90EE-042500BFFBE1}"/>
          </ac:picMkLst>
        </pc:picChg>
        <pc:inkChg chg="add">
          <ac:chgData name="Grégory Morel" userId="732ee2fcb39904ba" providerId="LiveId" clId="{76970D05-9C73-4B13-83BD-ECE1AFC51222}" dt="2021-04-16T06:43:14.864" v="11825"/>
          <ac:inkMkLst>
            <pc:docMk/>
            <pc:sldMk cId="1582348942" sldId="743"/>
            <ac:inkMk id="3" creationId="{7032818F-F8E6-4375-AF7A-D6F8706806A0}"/>
          </ac:inkMkLst>
        </pc:inkChg>
      </pc:sldChg>
      <pc:sldChg chg="del">
        <pc:chgData name="Grégory Morel" userId="732ee2fcb39904ba" providerId="LiveId" clId="{76970D05-9C73-4B13-83BD-ECE1AFC51222}" dt="2021-04-16T00:11:11.143" v="11802" actId="2696"/>
        <pc:sldMkLst>
          <pc:docMk/>
          <pc:sldMk cId="443843121" sldId="744"/>
        </pc:sldMkLst>
      </pc:sldChg>
      <pc:sldChg chg="del">
        <pc:chgData name="Grégory Morel" userId="732ee2fcb39904ba" providerId="LiveId" clId="{76970D05-9C73-4B13-83BD-ECE1AFC51222}" dt="2021-04-16T00:11:11.176" v="11803" actId="2696"/>
        <pc:sldMkLst>
          <pc:docMk/>
          <pc:sldMk cId="3929104917" sldId="745"/>
        </pc:sldMkLst>
      </pc:sldChg>
      <pc:sldChg chg="del">
        <pc:chgData name="Grégory Morel" userId="732ee2fcb39904ba" providerId="LiveId" clId="{76970D05-9C73-4B13-83BD-ECE1AFC51222}" dt="2021-04-16T00:11:11.196" v="11804" actId="2696"/>
        <pc:sldMkLst>
          <pc:docMk/>
          <pc:sldMk cId="3417967561" sldId="746"/>
        </pc:sldMkLst>
      </pc:sldChg>
      <pc:sldChg chg="del">
        <pc:chgData name="Grégory Morel" userId="732ee2fcb39904ba" providerId="LiveId" clId="{76970D05-9C73-4B13-83BD-ECE1AFC51222}" dt="2021-04-16T00:11:11.216" v="11805" actId="2696"/>
        <pc:sldMkLst>
          <pc:docMk/>
          <pc:sldMk cId="3324350585" sldId="747"/>
        </pc:sldMkLst>
      </pc:sldChg>
      <pc:sldChg chg="del">
        <pc:chgData name="Grégory Morel" userId="732ee2fcb39904ba" providerId="LiveId" clId="{76970D05-9C73-4B13-83BD-ECE1AFC51222}" dt="2021-04-16T00:11:11.237" v="11806" actId="2696"/>
        <pc:sldMkLst>
          <pc:docMk/>
          <pc:sldMk cId="2049183874" sldId="748"/>
        </pc:sldMkLst>
      </pc:sldChg>
      <pc:sldChg chg="del">
        <pc:chgData name="Grégory Morel" userId="732ee2fcb39904ba" providerId="LiveId" clId="{76970D05-9C73-4B13-83BD-ECE1AFC51222}" dt="2021-04-16T00:11:11.258" v="11807" actId="2696"/>
        <pc:sldMkLst>
          <pc:docMk/>
          <pc:sldMk cId="2424713701" sldId="749"/>
        </pc:sldMkLst>
      </pc:sldChg>
      <pc:sldChg chg="del">
        <pc:chgData name="Grégory Morel" userId="732ee2fcb39904ba" providerId="LiveId" clId="{76970D05-9C73-4B13-83BD-ECE1AFC51222}" dt="2021-04-16T00:11:11.280" v="11808" actId="2696"/>
        <pc:sldMkLst>
          <pc:docMk/>
          <pc:sldMk cId="3952501885" sldId="750"/>
        </pc:sldMkLst>
      </pc:sldChg>
      <pc:sldChg chg="del">
        <pc:chgData name="Grégory Morel" userId="732ee2fcb39904ba" providerId="LiveId" clId="{76970D05-9C73-4B13-83BD-ECE1AFC51222}" dt="2021-04-16T00:11:11.304" v="11809" actId="2696"/>
        <pc:sldMkLst>
          <pc:docMk/>
          <pc:sldMk cId="2836546995" sldId="751"/>
        </pc:sldMkLst>
      </pc:sldChg>
      <pc:sldChg chg="del">
        <pc:chgData name="Grégory Morel" userId="732ee2fcb39904ba" providerId="LiveId" clId="{76970D05-9C73-4B13-83BD-ECE1AFC51222}" dt="2021-04-16T00:11:11.332" v="11810" actId="2696"/>
        <pc:sldMkLst>
          <pc:docMk/>
          <pc:sldMk cId="3622767839" sldId="752"/>
        </pc:sldMkLst>
      </pc:sldChg>
      <pc:sldChg chg="del">
        <pc:chgData name="Grégory Morel" userId="732ee2fcb39904ba" providerId="LiveId" clId="{76970D05-9C73-4B13-83BD-ECE1AFC51222}" dt="2021-04-16T00:11:11.358" v="11811" actId="2696"/>
        <pc:sldMkLst>
          <pc:docMk/>
          <pc:sldMk cId="2831000033" sldId="753"/>
        </pc:sldMkLst>
      </pc:sldChg>
      <pc:sldChg chg="del">
        <pc:chgData name="Grégory Morel" userId="732ee2fcb39904ba" providerId="LiveId" clId="{76970D05-9C73-4B13-83BD-ECE1AFC51222}" dt="2021-04-16T00:11:11.376" v="11812" actId="2696"/>
        <pc:sldMkLst>
          <pc:docMk/>
          <pc:sldMk cId="1871559144" sldId="754"/>
        </pc:sldMkLst>
      </pc:sldChg>
      <pc:sldChg chg="del">
        <pc:chgData name="Grégory Morel" userId="732ee2fcb39904ba" providerId="LiveId" clId="{76970D05-9C73-4B13-83BD-ECE1AFC51222}" dt="2021-04-16T00:11:11.407" v="11813" actId="2696"/>
        <pc:sldMkLst>
          <pc:docMk/>
          <pc:sldMk cId="986813725" sldId="755"/>
        </pc:sldMkLst>
      </pc:sldChg>
      <pc:sldChg chg="del">
        <pc:chgData name="Grégory Morel" userId="732ee2fcb39904ba" providerId="LiveId" clId="{76970D05-9C73-4B13-83BD-ECE1AFC51222}" dt="2021-04-16T00:11:11.438" v="11814" actId="2696"/>
        <pc:sldMkLst>
          <pc:docMk/>
          <pc:sldMk cId="1411440282" sldId="756"/>
        </pc:sldMkLst>
      </pc:sldChg>
      <pc:sldChg chg="del">
        <pc:chgData name="Grégory Morel" userId="732ee2fcb39904ba" providerId="LiveId" clId="{76970D05-9C73-4B13-83BD-ECE1AFC51222}" dt="2021-04-16T00:11:11.458" v="11815" actId="2696"/>
        <pc:sldMkLst>
          <pc:docMk/>
          <pc:sldMk cId="1672107124" sldId="757"/>
        </pc:sldMkLst>
      </pc:sldChg>
      <pc:sldChg chg="del">
        <pc:chgData name="Grégory Morel" userId="732ee2fcb39904ba" providerId="LiveId" clId="{76970D05-9C73-4B13-83BD-ECE1AFC51222}" dt="2021-04-16T00:11:11.473" v="11816" actId="2696"/>
        <pc:sldMkLst>
          <pc:docMk/>
          <pc:sldMk cId="2544237985" sldId="758"/>
        </pc:sldMkLst>
      </pc:sldChg>
      <pc:sldChg chg="del">
        <pc:chgData name="Grégory Morel" userId="732ee2fcb39904ba" providerId="LiveId" clId="{76970D05-9C73-4B13-83BD-ECE1AFC51222}" dt="2021-04-16T00:11:11.493" v="11817" actId="2696"/>
        <pc:sldMkLst>
          <pc:docMk/>
          <pc:sldMk cId="2922550816" sldId="759"/>
        </pc:sldMkLst>
      </pc:sldChg>
      <pc:sldChg chg="del">
        <pc:chgData name="Grégory Morel" userId="732ee2fcb39904ba" providerId="LiveId" clId="{76970D05-9C73-4B13-83BD-ECE1AFC51222}" dt="2021-04-16T00:11:11.513" v="11818" actId="2696"/>
        <pc:sldMkLst>
          <pc:docMk/>
          <pc:sldMk cId="3268775961" sldId="760"/>
        </pc:sldMkLst>
      </pc:sldChg>
      <pc:sldChg chg="del">
        <pc:chgData name="Grégory Morel" userId="732ee2fcb39904ba" providerId="LiveId" clId="{76970D05-9C73-4B13-83BD-ECE1AFC51222}" dt="2021-04-16T00:11:11.532" v="11819" actId="2696"/>
        <pc:sldMkLst>
          <pc:docMk/>
          <pc:sldMk cId="3813484909" sldId="761"/>
        </pc:sldMkLst>
      </pc:sldChg>
      <pc:sldChg chg="addSp del">
        <pc:chgData name="Grégory Morel" userId="732ee2fcb39904ba" providerId="LiveId" clId="{76970D05-9C73-4B13-83BD-ECE1AFC51222}" dt="2021-04-16T00:11:11.568" v="11820" actId="2696"/>
        <pc:sldMkLst>
          <pc:docMk/>
          <pc:sldMk cId="1972357758" sldId="762"/>
        </pc:sldMkLst>
        <pc:spChg chg="add">
          <ac:chgData name="Grégory Morel" userId="732ee2fcb39904ba" providerId="LiveId" clId="{76970D05-9C73-4B13-83BD-ECE1AFC51222}" dt="2021-04-14T16:30:23.533" v="142"/>
          <ac:spMkLst>
            <pc:docMk/>
            <pc:sldMk cId="1972357758" sldId="762"/>
            <ac:spMk id="10" creationId="{28A23555-16C8-400B-A09D-0307CCCF0DE1}"/>
          </ac:spMkLst>
        </pc:spChg>
      </pc:sldChg>
      <pc:sldChg chg="addSp delSp modSp add modNotesTx">
        <pc:chgData name="Grégory Morel" userId="732ee2fcb39904ba" providerId="LiveId" clId="{76970D05-9C73-4B13-83BD-ECE1AFC51222}" dt="2021-04-16T06:43:14.864" v="11825"/>
        <pc:sldMkLst>
          <pc:docMk/>
          <pc:sldMk cId="3747235012" sldId="763"/>
        </pc:sldMkLst>
        <pc:spChg chg="add mod">
          <ac:chgData name="Grégory Morel" userId="732ee2fcb39904ba" providerId="LiveId" clId="{76970D05-9C73-4B13-83BD-ECE1AFC51222}" dt="2021-04-14T16:55:54.362" v="203" actId="164"/>
          <ac:spMkLst>
            <pc:docMk/>
            <pc:sldMk cId="3747235012" sldId="763"/>
            <ac:spMk id="4" creationId="{25539E2D-4956-475F-B8C8-F746D902CF5D}"/>
          </ac:spMkLst>
        </pc:spChg>
        <pc:spChg chg="add del mod">
          <ac:chgData name="Grégory Morel" userId="732ee2fcb39904ba" providerId="LiveId" clId="{76970D05-9C73-4B13-83BD-ECE1AFC51222}" dt="2021-04-14T21:55:25.065" v="1503" actId="478"/>
          <ac:spMkLst>
            <pc:docMk/>
            <pc:sldMk cId="3747235012" sldId="763"/>
            <ac:spMk id="6" creationId="{25E19A1F-618D-4E32-A74F-801A37CC8628}"/>
          </ac:spMkLst>
        </pc:spChg>
        <pc:spChg chg="del">
          <ac:chgData name="Grégory Morel" userId="732ee2fcb39904ba" providerId="LiveId" clId="{76970D05-9C73-4B13-83BD-ECE1AFC51222}" dt="2021-04-14T16:36:26.817" v="194" actId="478"/>
          <ac:spMkLst>
            <pc:docMk/>
            <pc:sldMk cId="3747235012" sldId="763"/>
            <ac:spMk id="7" creationId="{9C94293B-914A-489F-B971-F2F9D034BFC1}"/>
          </ac:spMkLst>
        </pc:spChg>
        <pc:spChg chg="add del mod">
          <ac:chgData name="Grégory Morel" userId="732ee2fcb39904ba" providerId="LiveId" clId="{76970D05-9C73-4B13-83BD-ECE1AFC51222}" dt="2021-04-14T21:49:14.227" v="1364" actId="478"/>
          <ac:spMkLst>
            <pc:docMk/>
            <pc:sldMk cId="3747235012" sldId="763"/>
            <ac:spMk id="8" creationId="{81A24912-6D97-4A42-985F-99299110DEF4}"/>
          </ac:spMkLst>
        </pc:spChg>
        <pc:spChg chg="add del mod">
          <ac:chgData name="Grégory Morel" userId="732ee2fcb39904ba" providerId="LiveId" clId="{76970D05-9C73-4B13-83BD-ECE1AFC51222}" dt="2021-04-14T21:44:05.745" v="1122" actId="767"/>
          <ac:spMkLst>
            <pc:docMk/>
            <pc:sldMk cId="3747235012" sldId="763"/>
            <ac:spMk id="10" creationId="{D52D945E-151B-4D1D-854F-C49901A93E68}"/>
          </ac:spMkLst>
        </pc:spChg>
        <pc:spChg chg="add mod">
          <ac:chgData name="Grégory Morel" userId="732ee2fcb39904ba" providerId="LiveId" clId="{76970D05-9C73-4B13-83BD-ECE1AFC51222}" dt="2021-04-14T21:58:35.550" v="1573" actId="1076"/>
          <ac:spMkLst>
            <pc:docMk/>
            <pc:sldMk cId="3747235012" sldId="763"/>
            <ac:spMk id="12" creationId="{5C8932FB-7246-4FF6-BD77-434A1E4598C3}"/>
          </ac:spMkLst>
        </pc:spChg>
        <pc:spChg chg="add del mod">
          <ac:chgData name="Grégory Morel" userId="732ee2fcb39904ba" providerId="LiveId" clId="{76970D05-9C73-4B13-83BD-ECE1AFC51222}" dt="2021-04-14T19:22:14.689" v="536" actId="478"/>
          <ac:spMkLst>
            <pc:docMk/>
            <pc:sldMk cId="3747235012" sldId="763"/>
            <ac:spMk id="17" creationId="{9A665DF7-540C-4493-9513-CEDB0DF38735}"/>
          </ac:spMkLst>
        </pc:spChg>
        <pc:spChg chg="add mod">
          <ac:chgData name="Grégory Morel" userId="732ee2fcb39904ba" providerId="LiveId" clId="{76970D05-9C73-4B13-83BD-ECE1AFC51222}" dt="2021-04-14T23:02:19.496" v="1808" actId="20577"/>
          <ac:spMkLst>
            <pc:docMk/>
            <pc:sldMk cId="3747235012" sldId="763"/>
            <ac:spMk id="20" creationId="{2E87BF46-2BFE-4C49-BB26-F636B621874B}"/>
          </ac:spMkLst>
        </pc:spChg>
        <pc:grpChg chg="add mod">
          <ac:chgData name="Grégory Morel" userId="732ee2fcb39904ba" providerId="LiveId" clId="{76970D05-9C73-4B13-83BD-ECE1AFC51222}" dt="2021-04-14T22:06:54.812" v="1611" actId="14100"/>
          <ac:grpSpMkLst>
            <pc:docMk/>
            <pc:sldMk cId="3747235012" sldId="763"/>
            <ac:grpSpMk id="5" creationId="{AF83D20F-3DD8-4330-AC62-95464E139FF2}"/>
          </ac:grpSpMkLst>
        </pc:grpChg>
        <pc:graphicFrameChg chg="add mod modGraphic">
          <ac:chgData name="Grégory Morel" userId="732ee2fcb39904ba" providerId="LiveId" clId="{76970D05-9C73-4B13-83BD-ECE1AFC51222}" dt="2021-04-15T21:30:41.640" v="10438" actId="1076"/>
          <ac:graphicFrameMkLst>
            <pc:docMk/>
            <pc:sldMk cId="3747235012" sldId="763"/>
            <ac:graphicFrameMk id="18" creationId="{1A600258-69F8-4B68-8406-28AA1E2C3140}"/>
          </ac:graphicFrameMkLst>
        </pc:graphicFrameChg>
        <pc:picChg chg="add mod">
          <ac:chgData name="Grégory Morel" userId="732ee2fcb39904ba" providerId="LiveId" clId="{76970D05-9C73-4B13-83BD-ECE1AFC51222}" dt="2021-04-14T16:55:54.362" v="203" actId="164"/>
          <ac:picMkLst>
            <pc:docMk/>
            <pc:sldMk cId="3747235012" sldId="763"/>
            <ac:picMk id="3" creationId="{8E049020-52C5-4C13-8FFB-47157E41B335}"/>
          </ac:picMkLst>
        </pc:picChg>
        <pc:picChg chg="del">
          <ac:chgData name="Grégory Morel" userId="732ee2fcb39904ba" providerId="LiveId" clId="{76970D05-9C73-4B13-83BD-ECE1AFC51222}" dt="2021-04-14T16:28:59.600" v="141" actId="478"/>
          <ac:picMkLst>
            <pc:docMk/>
            <pc:sldMk cId="3747235012" sldId="763"/>
            <ac:picMk id="9" creationId="{566FBA50-3649-4E2E-895F-621B57172C1F}"/>
          </ac:picMkLst>
        </pc:picChg>
        <pc:picChg chg="del">
          <ac:chgData name="Grégory Morel" userId="732ee2fcb39904ba" providerId="LiveId" clId="{76970D05-9C73-4B13-83BD-ECE1AFC51222}" dt="2021-04-14T16:28:55.187" v="140" actId="478"/>
          <ac:picMkLst>
            <pc:docMk/>
            <pc:sldMk cId="3747235012" sldId="763"/>
            <ac:picMk id="11" creationId="{2125A6AD-B73E-4D29-8861-64C02EDCD609}"/>
          </ac:picMkLst>
        </pc:picChg>
        <pc:picChg chg="del">
          <ac:chgData name="Grégory Morel" userId="732ee2fcb39904ba" providerId="LiveId" clId="{76970D05-9C73-4B13-83BD-ECE1AFC51222}" dt="2021-04-14T16:28:59.600" v="141" actId="478"/>
          <ac:picMkLst>
            <pc:docMk/>
            <pc:sldMk cId="3747235012" sldId="763"/>
            <ac:picMk id="13" creationId="{28E6C420-8566-4B2E-A95A-B38D752629A9}"/>
          </ac:picMkLst>
        </pc:picChg>
        <pc:picChg chg="del">
          <ac:chgData name="Grégory Morel" userId="732ee2fcb39904ba" providerId="LiveId" clId="{76970D05-9C73-4B13-83BD-ECE1AFC51222}" dt="2021-04-14T16:28:59.600" v="141" actId="478"/>
          <ac:picMkLst>
            <pc:docMk/>
            <pc:sldMk cId="3747235012" sldId="763"/>
            <ac:picMk id="14" creationId="{E4E6A3FC-7477-44D7-84F6-CEAB82453615}"/>
          </ac:picMkLst>
        </pc:picChg>
        <pc:picChg chg="del">
          <ac:chgData name="Grégory Morel" userId="732ee2fcb39904ba" providerId="LiveId" clId="{76970D05-9C73-4B13-83BD-ECE1AFC51222}" dt="2021-04-14T16:28:55.187" v="140" actId="478"/>
          <ac:picMkLst>
            <pc:docMk/>
            <pc:sldMk cId="3747235012" sldId="763"/>
            <ac:picMk id="15" creationId="{389EFCA8-286A-4388-8EF2-18942BAED322}"/>
          </ac:picMkLst>
        </pc:picChg>
        <pc:picChg chg="del">
          <ac:chgData name="Grégory Morel" userId="732ee2fcb39904ba" providerId="LiveId" clId="{76970D05-9C73-4B13-83BD-ECE1AFC51222}" dt="2021-04-14T16:28:55.187" v="140" actId="478"/>
          <ac:picMkLst>
            <pc:docMk/>
            <pc:sldMk cId="3747235012" sldId="763"/>
            <ac:picMk id="16" creationId="{DD6AE1EE-BDAE-4540-90EE-042500BFFBE1}"/>
          </ac:picMkLst>
        </pc:picChg>
        <pc:inkChg chg="add">
          <ac:chgData name="Grégory Morel" userId="732ee2fcb39904ba" providerId="LiveId" clId="{76970D05-9C73-4B13-83BD-ECE1AFC51222}" dt="2021-04-16T06:43:14.864" v="11825"/>
          <ac:inkMkLst>
            <pc:docMk/>
            <pc:sldMk cId="3747235012" sldId="763"/>
            <ac:inkMk id="6" creationId="{90E8BD0A-E883-46C1-B201-A0EF59B08993}"/>
          </ac:inkMkLst>
        </pc:inkChg>
      </pc:sldChg>
      <pc:sldChg chg="addSp delSp modSp add">
        <pc:chgData name="Grégory Morel" userId="732ee2fcb39904ba" providerId="LiveId" clId="{76970D05-9C73-4B13-83BD-ECE1AFC51222}" dt="2021-04-16T06:43:14.864" v="11825"/>
        <pc:sldMkLst>
          <pc:docMk/>
          <pc:sldMk cId="3937537060" sldId="764"/>
        </pc:sldMkLst>
        <pc:spChg chg="del">
          <ac:chgData name="Grégory Morel" userId="732ee2fcb39904ba" providerId="LiveId" clId="{76970D05-9C73-4B13-83BD-ECE1AFC51222}" dt="2021-04-14T19:22:11.377" v="535" actId="478"/>
          <ac:spMkLst>
            <pc:docMk/>
            <pc:sldMk cId="3937537060" sldId="764"/>
            <ac:spMk id="6" creationId="{25E19A1F-618D-4E32-A74F-801A37CC8628}"/>
          </ac:spMkLst>
        </pc:spChg>
        <pc:spChg chg="add mod">
          <ac:chgData name="Grégory Morel" userId="732ee2fcb39904ba" providerId="LiveId" clId="{76970D05-9C73-4B13-83BD-ECE1AFC51222}" dt="2021-04-14T20:55:30.178" v="900" actId="1036"/>
          <ac:spMkLst>
            <pc:docMk/>
            <pc:sldMk cId="3937537060" sldId="764"/>
            <ac:spMk id="10" creationId="{F3C11DED-354B-4408-B646-6D2ADED3E209}"/>
          </ac:spMkLst>
        </pc:spChg>
        <pc:spChg chg="add mod">
          <ac:chgData name="Grégory Morel" userId="732ee2fcb39904ba" providerId="LiveId" clId="{76970D05-9C73-4B13-83BD-ECE1AFC51222}" dt="2021-04-14T20:58:33.338" v="973" actId="20577"/>
          <ac:spMkLst>
            <pc:docMk/>
            <pc:sldMk cId="3937537060" sldId="764"/>
            <ac:spMk id="11" creationId="{63349926-F164-4EA6-89D6-CBB3CEE17A16}"/>
          </ac:spMkLst>
        </pc:spChg>
        <pc:spChg chg="add mod">
          <ac:chgData name="Grégory Morel" userId="732ee2fcb39904ba" providerId="LiveId" clId="{76970D05-9C73-4B13-83BD-ECE1AFC51222}" dt="2021-04-14T20:55:30.178" v="900" actId="1036"/>
          <ac:spMkLst>
            <pc:docMk/>
            <pc:sldMk cId="3937537060" sldId="764"/>
            <ac:spMk id="14" creationId="{36B23EA1-6F38-48D0-A976-891C07D2F77E}"/>
          </ac:spMkLst>
        </pc:spChg>
        <pc:spChg chg="mod">
          <ac:chgData name="Grégory Morel" userId="732ee2fcb39904ba" providerId="LiveId" clId="{76970D05-9C73-4B13-83BD-ECE1AFC51222}" dt="2021-04-14T20:53:59.543" v="864" actId="207"/>
          <ac:spMkLst>
            <pc:docMk/>
            <pc:sldMk cId="3937537060" sldId="764"/>
            <ac:spMk id="17" creationId="{9A665DF7-540C-4493-9513-CEDB0DF38735}"/>
          </ac:spMkLst>
        </pc:spChg>
        <pc:grpChg chg="del mod">
          <ac:chgData name="Grégory Morel" userId="732ee2fcb39904ba" providerId="LiveId" clId="{76970D05-9C73-4B13-83BD-ECE1AFC51222}" dt="2021-04-14T19:22:07.620" v="534" actId="478"/>
          <ac:grpSpMkLst>
            <pc:docMk/>
            <pc:sldMk cId="3937537060" sldId="764"/>
            <ac:grpSpMk id="5" creationId="{AF83D20F-3DD8-4330-AC62-95464E139FF2}"/>
          </ac:grpSpMkLst>
        </pc:grpChg>
        <pc:picChg chg="add mod">
          <ac:chgData name="Grégory Morel" userId="732ee2fcb39904ba" providerId="LiveId" clId="{76970D05-9C73-4B13-83BD-ECE1AFC51222}" dt="2021-04-14T20:55:30.178" v="900" actId="1036"/>
          <ac:picMkLst>
            <pc:docMk/>
            <pc:sldMk cId="3937537060" sldId="764"/>
            <ac:picMk id="7" creationId="{CE0C790B-1DAF-45C7-B744-3E576A0B9548}"/>
          </ac:picMkLst>
        </pc:picChg>
        <pc:picChg chg="add mod">
          <ac:chgData name="Grégory Morel" userId="732ee2fcb39904ba" providerId="LiveId" clId="{76970D05-9C73-4B13-83BD-ECE1AFC51222}" dt="2021-04-14T20:55:30.178" v="900" actId="1036"/>
          <ac:picMkLst>
            <pc:docMk/>
            <pc:sldMk cId="3937537060" sldId="764"/>
            <ac:picMk id="8" creationId="{09EF1C58-C20F-4BD0-9ACF-4E74B84BE07B}"/>
          </ac:picMkLst>
        </pc:picChg>
        <pc:picChg chg="add mod">
          <ac:chgData name="Grégory Morel" userId="732ee2fcb39904ba" providerId="LiveId" clId="{76970D05-9C73-4B13-83BD-ECE1AFC51222}" dt="2021-04-14T20:55:30.178" v="900" actId="1036"/>
          <ac:picMkLst>
            <pc:docMk/>
            <pc:sldMk cId="3937537060" sldId="764"/>
            <ac:picMk id="9" creationId="{678EF139-B5E5-4BBA-B134-02A72BB7ADB8}"/>
          </ac:picMkLst>
        </pc:picChg>
        <pc:inkChg chg="add">
          <ac:chgData name="Grégory Morel" userId="732ee2fcb39904ba" providerId="LiveId" clId="{76970D05-9C73-4B13-83BD-ECE1AFC51222}" dt="2021-04-16T06:43:14.864" v="11825"/>
          <ac:inkMkLst>
            <pc:docMk/>
            <pc:sldMk cId="3937537060" sldId="764"/>
            <ac:inkMk id="3" creationId="{3A916EA3-1A4D-4E4F-8EEF-5B0E233ACAE1}"/>
          </ac:inkMkLst>
        </pc:inkChg>
      </pc:sldChg>
      <pc:sldChg chg="add del">
        <pc:chgData name="Grégory Morel" userId="732ee2fcb39904ba" providerId="LiveId" clId="{76970D05-9C73-4B13-83BD-ECE1AFC51222}" dt="2021-04-14T19:44:52.508" v="765"/>
        <pc:sldMkLst>
          <pc:docMk/>
          <pc:sldMk cId="1117028770" sldId="765"/>
        </pc:sldMkLst>
      </pc:sldChg>
      <pc:sldChg chg="addSp delSp modSp add modNotesTx">
        <pc:chgData name="Grégory Morel" userId="732ee2fcb39904ba" providerId="LiveId" clId="{76970D05-9C73-4B13-83BD-ECE1AFC51222}" dt="2021-04-16T06:43:14.864" v="11825"/>
        <pc:sldMkLst>
          <pc:docMk/>
          <pc:sldMk cId="3107585898" sldId="765"/>
        </pc:sldMkLst>
        <pc:spChg chg="add mod">
          <ac:chgData name="Grégory Morel" userId="732ee2fcb39904ba" providerId="LiveId" clId="{76970D05-9C73-4B13-83BD-ECE1AFC51222}" dt="2021-04-15T21:33:11.474" v="10517" actId="1076"/>
          <ac:spMkLst>
            <pc:docMk/>
            <pc:sldMk cId="3107585898" sldId="765"/>
            <ac:spMk id="9" creationId="{3A3FFAA2-DE9E-439F-801E-60F4D191956B}"/>
          </ac:spMkLst>
        </pc:spChg>
        <pc:grpChg chg="del">
          <ac:chgData name="Grégory Morel" userId="732ee2fcb39904ba" providerId="LiveId" clId="{76970D05-9C73-4B13-83BD-ECE1AFC51222}" dt="2021-04-14T22:01:17.573" v="1582" actId="478"/>
          <ac:grpSpMkLst>
            <pc:docMk/>
            <pc:sldMk cId="3107585898" sldId="765"/>
            <ac:grpSpMk id="5" creationId="{AF83D20F-3DD8-4330-AC62-95464E139FF2}"/>
          </ac:grpSpMkLst>
        </pc:grpChg>
        <pc:grpChg chg="add">
          <ac:chgData name="Grégory Morel" userId="732ee2fcb39904ba" providerId="LiveId" clId="{76970D05-9C73-4B13-83BD-ECE1AFC51222}" dt="2021-04-15T21:33:04.411" v="10516"/>
          <ac:grpSpMkLst>
            <pc:docMk/>
            <pc:sldMk cId="3107585898" sldId="765"/>
            <ac:grpSpMk id="10" creationId="{F68F7171-2AB3-42C7-BB75-9BB9F163CD26}"/>
          </ac:grpSpMkLst>
        </pc:grpChg>
        <pc:grpChg chg="add del mod">
          <ac:chgData name="Grégory Morel" userId="732ee2fcb39904ba" providerId="LiveId" clId="{76970D05-9C73-4B13-83BD-ECE1AFC51222}" dt="2021-04-15T21:33:04.102" v="10515" actId="478"/>
          <ac:grpSpMkLst>
            <pc:docMk/>
            <pc:sldMk cId="3107585898" sldId="765"/>
            <ac:grpSpMk id="11" creationId="{C53E04CB-A177-4799-B533-FF87245DE71E}"/>
          </ac:grpSpMkLst>
        </pc:grpChg>
        <pc:graphicFrameChg chg="add mod modGraphic">
          <ac:chgData name="Grégory Morel" userId="732ee2fcb39904ba" providerId="LiveId" clId="{76970D05-9C73-4B13-83BD-ECE1AFC51222}" dt="2021-04-15T21:33:16.731" v="10518" actId="1076"/>
          <ac:graphicFrameMkLst>
            <pc:docMk/>
            <pc:sldMk cId="3107585898" sldId="765"/>
            <ac:graphicFrameMk id="6" creationId="{0CDD35E0-2F16-4D93-9493-1A81DC8F83D2}"/>
          </ac:graphicFrameMkLst>
        </pc:graphicFrameChg>
        <pc:graphicFrameChg chg="del">
          <ac:chgData name="Grégory Morel" userId="732ee2fcb39904ba" providerId="LiveId" clId="{76970D05-9C73-4B13-83BD-ECE1AFC51222}" dt="2021-04-14T22:01:17.573" v="1582" actId="478"/>
          <ac:graphicFrameMkLst>
            <pc:docMk/>
            <pc:sldMk cId="3107585898" sldId="765"/>
            <ac:graphicFrameMk id="18" creationId="{1A600258-69F8-4B68-8406-28AA1E2C3140}"/>
          </ac:graphicFrameMkLst>
        </pc:graphicFrameChg>
        <pc:inkChg chg="add">
          <ac:chgData name="Grégory Morel" userId="732ee2fcb39904ba" providerId="LiveId" clId="{76970D05-9C73-4B13-83BD-ECE1AFC51222}" dt="2021-04-16T06:43:14.864" v="11825"/>
          <ac:inkMkLst>
            <pc:docMk/>
            <pc:sldMk cId="3107585898" sldId="765"/>
            <ac:inkMk id="3" creationId="{00AA68A9-4B07-4C91-97A1-4117DE86F9D1}"/>
          </ac:inkMkLst>
        </pc:inkChg>
      </pc:sldChg>
      <pc:sldChg chg="addSp delSp modSp add modAnim">
        <pc:chgData name="Grégory Morel" userId="732ee2fcb39904ba" providerId="LiveId" clId="{76970D05-9C73-4B13-83BD-ECE1AFC51222}" dt="2021-04-18T16:22:34.250" v="11831" actId="1076"/>
        <pc:sldMkLst>
          <pc:docMk/>
          <pc:sldMk cId="3087677999" sldId="766"/>
        </pc:sldMkLst>
        <pc:spChg chg="mod">
          <ac:chgData name="Grégory Morel" userId="732ee2fcb39904ba" providerId="LiveId" clId="{76970D05-9C73-4B13-83BD-ECE1AFC51222}" dt="2021-04-15T16:39:06.293" v="4578" actId="20577"/>
          <ac:spMkLst>
            <pc:docMk/>
            <pc:sldMk cId="3087677999" sldId="766"/>
            <ac:spMk id="2" creationId="{00000000-0000-0000-0000-000000000000}"/>
          </ac:spMkLst>
        </pc:spChg>
        <pc:spChg chg="add mod ord">
          <ac:chgData name="Grégory Morel" userId="732ee2fcb39904ba" providerId="LiveId" clId="{76970D05-9C73-4B13-83BD-ECE1AFC51222}" dt="2021-04-15T07:59:30.293" v="3623" actId="1035"/>
          <ac:spMkLst>
            <pc:docMk/>
            <pc:sldMk cId="3087677999" sldId="766"/>
            <ac:spMk id="8" creationId="{1130F0BA-DDC4-4263-8476-08F3E435F63B}"/>
          </ac:spMkLst>
        </pc:spChg>
        <pc:spChg chg="del">
          <ac:chgData name="Grégory Morel" userId="732ee2fcb39904ba" providerId="LiveId" clId="{76970D05-9C73-4B13-83BD-ECE1AFC51222}" dt="2021-04-14T23:03:38.922" v="1811" actId="478"/>
          <ac:spMkLst>
            <pc:docMk/>
            <pc:sldMk cId="3087677999" sldId="766"/>
            <ac:spMk id="9" creationId="{3A3FFAA2-DE9E-439F-801E-60F4D191956B}"/>
          </ac:spMkLst>
        </pc:spChg>
        <pc:spChg chg="add mod">
          <ac:chgData name="Grégory Morel" userId="732ee2fcb39904ba" providerId="LiveId" clId="{76970D05-9C73-4B13-83BD-ECE1AFC51222}" dt="2021-04-15T08:38:07.183" v="3981" actId="207"/>
          <ac:spMkLst>
            <pc:docMk/>
            <pc:sldMk cId="3087677999" sldId="766"/>
            <ac:spMk id="10" creationId="{B1D7866F-D8C5-44F1-A427-8EBB9B4E43D9}"/>
          </ac:spMkLst>
        </pc:spChg>
        <pc:spChg chg="del mod">
          <ac:chgData name="Grégory Morel" userId="732ee2fcb39904ba" providerId="LiveId" clId="{76970D05-9C73-4B13-83BD-ECE1AFC51222}" dt="2021-04-15T16:39:10.681" v="4579" actId="478"/>
          <ac:spMkLst>
            <pc:docMk/>
            <pc:sldMk cId="3087677999" sldId="766"/>
            <ac:spMk id="12" creationId="{5C8932FB-7246-4FF6-BD77-434A1E4598C3}"/>
          </ac:spMkLst>
        </pc:spChg>
        <pc:spChg chg="add mod ord">
          <ac:chgData name="Grégory Morel" userId="732ee2fcb39904ba" providerId="LiveId" clId="{76970D05-9C73-4B13-83BD-ECE1AFC51222}" dt="2021-04-15T07:59:30.293" v="3623" actId="1035"/>
          <ac:spMkLst>
            <pc:docMk/>
            <pc:sldMk cId="3087677999" sldId="766"/>
            <ac:spMk id="17" creationId="{A88F3F4D-080B-48B8-97ED-3D85B9B7D217}"/>
          </ac:spMkLst>
        </pc:spChg>
        <pc:spChg chg="add mod ord">
          <ac:chgData name="Grégory Morel" userId="732ee2fcb39904ba" providerId="LiveId" clId="{76970D05-9C73-4B13-83BD-ECE1AFC51222}" dt="2021-04-15T07:59:30.293" v="3623" actId="1035"/>
          <ac:spMkLst>
            <pc:docMk/>
            <pc:sldMk cId="3087677999" sldId="766"/>
            <ac:spMk id="18" creationId="{9D7053D6-59FF-4182-9FBD-BD818EAF04A8}"/>
          </ac:spMkLst>
        </pc:spChg>
        <pc:spChg chg="add mod ord">
          <ac:chgData name="Grégory Morel" userId="732ee2fcb39904ba" providerId="LiveId" clId="{76970D05-9C73-4B13-83BD-ECE1AFC51222}" dt="2021-04-15T07:59:30.293" v="3623" actId="1035"/>
          <ac:spMkLst>
            <pc:docMk/>
            <pc:sldMk cId="3087677999" sldId="766"/>
            <ac:spMk id="19" creationId="{E3FDBEA8-4F02-4351-B37E-C9234B800F31}"/>
          </ac:spMkLst>
        </pc:spChg>
        <pc:spChg chg="add mod ord">
          <ac:chgData name="Grégory Morel" userId="732ee2fcb39904ba" providerId="LiveId" clId="{76970D05-9C73-4B13-83BD-ECE1AFC51222}" dt="2021-04-15T07:59:30.293" v="3623" actId="1035"/>
          <ac:spMkLst>
            <pc:docMk/>
            <pc:sldMk cId="3087677999" sldId="766"/>
            <ac:spMk id="20" creationId="{7890A438-CBB7-41FE-BC54-76E8E6A71143}"/>
          </ac:spMkLst>
        </pc:spChg>
        <pc:spChg chg="add mod ord">
          <ac:chgData name="Grégory Morel" userId="732ee2fcb39904ba" providerId="LiveId" clId="{76970D05-9C73-4B13-83BD-ECE1AFC51222}" dt="2021-04-15T07:59:30.293" v="3623" actId="1035"/>
          <ac:spMkLst>
            <pc:docMk/>
            <pc:sldMk cId="3087677999" sldId="766"/>
            <ac:spMk id="21" creationId="{B21508AE-D8B2-4E49-A2EB-8F3A6E7F3EEE}"/>
          </ac:spMkLst>
        </pc:spChg>
        <pc:spChg chg="add mod ord">
          <ac:chgData name="Grégory Morel" userId="732ee2fcb39904ba" providerId="LiveId" clId="{76970D05-9C73-4B13-83BD-ECE1AFC51222}" dt="2021-04-15T07:59:30.293" v="3623" actId="1035"/>
          <ac:spMkLst>
            <pc:docMk/>
            <pc:sldMk cId="3087677999" sldId="766"/>
            <ac:spMk id="22" creationId="{6FAC05A1-CEC3-4B67-BDA4-F3E5D7391D30}"/>
          </ac:spMkLst>
        </pc:spChg>
        <pc:spChg chg="add mod ord">
          <ac:chgData name="Grégory Morel" userId="732ee2fcb39904ba" providerId="LiveId" clId="{76970D05-9C73-4B13-83BD-ECE1AFC51222}" dt="2021-04-15T07:59:30.293" v="3623" actId="1035"/>
          <ac:spMkLst>
            <pc:docMk/>
            <pc:sldMk cId="3087677999" sldId="766"/>
            <ac:spMk id="23" creationId="{E2EF8568-F18B-49D5-9FA0-99705FC56A73}"/>
          </ac:spMkLst>
        </pc:spChg>
        <pc:spChg chg="add mod ord">
          <ac:chgData name="Grégory Morel" userId="732ee2fcb39904ba" providerId="LiveId" clId="{76970D05-9C73-4B13-83BD-ECE1AFC51222}" dt="2021-04-15T07:59:30.293" v="3623" actId="1035"/>
          <ac:spMkLst>
            <pc:docMk/>
            <pc:sldMk cId="3087677999" sldId="766"/>
            <ac:spMk id="24" creationId="{0CAD428C-14A5-42C8-AA11-62FC7DA56FA3}"/>
          </ac:spMkLst>
        </pc:spChg>
        <pc:spChg chg="add mod">
          <ac:chgData name="Grégory Morel" userId="732ee2fcb39904ba" providerId="LiveId" clId="{76970D05-9C73-4B13-83BD-ECE1AFC51222}" dt="2021-04-15T21:46:21.476" v="11008" actId="20577"/>
          <ac:spMkLst>
            <pc:docMk/>
            <pc:sldMk cId="3087677999" sldId="766"/>
            <ac:spMk id="30" creationId="{AFCF1CFB-9762-4ABF-96E7-D61BD437FA41}"/>
          </ac:spMkLst>
        </pc:spChg>
        <pc:spChg chg="add mod">
          <ac:chgData name="Grégory Morel" userId="732ee2fcb39904ba" providerId="LiveId" clId="{76970D05-9C73-4B13-83BD-ECE1AFC51222}" dt="2021-04-18T16:22:34.250" v="11831" actId="1076"/>
          <ac:spMkLst>
            <pc:docMk/>
            <pc:sldMk cId="3087677999" sldId="766"/>
            <ac:spMk id="72" creationId="{CAA5E498-F9F0-428E-AECE-DDE8B625F7FC}"/>
          </ac:spMkLst>
        </pc:spChg>
        <pc:spChg chg="add del mod">
          <ac:chgData name="Grégory Morel" userId="732ee2fcb39904ba" providerId="LiveId" clId="{76970D05-9C73-4B13-83BD-ECE1AFC51222}" dt="2021-04-15T16:39:12.405" v="4580" actId="478"/>
          <ac:spMkLst>
            <pc:docMk/>
            <pc:sldMk cId="3087677999" sldId="766"/>
            <ac:spMk id="74" creationId="{319B00E6-D350-4A59-87BB-50A19E86464D}"/>
          </ac:spMkLst>
        </pc:spChg>
        <pc:grpChg chg="del">
          <ac:chgData name="Grégory Morel" userId="732ee2fcb39904ba" providerId="LiveId" clId="{76970D05-9C73-4B13-83BD-ECE1AFC51222}" dt="2021-04-14T23:03:33.153" v="1809" actId="478"/>
          <ac:grpSpMkLst>
            <pc:docMk/>
            <pc:sldMk cId="3087677999" sldId="766"/>
            <ac:grpSpMk id="11" creationId="{C53E04CB-A177-4799-B533-FF87245DE71E}"/>
          </ac:grpSpMkLst>
        </pc:grpChg>
        <pc:graphicFrameChg chg="add del mod">
          <ac:chgData name="Grégory Morel" userId="732ee2fcb39904ba" providerId="LiveId" clId="{76970D05-9C73-4B13-83BD-ECE1AFC51222}" dt="2021-04-15T07:26:27.174" v="3142" actId="478"/>
          <ac:graphicFrameMkLst>
            <pc:docMk/>
            <pc:sldMk cId="3087677999" sldId="766"/>
            <ac:graphicFrameMk id="5" creationId="{FC8831E0-A91F-4BC4-9430-2BBDC7974741}"/>
          </ac:graphicFrameMkLst>
        </pc:graphicFrameChg>
        <pc:graphicFrameChg chg="del">
          <ac:chgData name="Grégory Morel" userId="732ee2fcb39904ba" providerId="LiveId" clId="{76970D05-9C73-4B13-83BD-ECE1AFC51222}" dt="2021-04-14T23:03:36.162" v="1810" actId="478"/>
          <ac:graphicFrameMkLst>
            <pc:docMk/>
            <pc:sldMk cId="3087677999" sldId="766"/>
            <ac:graphicFrameMk id="6" creationId="{0CDD35E0-2F16-4D93-9493-1A81DC8F83D2}"/>
          </ac:graphicFrameMkLst>
        </pc:graphicFrameChg>
        <pc:picChg chg="add del mod ord">
          <ac:chgData name="Grégory Morel" userId="732ee2fcb39904ba" providerId="LiveId" clId="{76970D05-9C73-4B13-83BD-ECE1AFC51222}" dt="2021-04-15T07:39:52.355" v="3448" actId="478"/>
          <ac:picMkLst>
            <pc:docMk/>
            <pc:sldMk cId="3087677999" sldId="766"/>
            <ac:picMk id="7" creationId="{994C2A23-A284-4251-A2FE-76A006440692}"/>
          </ac:picMkLst>
        </pc:picChg>
        <pc:picChg chg="add del">
          <ac:chgData name="Grégory Morel" userId="732ee2fcb39904ba" providerId="LiveId" clId="{76970D05-9C73-4B13-83BD-ECE1AFC51222}" dt="2021-04-15T07:31:52.897" v="3219"/>
          <ac:picMkLst>
            <pc:docMk/>
            <pc:sldMk cId="3087677999" sldId="766"/>
            <ac:picMk id="15" creationId="{6866BAF5-3EBE-4B94-9F3D-1E6DA5555D9E}"/>
          </ac:picMkLst>
        </pc:picChg>
        <pc:inkChg chg="add">
          <ac:chgData name="Grégory Morel" userId="732ee2fcb39904ba" providerId="LiveId" clId="{76970D05-9C73-4B13-83BD-ECE1AFC51222}" dt="2021-04-16T06:43:14.864" v="11825"/>
          <ac:inkMkLst>
            <pc:docMk/>
            <pc:sldMk cId="3087677999" sldId="766"/>
            <ac:inkMk id="3" creationId="{38B7E783-D153-470B-B29D-1B81F827E654}"/>
          </ac:inkMkLst>
        </pc:inkChg>
        <pc:cxnChg chg="add mod">
          <ac:chgData name="Grégory Morel" userId="732ee2fcb39904ba" providerId="LiveId" clId="{76970D05-9C73-4B13-83BD-ECE1AFC51222}" dt="2021-04-15T07:59:30.293" v="3623" actId="1035"/>
          <ac:cxnSpMkLst>
            <pc:docMk/>
            <pc:sldMk cId="3087677999" sldId="766"/>
            <ac:cxnSpMk id="25" creationId="{4FE36196-9486-446F-AB00-F2733AC9BD4B}"/>
          </ac:cxnSpMkLst>
        </pc:cxnChg>
        <pc:cxnChg chg="add mod">
          <ac:chgData name="Grégory Morel" userId="732ee2fcb39904ba" providerId="LiveId" clId="{76970D05-9C73-4B13-83BD-ECE1AFC51222}" dt="2021-04-15T07:59:30.293" v="3623" actId="1035"/>
          <ac:cxnSpMkLst>
            <pc:docMk/>
            <pc:sldMk cId="3087677999" sldId="766"/>
            <ac:cxnSpMk id="33" creationId="{DABACA0A-AAC5-477C-BF5C-004D88EE8DEB}"/>
          </ac:cxnSpMkLst>
        </pc:cxnChg>
        <pc:cxnChg chg="add mod">
          <ac:chgData name="Grégory Morel" userId="732ee2fcb39904ba" providerId="LiveId" clId="{76970D05-9C73-4B13-83BD-ECE1AFC51222}" dt="2021-04-15T07:59:30.293" v="3623" actId="1035"/>
          <ac:cxnSpMkLst>
            <pc:docMk/>
            <pc:sldMk cId="3087677999" sldId="766"/>
            <ac:cxnSpMk id="36" creationId="{7C31FAD7-7C01-4480-99D7-5CD935F87E60}"/>
          </ac:cxnSpMkLst>
        </pc:cxnChg>
        <pc:cxnChg chg="add mod">
          <ac:chgData name="Grégory Morel" userId="732ee2fcb39904ba" providerId="LiveId" clId="{76970D05-9C73-4B13-83BD-ECE1AFC51222}" dt="2021-04-15T07:59:30.293" v="3623" actId="1035"/>
          <ac:cxnSpMkLst>
            <pc:docMk/>
            <pc:sldMk cId="3087677999" sldId="766"/>
            <ac:cxnSpMk id="39" creationId="{16502CC9-C7C5-45EC-84EA-767F234BB7CB}"/>
          </ac:cxnSpMkLst>
        </pc:cxnChg>
        <pc:cxnChg chg="add mod">
          <ac:chgData name="Grégory Morel" userId="732ee2fcb39904ba" providerId="LiveId" clId="{76970D05-9C73-4B13-83BD-ECE1AFC51222}" dt="2021-04-15T07:59:30.293" v="3623" actId="1035"/>
          <ac:cxnSpMkLst>
            <pc:docMk/>
            <pc:sldMk cId="3087677999" sldId="766"/>
            <ac:cxnSpMk id="42" creationId="{6CE255C2-A423-4650-BC1A-A4B14A93F8C7}"/>
          </ac:cxnSpMkLst>
        </pc:cxnChg>
        <pc:cxnChg chg="add mod">
          <ac:chgData name="Grégory Morel" userId="732ee2fcb39904ba" providerId="LiveId" clId="{76970D05-9C73-4B13-83BD-ECE1AFC51222}" dt="2021-04-15T07:59:30.293" v="3623" actId="1035"/>
          <ac:cxnSpMkLst>
            <pc:docMk/>
            <pc:sldMk cId="3087677999" sldId="766"/>
            <ac:cxnSpMk id="46" creationId="{09AA9D10-2E94-465D-BF01-42078C0EAAAD}"/>
          </ac:cxnSpMkLst>
        </pc:cxnChg>
        <pc:cxnChg chg="add mod">
          <ac:chgData name="Grégory Morel" userId="732ee2fcb39904ba" providerId="LiveId" clId="{76970D05-9C73-4B13-83BD-ECE1AFC51222}" dt="2021-04-15T07:59:30.293" v="3623" actId="1035"/>
          <ac:cxnSpMkLst>
            <pc:docMk/>
            <pc:sldMk cId="3087677999" sldId="766"/>
            <ac:cxnSpMk id="49" creationId="{4715DCF6-C680-4315-9F06-FC72B368C988}"/>
          </ac:cxnSpMkLst>
        </pc:cxnChg>
        <pc:cxnChg chg="add mod">
          <ac:chgData name="Grégory Morel" userId="732ee2fcb39904ba" providerId="LiveId" clId="{76970D05-9C73-4B13-83BD-ECE1AFC51222}" dt="2021-04-15T07:59:30.293" v="3623" actId="1035"/>
          <ac:cxnSpMkLst>
            <pc:docMk/>
            <pc:sldMk cId="3087677999" sldId="766"/>
            <ac:cxnSpMk id="52" creationId="{D710AEAD-6CA8-457B-B723-7D3EDD1ECF54}"/>
          </ac:cxnSpMkLst>
        </pc:cxnChg>
        <pc:cxnChg chg="add del mod">
          <ac:chgData name="Grégory Morel" userId="732ee2fcb39904ba" providerId="LiveId" clId="{76970D05-9C73-4B13-83BD-ECE1AFC51222}" dt="2021-04-15T07:43:30.898" v="3492" actId="478"/>
          <ac:cxnSpMkLst>
            <pc:docMk/>
            <pc:sldMk cId="3087677999" sldId="766"/>
            <ac:cxnSpMk id="56" creationId="{43CF4105-4FC5-439F-89F3-9BD5AD01BFDA}"/>
          </ac:cxnSpMkLst>
        </pc:cxnChg>
        <pc:cxnChg chg="add mod">
          <ac:chgData name="Grégory Morel" userId="732ee2fcb39904ba" providerId="LiveId" clId="{76970D05-9C73-4B13-83BD-ECE1AFC51222}" dt="2021-04-15T07:59:30.293" v="3623" actId="1035"/>
          <ac:cxnSpMkLst>
            <pc:docMk/>
            <pc:sldMk cId="3087677999" sldId="766"/>
            <ac:cxnSpMk id="57" creationId="{06130C54-EE95-4120-8207-828B0117688E}"/>
          </ac:cxnSpMkLst>
        </pc:cxnChg>
        <pc:cxnChg chg="add mod">
          <ac:chgData name="Grégory Morel" userId="732ee2fcb39904ba" providerId="LiveId" clId="{76970D05-9C73-4B13-83BD-ECE1AFC51222}" dt="2021-04-15T07:59:30.293" v="3623" actId="1035"/>
          <ac:cxnSpMkLst>
            <pc:docMk/>
            <pc:sldMk cId="3087677999" sldId="766"/>
            <ac:cxnSpMk id="61" creationId="{3E6CB8BB-2C10-4DD4-BC47-749FDFCD6032}"/>
          </ac:cxnSpMkLst>
        </pc:cxnChg>
        <pc:cxnChg chg="add mod">
          <ac:chgData name="Grégory Morel" userId="732ee2fcb39904ba" providerId="LiveId" clId="{76970D05-9C73-4B13-83BD-ECE1AFC51222}" dt="2021-04-15T07:59:30.293" v="3623" actId="1035"/>
          <ac:cxnSpMkLst>
            <pc:docMk/>
            <pc:sldMk cId="3087677999" sldId="766"/>
            <ac:cxnSpMk id="62" creationId="{5AA6343D-4A26-4E33-8CB6-C89C9B85C979}"/>
          </ac:cxnSpMkLst>
        </pc:cxnChg>
        <pc:cxnChg chg="add mod">
          <ac:chgData name="Grégory Morel" userId="732ee2fcb39904ba" providerId="LiveId" clId="{76970D05-9C73-4B13-83BD-ECE1AFC51222}" dt="2021-04-15T07:59:30.293" v="3623" actId="1035"/>
          <ac:cxnSpMkLst>
            <pc:docMk/>
            <pc:sldMk cId="3087677999" sldId="766"/>
            <ac:cxnSpMk id="63" creationId="{00839A1C-F82F-43A9-BC4E-6304AB7823B9}"/>
          </ac:cxnSpMkLst>
        </pc:cxnChg>
        <pc:cxnChg chg="add mod">
          <ac:chgData name="Grégory Morel" userId="732ee2fcb39904ba" providerId="LiveId" clId="{76970D05-9C73-4B13-83BD-ECE1AFC51222}" dt="2021-04-15T07:59:30.293" v="3623" actId="1035"/>
          <ac:cxnSpMkLst>
            <pc:docMk/>
            <pc:sldMk cId="3087677999" sldId="766"/>
            <ac:cxnSpMk id="64" creationId="{55D229F8-8F4D-420A-8CAD-7A4DFDD6DC9F}"/>
          </ac:cxnSpMkLst>
        </pc:cxnChg>
        <pc:cxnChg chg="add mod">
          <ac:chgData name="Grégory Morel" userId="732ee2fcb39904ba" providerId="LiveId" clId="{76970D05-9C73-4B13-83BD-ECE1AFC51222}" dt="2021-04-15T07:59:30.293" v="3623" actId="1035"/>
          <ac:cxnSpMkLst>
            <pc:docMk/>
            <pc:sldMk cId="3087677999" sldId="766"/>
            <ac:cxnSpMk id="70" creationId="{17FBE4F1-7D85-4C29-A792-BEA4A1368F60}"/>
          </ac:cxnSpMkLst>
        </pc:cxnChg>
        <pc:cxnChg chg="add mod">
          <ac:chgData name="Grégory Morel" userId="732ee2fcb39904ba" providerId="LiveId" clId="{76970D05-9C73-4B13-83BD-ECE1AFC51222}" dt="2021-04-15T07:59:30.293" v="3623" actId="1035"/>
          <ac:cxnSpMkLst>
            <pc:docMk/>
            <pc:sldMk cId="3087677999" sldId="766"/>
            <ac:cxnSpMk id="71" creationId="{D644165D-115E-4397-A602-74AD2A181F90}"/>
          </ac:cxnSpMkLst>
        </pc:cxnChg>
      </pc:sldChg>
      <pc:sldChg chg="add del">
        <pc:chgData name="Grégory Morel" userId="732ee2fcb39904ba" providerId="LiveId" clId="{76970D05-9C73-4B13-83BD-ECE1AFC51222}" dt="2021-04-14T23:01:55.193" v="1756"/>
        <pc:sldMkLst>
          <pc:docMk/>
          <pc:sldMk cId="171985579" sldId="767"/>
        </pc:sldMkLst>
      </pc:sldChg>
      <pc:sldChg chg="modSp add del">
        <pc:chgData name="Grégory Morel" userId="732ee2fcb39904ba" providerId="LiveId" clId="{76970D05-9C73-4B13-83BD-ECE1AFC51222}" dt="2021-04-16T00:11:05.164" v="11801" actId="2696"/>
        <pc:sldMkLst>
          <pc:docMk/>
          <pc:sldMk cId="1681902381" sldId="767"/>
        </pc:sldMkLst>
        <pc:spChg chg="mod">
          <ac:chgData name="Grégory Morel" userId="732ee2fcb39904ba" providerId="LiveId" clId="{76970D05-9C73-4B13-83BD-ECE1AFC51222}" dt="2021-04-15T19:42:00.589" v="8094" actId="20577"/>
          <ac:spMkLst>
            <pc:docMk/>
            <pc:sldMk cId="1681902381" sldId="767"/>
            <ac:spMk id="10" creationId="{B1D7866F-D8C5-44F1-A427-8EBB9B4E43D9}"/>
          </ac:spMkLst>
        </pc:spChg>
      </pc:sldChg>
      <pc:sldChg chg="add del">
        <pc:chgData name="Grégory Morel" userId="732ee2fcb39904ba" providerId="LiveId" clId="{76970D05-9C73-4B13-83BD-ECE1AFC51222}" dt="2021-04-14T23:01:48.839" v="1754"/>
        <pc:sldMkLst>
          <pc:docMk/>
          <pc:sldMk cId="2192144509" sldId="767"/>
        </pc:sldMkLst>
      </pc:sldChg>
      <pc:sldChg chg="modSp add del">
        <pc:chgData name="Grégory Morel" userId="732ee2fcb39904ba" providerId="LiveId" clId="{76970D05-9C73-4B13-83BD-ECE1AFC51222}" dt="2021-04-15T22:24:41.048" v="11800" actId="2696"/>
        <pc:sldMkLst>
          <pc:docMk/>
          <pc:sldMk cId="3549308521" sldId="768"/>
        </pc:sldMkLst>
        <pc:spChg chg="mod">
          <ac:chgData name="Grégory Morel" userId="732ee2fcb39904ba" providerId="LiveId" clId="{76970D05-9C73-4B13-83BD-ECE1AFC51222}" dt="2021-04-15T22:16:16.081" v="11664" actId="20577"/>
          <ac:spMkLst>
            <pc:docMk/>
            <pc:sldMk cId="3549308521" sldId="768"/>
            <ac:spMk id="10" creationId="{B1D7866F-D8C5-44F1-A427-8EBB9B4E43D9}"/>
          </ac:spMkLst>
        </pc:spChg>
      </pc:sldChg>
      <pc:sldChg chg="modSp add">
        <pc:chgData name="Grégory Morel" userId="732ee2fcb39904ba" providerId="LiveId" clId="{76970D05-9C73-4B13-83BD-ECE1AFC51222}" dt="2021-04-15T21:38:09.244" v="10761" actId="207"/>
        <pc:sldMkLst>
          <pc:docMk/>
          <pc:sldMk cId="459663530" sldId="769"/>
        </pc:sldMkLst>
        <pc:spChg chg="mod">
          <ac:chgData name="Grégory Morel" userId="732ee2fcb39904ba" providerId="LiveId" clId="{76970D05-9C73-4B13-83BD-ECE1AFC51222}" dt="2021-04-15T21:38:09.244" v="10761" actId="207"/>
          <ac:spMkLst>
            <pc:docMk/>
            <pc:sldMk cId="459663530" sldId="769"/>
            <ac:spMk id="10" creationId="{B1D7866F-D8C5-44F1-A427-8EBB9B4E43D9}"/>
          </ac:spMkLst>
        </pc:spChg>
        <pc:spChg chg="mod">
          <ac:chgData name="Grégory Morel" userId="732ee2fcb39904ba" providerId="LiveId" clId="{76970D05-9C73-4B13-83BD-ECE1AFC51222}" dt="2021-04-15T06:46:27.600" v="3037" actId="20577"/>
          <ac:spMkLst>
            <pc:docMk/>
            <pc:sldMk cId="459663530" sldId="769"/>
            <ac:spMk id="12" creationId="{5C8932FB-7246-4FF6-BD77-434A1E4598C3}"/>
          </ac:spMkLst>
        </pc:spChg>
      </pc:sldChg>
      <pc:sldChg chg="addSp delSp modSp add delAnim modAnim">
        <pc:chgData name="Grégory Morel" userId="732ee2fcb39904ba" providerId="LiveId" clId="{76970D05-9C73-4B13-83BD-ECE1AFC51222}" dt="2021-04-15T21:46:36.767" v="11020" actId="1036"/>
        <pc:sldMkLst>
          <pc:docMk/>
          <pc:sldMk cId="1508334376" sldId="770"/>
        </pc:sldMkLst>
        <pc:spChg chg="mod">
          <ac:chgData name="Grégory Morel" userId="732ee2fcb39904ba" providerId="LiveId" clId="{76970D05-9C73-4B13-83BD-ECE1AFC51222}" dt="2021-04-15T16:39:21.029" v="4601" actId="20577"/>
          <ac:spMkLst>
            <pc:docMk/>
            <pc:sldMk cId="1508334376" sldId="770"/>
            <ac:spMk id="2" creationId="{00000000-0000-0000-0000-000000000000}"/>
          </ac:spMkLst>
        </pc:spChg>
        <pc:spChg chg="add mod">
          <ac:chgData name="Grégory Morel" userId="732ee2fcb39904ba" providerId="LiveId" clId="{76970D05-9C73-4B13-83BD-ECE1AFC51222}" dt="2021-04-15T08:12:31.379" v="3836" actId="1036"/>
          <ac:spMkLst>
            <pc:docMk/>
            <pc:sldMk cId="1508334376" sldId="770"/>
            <ac:spMk id="5" creationId="{BA5E8A98-B800-42D6-8A0A-9AD5B1383ABA}"/>
          </ac:spMkLst>
        </pc:spChg>
        <pc:spChg chg="add del mod">
          <ac:chgData name="Grégory Morel" userId="732ee2fcb39904ba" providerId="LiveId" clId="{76970D05-9C73-4B13-83BD-ECE1AFC51222}" dt="2021-04-15T08:06:46.171" v="3710" actId="11529"/>
          <ac:spMkLst>
            <pc:docMk/>
            <pc:sldMk cId="1508334376" sldId="770"/>
            <ac:spMk id="6" creationId="{C3C1866E-6096-4877-B51B-A067DBF78076}"/>
          </ac:spMkLst>
        </pc:spChg>
        <pc:spChg chg="mod">
          <ac:chgData name="Grégory Morel" userId="732ee2fcb39904ba" providerId="LiveId" clId="{76970D05-9C73-4B13-83BD-ECE1AFC51222}" dt="2021-04-15T20:06:43.671" v="8111" actId="207"/>
          <ac:spMkLst>
            <pc:docMk/>
            <pc:sldMk cId="1508334376" sldId="770"/>
            <ac:spMk id="10" creationId="{B1D7866F-D8C5-44F1-A427-8EBB9B4E43D9}"/>
          </ac:spMkLst>
        </pc:spChg>
        <pc:spChg chg="del">
          <ac:chgData name="Grégory Morel" userId="732ee2fcb39904ba" providerId="LiveId" clId="{76970D05-9C73-4B13-83BD-ECE1AFC51222}" dt="2021-04-15T16:39:24.300" v="4602" actId="478"/>
          <ac:spMkLst>
            <pc:docMk/>
            <pc:sldMk cId="1508334376" sldId="770"/>
            <ac:spMk id="12" creationId="{5C8932FB-7246-4FF6-BD77-434A1E4598C3}"/>
          </ac:spMkLst>
        </pc:spChg>
        <pc:spChg chg="add mod">
          <ac:chgData name="Grégory Morel" userId="732ee2fcb39904ba" providerId="LiveId" clId="{76970D05-9C73-4B13-83BD-ECE1AFC51222}" dt="2021-04-15T21:46:36.767" v="11020" actId="1036"/>
          <ac:spMkLst>
            <pc:docMk/>
            <pc:sldMk cId="1508334376" sldId="770"/>
            <ac:spMk id="26" creationId="{0226614E-237B-46F8-AD3B-FD0C916599E1}"/>
          </ac:spMkLst>
        </pc:spChg>
        <pc:spChg chg="add mod">
          <ac:chgData name="Grégory Morel" userId="732ee2fcb39904ba" providerId="LiveId" clId="{76970D05-9C73-4B13-83BD-ECE1AFC51222}" dt="2021-04-15T21:46:36.767" v="11020" actId="1036"/>
          <ac:spMkLst>
            <pc:docMk/>
            <pc:sldMk cId="1508334376" sldId="770"/>
            <ac:spMk id="27" creationId="{E1D8455C-1E29-444B-95A0-5912E3BF7771}"/>
          </ac:spMkLst>
        </pc:spChg>
        <pc:spChg chg="add mod">
          <ac:chgData name="Grégory Morel" userId="732ee2fcb39904ba" providerId="LiveId" clId="{76970D05-9C73-4B13-83BD-ECE1AFC51222}" dt="2021-04-15T21:46:36.767" v="11020" actId="1036"/>
          <ac:spMkLst>
            <pc:docMk/>
            <pc:sldMk cId="1508334376" sldId="770"/>
            <ac:spMk id="28" creationId="{A315EA45-1CE5-4255-988B-0D248FA34459}"/>
          </ac:spMkLst>
        </pc:spChg>
        <pc:spChg chg="add mod">
          <ac:chgData name="Grégory Morel" userId="732ee2fcb39904ba" providerId="LiveId" clId="{76970D05-9C73-4B13-83BD-ECE1AFC51222}" dt="2021-04-15T21:46:36.767" v="11020" actId="1036"/>
          <ac:spMkLst>
            <pc:docMk/>
            <pc:sldMk cId="1508334376" sldId="770"/>
            <ac:spMk id="29" creationId="{A37CD6E6-C7B5-4536-98EB-2B451EC307E3}"/>
          </ac:spMkLst>
        </pc:spChg>
        <pc:spChg chg="add mod">
          <ac:chgData name="Grégory Morel" userId="732ee2fcb39904ba" providerId="LiveId" clId="{76970D05-9C73-4B13-83BD-ECE1AFC51222}" dt="2021-04-15T21:46:36.767" v="11020" actId="1036"/>
          <ac:spMkLst>
            <pc:docMk/>
            <pc:sldMk cId="1508334376" sldId="770"/>
            <ac:spMk id="30" creationId="{CE85171A-50AE-4577-ACB3-D11CDC28A9E7}"/>
          </ac:spMkLst>
        </pc:spChg>
        <pc:spChg chg="add mod">
          <ac:chgData name="Grégory Morel" userId="732ee2fcb39904ba" providerId="LiveId" clId="{76970D05-9C73-4B13-83BD-ECE1AFC51222}" dt="2021-04-15T21:46:36.767" v="11020" actId="1036"/>
          <ac:spMkLst>
            <pc:docMk/>
            <pc:sldMk cId="1508334376" sldId="770"/>
            <ac:spMk id="31" creationId="{8848D16F-34E4-4D9C-A30B-AA3BD6C1E4B7}"/>
          </ac:spMkLst>
        </pc:spChg>
        <pc:spChg chg="add mod">
          <ac:chgData name="Grégory Morel" userId="732ee2fcb39904ba" providerId="LiveId" clId="{76970D05-9C73-4B13-83BD-ECE1AFC51222}" dt="2021-04-15T21:46:36.767" v="11020" actId="1036"/>
          <ac:spMkLst>
            <pc:docMk/>
            <pc:sldMk cId="1508334376" sldId="770"/>
            <ac:spMk id="32" creationId="{7869B036-7FDF-4A7E-921C-5F802429B89F}"/>
          </ac:spMkLst>
        </pc:spChg>
        <pc:spChg chg="add mod">
          <ac:chgData name="Grégory Morel" userId="732ee2fcb39904ba" providerId="LiveId" clId="{76970D05-9C73-4B13-83BD-ECE1AFC51222}" dt="2021-04-15T21:46:36.767" v="11020" actId="1036"/>
          <ac:spMkLst>
            <pc:docMk/>
            <pc:sldMk cId="1508334376" sldId="770"/>
            <ac:spMk id="33" creationId="{260BCF9C-D1FC-4640-80E8-CCC1BD8E9EC3}"/>
          </ac:spMkLst>
        </pc:spChg>
        <pc:spChg chg="add mod">
          <ac:chgData name="Grégory Morel" userId="732ee2fcb39904ba" providerId="LiveId" clId="{76970D05-9C73-4B13-83BD-ECE1AFC51222}" dt="2021-04-15T21:46:36.767" v="11020" actId="1036"/>
          <ac:spMkLst>
            <pc:docMk/>
            <pc:sldMk cId="1508334376" sldId="770"/>
            <ac:spMk id="34" creationId="{E1B35F9E-2788-458D-8205-7A7D49D2A1F7}"/>
          </ac:spMkLst>
        </pc:spChg>
        <pc:spChg chg="add mod">
          <ac:chgData name="Grégory Morel" userId="732ee2fcb39904ba" providerId="LiveId" clId="{76970D05-9C73-4B13-83BD-ECE1AFC51222}" dt="2021-04-15T08:12:31.379" v="3836" actId="1036"/>
          <ac:spMkLst>
            <pc:docMk/>
            <pc:sldMk cId="1508334376" sldId="770"/>
            <ac:spMk id="38" creationId="{1DCF66C9-414C-4592-97E0-B46235D2C9B3}"/>
          </ac:spMkLst>
        </pc:spChg>
        <pc:spChg chg="add mod">
          <ac:chgData name="Grégory Morel" userId="732ee2fcb39904ba" providerId="LiveId" clId="{76970D05-9C73-4B13-83BD-ECE1AFC51222}" dt="2021-04-15T08:12:31.379" v="3836" actId="1036"/>
          <ac:spMkLst>
            <pc:docMk/>
            <pc:sldMk cId="1508334376" sldId="770"/>
            <ac:spMk id="39" creationId="{8B3477AE-1E81-452E-AFA6-708F83C1A73E}"/>
          </ac:spMkLst>
        </pc:spChg>
        <pc:spChg chg="add mod">
          <ac:chgData name="Grégory Morel" userId="732ee2fcb39904ba" providerId="LiveId" clId="{76970D05-9C73-4B13-83BD-ECE1AFC51222}" dt="2021-04-15T08:12:31.379" v="3836" actId="1036"/>
          <ac:spMkLst>
            <pc:docMk/>
            <pc:sldMk cId="1508334376" sldId="770"/>
            <ac:spMk id="40" creationId="{2AB8EEF1-83DC-4A4F-B9BE-13F17046770E}"/>
          </ac:spMkLst>
        </pc:spChg>
        <pc:spChg chg="add mod">
          <ac:chgData name="Grégory Morel" userId="732ee2fcb39904ba" providerId="LiveId" clId="{76970D05-9C73-4B13-83BD-ECE1AFC51222}" dt="2021-04-15T08:12:31.379" v="3836" actId="1036"/>
          <ac:spMkLst>
            <pc:docMk/>
            <pc:sldMk cId="1508334376" sldId="770"/>
            <ac:spMk id="41" creationId="{B6DD5EEE-1076-4788-944E-BC230EADA751}"/>
          </ac:spMkLst>
        </pc:spChg>
        <pc:spChg chg="add mod">
          <ac:chgData name="Grégory Morel" userId="732ee2fcb39904ba" providerId="LiveId" clId="{76970D05-9C73-4B13-83BD-ECE1AFC51222}" dt="2021-04-15T08:12:31.379" v="3836" actId="1036"/>
          <ac:spMkLst>
            <pc:docMk/>
            <pc:sldMk cId="1508334376" sldId="770"/>
            <ac:spMk id="42" creationId="{1E812024-BB5D-4D05-B9D7-24D8E72885A0}"/>
          </ac:spMkLst>
        </pc:spChg>
        <pc:spChg chg="add">
          <ac:chgData name="Grégory Morel" userId="732ee2fcb39904ba" providerId="LiveId" clId="{76970D05-9C73-4B13-83BD-ECE1AFC51222}" dt="2021-04-15T21:46:27.670" v="11009"/>
          <ac:spMkLst>
            <pc:docMk/>
            <pc:sldMk cId="1508334376" sldId="770"/>
            <ac:spMk id="44" creationId="{1762D5DD-E407-4C94-B470-ACD072428E0D}"/>
          </ac:spMkLst>
        </pc:spChg>
        <pc:spChg chg="add del">
          <ac:chgData name="Grégory Morel" userId="732ee2fcb39904ba" providerId="LiveId" clId="{76970D05-9C73-4B13-83BD-ECE1AFC51222}" dt="2021-04-15T08:09:30.873" v="3758"/>
          <ac:spMkLst>
            <pc:docMk/>
            <pc:sldMk cId="1508334376" sldId="770"/>
            <ac:spMk id="47" creationId="{2BE9EE3B-9E70-426E-A134-056928AA83DC}"/>
          </ac:spMkLst>
        </pc:spChg>
        <pc:spChg chg="add mod">
          <ac:chgData name="Grégory Morel" userId="732ee2fcb39904ba" providerId="LiveId" clId="{76970D05-9C73-4B13-83BD-ECE1AFC51222}" dt="2021-04-15T08:12:31.379" v="3836" actId="1036"/>
          <ac:spMkLst>
            <pc:docMk/>
            <pc:sldMk cId="1508334376" sldId="770"/>
            <ac:spMk id="48" creationId="{B219C06C-23C0-4884-9DA3-D5F283366301}"/>
          </ac:spMkLst>
        </pc:spChg>
        <pc:spChg chg="add mod">
          <ac:chgData name="Grégory Morel" userId="732ee2fcb39904ba" providerId="LiveId" clId="{76970D05-9C73-4B13-83BD-ECE1AFC51222}" dt="2021-04-15T08:12:31.379" v="3836" actId="1036"/>
          <ac:spMkLst>
            <pc:docMk/>
            <pc:sldMk cId="1508334376" sldId="770"/>
            <ac:spMk id="49" creationId="{1E9E682B-01F3-4181-828E-E0F7814B4A8B}"/>
          </ac:spMkLst>
        </pc:spChg>
        <pc:spChg chg="add mod">
          <ac:chgData name="Grégory Morel" userId="732ee2fcb39904ba" providerId="LiveId" clId="{76970D05-9C73-4B13-83BD-ECE1AFC51222}" dt="2021-04-15T08:12:31.379" v="3836" actId="1036"/>
          <ac:spMkLst>
            <pc:docMk/>
            <pc:sldMk cId="1508334376" sldId="770"/>
            <ac:spMk id="50" creationId="{4DED3910-D6D8-472A-87DE-B78F9A3F8188}"/>
          </ac:spMkLst>
        </pc:spChg>
        <pc:spChg chg="add mod">
          <ac:chgData name="Grégory Morel" userId="732ee2fcb39904ba" providerId="LiveId" clId="{76970D05-9C73-4B13-83BD-ECE1AFC51222}" dt="2021-04-15T08:13:01.119" v="3855" actId="1076"/>
          <ac:spMkLst>
            <pc:docMk/>
            <pc:sldMk cId="1508334376" sldId="770"/>
            <ac:spMk id="51" creationId="{A56578CA-CD12-4E46-9114-0F4546EA0245}"/>
          </ac:spMkLst>
        </pc:spChg>
        <pc:spChg chg="add mod">
          <ac:chgData name="Grégory Morel" userId="732ee2fcb39904ba" providerId="LiveId" clId="{76970D05-9C73-4B13-83BD-ECE1AFC51222}" dt="2021-04-15T08:13:28.282" v="3875" actId="1076"/>
          <ac:spMkLst>
            <pc:docMk/>
            <pc:sldMk cId="1508334376" sldId="770"/>
            <ac:spMk id="52" creationId="{CC9737EA-0B58-4D66-B8A5-50015629A336}"/>
          </ac:spMkLst>
        </pc:spChg>
        <pc:spChg chg="add mod">
          <ac:chgData name="Grégory Morel" userId="732ee2fcb39904ba" providerId="LiveId" clId="{76970D05-9C73-4B13-83BD-ECE1AFC51222}" dt="2021-04-15T08:14:23.116" v="3879" actId="1076"/>
          <ac:spMkLst>
            <pc:docMk/>
            <pc:sldMk cId="1508334376" sldId="770"/>
            <ac:spMk id="53" creationId="{8223203D-DA0B-4444-AC5A-EC49325893D8}"/>
          </ac:spMkLst>
        </pc:spChg>
        <pc:spChg chg="add mod">
          <ac:chgData name="Grégory Morel" userId="732ee2fcb39904ba" providerId="LiveId" clId="{76970D05-9C73-4B13-83BD-ECE1AFC51222}" dt="2021-04-15T08:14:23.116" v="3879" actId="1076"/>
          <ac:spMkLst>
            <pc:docMk/>
            <pc:sldMk cId="1508334376" sldId="770"/>
            <ac:spMk id="56" creationId="{EDFB2FBF-FDC5-47B9-92FB-0886DE6F4F47}"/>
          </ac:spMkLst>
        </pc:spChg>
        <pc:spChg chg="add mod">
          <ac:chgData name="Grégory Morel" userId="732ee2fcb39904ba" providerId="LiveId" clId="{76970D05-9C73-4B13-83BD-ECE1AFC51222}" dt="2021-04-15T08:14:23.116" v="3879" actId="1076"/>
          <ac:spMkLst>
            <pc:docMk/>
            <pc:sldMk cId="1508334376" sldId="770"/>
            <ac:spMk id="57" creationId="{947CEDA5-B392-462B-B739-5D77A4EDE7FD}"/>
          </ac:spMkLst>
        </pc:spChg>
        <pc:spChg chg="add mod">
          <ac:chgData name="Grégory Morel" userId="732ee2fcb39904ba" providerId="LiveId" clId="{76970D05-9C73-4B13-83BD-ECE1AFC51222}" dt="2021-04-15T08:14:23.116" v="3879" actId="1076"/>
          <ac:spMkLst>
            <pc:docMk/>
            <pc:sldMk cId="1508334376" sldId="770"/>
            <ac:spMk id="58" creationId="{B3E82860-77BA-4532-875F-E4A230779A43}"/>
          </ac:spMkLst>
        </pc:spChg>
        <pc:spChg chg="add mod">
          <ac:chgData name="Grégory Morel" userId="732ee2fcb39904ba" providerId="LiveId" clId="{76970D05-9C73-4B13-83BD-ECE1AFC51222}" dt="2021-04-15T08:14:23.116" v="3879" actId="1076"/>
          <ac:spMkLst>
            <pc:docMk/>
            <pc:sldMk cId="1508334376" sldId="770"/>
            <ac:spMk id="59" creationId="{9FB9F120-C3E5-47D8-8334-4B184172FFFF}"/>
          </ac:spMkLst>
        </pc:spChg>
        <pc:spChg chg="add mod">
          <ac:chgData name="Grégory Morel" userId="732ee2fcb39904ba" providerId="LiveId" clId="{76970D05-9C73-4B13-83BD-ECE1AFC51222}" dt="2021-04-15T08:14:23.116" v="3879" actId="1076"/>
          <ac:spMkLst>
            <pc:docMk/>
            <pc:sldMk cId="1508334376" sldId="770"/>
            <ac:spMk id="60" creationId="{D88F5753-6114-4049-B057-500F34290E95}"/>
          </ac:spMkLst>
        </pc:spChg>
        <pc:spChg chg="add mod">
          <ac:chgData name="Grégory Morel" userId="732ee2fcb39904ba" providerId="LiveId" clId="{76970D05-9C73-4B13-83BD-ECE1AFC51222}" dt="2021-04-15T08:14:23.116" v="3879" actId="1076"/>
          <ac:spMkLst>
            <pc:docMk/>
            <pc:sldMk cId="1508334376" sldId="770"/>
            <ac:spMk id="61" creationId="{AA109F80-478D-4CB7-A827-BECD94B56C91}"/>
          </ac:spMkLst>
        </pc:spChg>
        <pc:spChg chg="add mod">
          <ac:chgData name="Grégory Morel" userId="732ee2fcb39904ba" providerId="LiveId" clId="{76970D05-9C73-4B13-83BD-ECE1AFC51222}" dt="2021-04-15T08:14:23.116" v="3879" actId="1076"/>
          <ac:spMkLst>
            <pc:docMk/>
            <pc:sldMk cId="1508334376" sldId="770"/>
            <ac:spMk id="62" creationId="{73FA7709-6052-4D08-8B56-3B3A7A2F035C}"/>
          </ac:spMkLst>
        </pc:spChg>
        <pc:spChg chg="add mod">
          <ac:chgData name="Grégory Morel" userId="732ee2fcb39904ba" providerId="LiveId" clId="{76970D05-9C73-4B13-83BD-ECE1AFC51222}" dt="2021-04-15T08:14:23.116" v="3879" actId="1076"/>
          <ac:spMkLst>
            <pc:docMk/>
            <pc:sldMk cId="1508334376" sldId="770"/>
            <ac:spMk id="63" creationId="{5D0AC65E-F311-42F7-80BE-4FADBC912295}"/>
          </ac:spMkLst>
        </pc:spChg>
        <pc:spChg chg="add del mod">
          <ac:chgData name="Grégory Morel" userId="732ee2fcb39904ba" providerId="LiveId" clId="{76970D05-9C73-4B13-83BD-ECE1AFC51222}" dt="2021-04-15T16:39:26.140" v="4603" actId="478"/>
          <ac:spMkLst>
            <pc:docMk/>
            <pc:sldMk cId="1508334376" sldId="770"/>
            <ac:spMk id="65" creationId="{8FA952A4-C4A0-46E8-BC9C-083CF25C5DFC}"/>
          </ac:spMkLst>
        </pc:spChg>
        <pc:graphicFrameChg chg="add del mod modGraphic">
          <ac:chgData name="Grégory Morel" userId="732ee2fcb39904ba" providerId="LiveId" clId="{76970D05-9C73-4B13-83BD-ECE1AFC51222}" dt="2021-04-15T08:04:49.187" v="3696" actId="478"/>
          <ac:graphicFrameMkLst>
            <pc:docMk/>
            <pc:sldMk cId="1508334376" sldId="770"/>
            <ac:graphicFrameMk id="3" creationId="{F66F8C10-1186-4F29-984F-49B7EAFE720D}"/>
          </ac:graphicFrameMkLst>
        </pc:graphicFrameChg>
        <pc:picChg chg="del mod">
          <ac:chgData name="Grégory Morel" userId="732ee2fcb39904ba" providerId="LiveId" clId="{76970D05-9C73-4B13-83BD-ECE1AFC51222}" dt="2021-04-15T08:01:40.758" v="3678" actId="478"/>
          <ac:picMkLst>
            <pc:docMk/>
            <pc:sldMk cId="1508334376" sldId="770"/>
            <ac:picMk id="7" creationId="{994C2A23-A284-4251-A2FE-76A006440692}"/>
          </ac:picMkLst>
        </pc:picChg>
        <pc:cxnChg chg="add mod">
          <ac:chgData name="Grégory Morel" userId="732ee2fcb39904ba" providerId="LiveId" clId="{76970D05-9C73-4B13-83BD-ECE1AFC51222}" dt="2021-04-15T21:46:36.767" v="11020" actId="1036"/>
          <ac:cxnSpMkLst>
            <pc:docMk/>
            <pc:sldMk cId="1508334376" sldId="770"/>
            <ac:cxnSpMk id="9" creationId="{279BB3A4-376D-4150-A7A9-82450508778B}"/>
          </ac:cxnSpMkLst>
        </pc:cxnChg>
        <pc:cxnChg chg="add mod">
          <ac:chgData name="Grégory Morel" userId="732ee2fcb39904ba" providerId="LiveId" clId="{76970D05-9C73-4B13-83BD-ECE1AFC51222}" dt="2021-04-15T21:46:36.767" v="11020" actId="1036"/>
          <ac:cxnSpMkLst>
            <pc:docMk/>
            <pc:sldMk cId="1508334376" sldId="770"/>
            <ac:cxnSpMk id="11" creationId="{1EF32E37-10D4-4B90-83B1-8690DDB69D2F}"/>
          </ac:cxnSpMkLst>
        </pc:cxnChg>
        <pc:cxnChg chg="add mod">
          <ac:chgData name="Grégory Morel" userId="732ee2fcb39904ba" providerId="LiveId" clId="{76970D05-9C73-4B13-83BD-ECE1AFC51222}" dt="2021-04-15T21:46:36.767" v="11020" actId="1036"/>
          <ac:cxnSpMkLst>
            <pc:docMk/>
            <pc:sldMk cId="1508334376" sldId="770"/>
            <ac:cxnSpMk id="13" creationId="{33E7BB46-53A8-4487-8C7C-F70F57BD4E3D}"/>
          </ac:cxnSpMkLst>
        </pc:cxnChg>
        <pc:cxnChg chg="add mod">
          <ac:chgData name="Grégory Morel" userId="732ee2fcb39904ba" providerId="LiveId" clId="{76970D05-9C73-4B13-83BD-ECE1AFC51222}" dt="2021-04-15T21:46:36.767" v="11020" actId="1036"/>
          <ac:cxnSpMkLst>
            <pc:docMk/>
            <pc:sldMk cId="1508334376" sldId="770"/>
            <ac:cxnSpMk id="14" creationId="{AE7C311D-4BE4-42D1-9ED4-8EB9C94F6B17}"/>
          </ac:cxnSpMkLst>
        </pc:cxnChg>
        <pc:cxnChg chg="add mod">
          <ac:chgData name="Grégory Morel" userId="732ee2fcb39904ba" providerId="LiveId" clId="{76970D05-9C73-4B13-83BD-ECE1AFC51222}" dt="2021-04-15T21:46:36.767" v="11020" actId="1036"/>
          <ac:cxnSpMkLst>
            <pc:docMk/>
            <pc:sldMk cId="1508334376" sldId="770"/>
            <ac:cxnSpMk id="15" creationId="{55935F39-7EBE-4F9A-84ED-CEF994B1EE5B}"/>
          </ac:cxnSpMkLst>
        </pc:cxnChg>
        <pc:cxnChg chg="add mod">
          <ac:chgData name="Grégory Morel" userId="732ee2fcb39904ba" providerId="LiveId" clId="{76970D05-9C73-4B13-83BD-ECE1AFC51222}" dt="2021-04-15T21:46:36.767" v="11020" actId="1036"/>
          <ac:cxnSpMkLst>
            <pc:docMk/>
            <pc:sldMk cId="1508334376" sldId="770"/>
            <ac:cxnSpMk id="16" creationId="{935E5F4B-1E5E-410D-8FA3-8CF3068D12E8}"/>
          </ac:cxnSpMkLst>
        </pc:cxnChg>
        <pc:cxnChg chg="add mod">
          <ac:chgData name="Grégory Morel" userId="732ee2fcb39904ba" providerId="LiveId" clId="{76970D05-9C73-4B13-83BD-ECE1AFC51222}" dt="2021-04-15T21:46:36.767" v="11020" actId="1036"/>
          <ac:cxnSpMkLst>
            <pc:docMk/>
            <pc:sldMk cId="1508334376" sldId="770"/>
            <ac:cxnSpMk id="17" creationId="{6BA43965-021A-49F1-B6DF-CDD91EBC93C6}"/>
          </ac:cxnSpMkLst>
        </pc:cxnChg>
        <pc:cxnChg chg="add mod">
          <ac:chgData name="Grégory Morel" userId="732ee2fcb39904ba" providerId="LiveId" clId="{76970D05-9C73-4B13-83BD-ECE1AFC51222}" dt="2021-04-15T21:46:36.767" v="11020" actId="1036"/>
          <ac:cxnSpMkLst>
            <pc:docMk/>
            <pc:sldMk cId="1508334376" sldId="770"/>
            <ac:cxnSpMk id="18" creationId="{6D3EB8DA-109B-4916-B177-B87FCC21BA02}"/>
          </ac:cxnSpMkLst>
        </pc:cxnChg>
        <pc:cxnChg chg="add del mod">
          <ac:chgData name="Grégory Morel" userId="732ee2fcb39904ba" providerId="LiveId" clId="{76970D05-9C73-4B13-83BD-ECE1AFC51222}" dt="2021-04-15T08:24:46.786" v="3909" actId="478"/>
          <ac:cxnSpMkLst>
            <pc:docMk/>
            <pc:sldMk cId="1508334376" sldId="770"/>
            <ac:cxnSpMk id="19" creationId="{594F1C30-CADB-4D8A-ADF1-C08B5F642015}"/>
          </ac:cxnSpMkLst>
        </pc:cxnChg>
        <pc:cxnChg chg="add del mod">
          <ac:chgData name="Grégory Morel" userId="732ee2fcb39904ba" providerId="LiveId" clId="{76970D05-9C73-4B13-83BD-ECE1AFC51222}" dt="2021-04-15T08:24:48.723" v="3911" actId="478"/>
          <ac:cxnSpMkLst>
            <pc:docMk/>
            <pc:sldMk cId="1508334376" sldId="770"/>
            <ac:cxnSpMk id="20" creationId="{4CA356FD-4B5E-4E6F-BE94-F15713D4F427}"/>
          </ac:cxnSpMkLst>
        </pc:cxnChg>
        <pc:cxnChg chg="add del mod">
          <ac:chgData name="Grégory Morel" userId="732ee2fcb39904ba" providerId="LiveId" clId="{76970D05-9C73-4B13-83BD-ECE1AFC51222}" dt="2021-04-15T08:24:51.102" v="3913" actId="478"/>
          <ac:cxnSpMkLst>
            <pc:docMk/>
            <pc:sldMk cId="1508334376" sldId="770"/>
            <ac:cxnSpMk id="21" creationId="{3840E5B6-F41B-49E4-8A05-74F872698454}"/>
          </ac:cxnSpMkLst>
        </pc:cxnChg>
        <pc:cxnChg chg="add del mod">
          <ac:chgData name="Grégory Morel" userId="732ee2fcb39904ba" providerId="LiveId" clId="{76970D05-9C73-4B13-83BD-ECE1AFC51222}" dt="2021-04-15T08:24:52.716" v="3915" actId="478"/>
          <ac:cxnSpMkLst>
            <pc:docMk/>
            <pc:sldMk cId="1508334376" sldId="770"/>
            <ac:cxnSpMk id="22" creationId="{74B9F889-778A-4D8B-B22E-3F0777DE8524}"/>
          </ac:cxnSpMkLst>
        </pc:cxnChg>
        <pc:cxnChg chg="add del mod">
          <ac:chgData name="Grégory Morel" userId="732ee2fcb39904ba" providerId="LiveId" clId="{76970D05-9C73-4B13-83BD-ECE1AFC51222}" dt="2021-04-15T08:24:47.803" v="3910" actId="478"/>
          <ac:cxnSpMkLst>
            <pc:docMk/>
            <pc:sldMk cId="1508334376" sldId="770"/>
            <ac:cxnSpMk id="23" creationId="{73927149-5CA4-4B15-A442-07B441FE19E1}"/>
          </ac:cxnSpMkLst>
        </pc:cxnChg>
        <pc:cxnChg chg="add del mod">
          <ac:chgData name="Grégory Morel" userId="732ee2fcb39904ba" providerId="LiveId" clId="{76970D05-9C73-4B13-83BD-ECE1AFC51222}" dt="2021-04-15T08:24:49.804" v="3912" actId="478"/>
          <ac:cxnSpMkLst>
            <pc:docMk/>
            <pc:sldMk cId="1508334376" sldId="770"/>
            <ac:cxnSpMk id="24" creationId="{367B2414-788D-4173-BCCE-8A7703A986C8}"/>
          </ac:cxnSpMkLst>
        </pc:cxnChg>
        <pc:cxnChg chg="add del mod">
          <ac:chgData name="Grégory Morel" userId="732ee2fcb39904ba" providerId="LiveId" clId="{76970D05-9C73-4B13-83BD-ECE1AFC51222}" dt="2021-04-15T08:24:51.937" v="3914" actId="478"/>
          <ac:cxnSpMkLst>
            <pc:docMk/>
            <pc:sldMk cId="1508334376" sldId="770"/>
            <ac:cxnSpMk id="25" creationId="{C378837B-B508-4A10-9E7A-59F45CDEFEFE}"/>
          </ac:cxnSpMkLst>
        </pc:cxnChg>
        <pc:cxnChg chg="add mod">
          <ac:chgData name="Grégory Morel" userId="732ee2fcb39904ba" providerId="LiveId" clId="{76970D05-9C73-4B13-83BD-ECE1AFC51222}" dt="2021-04-15T08:12:31.379" v="3836" actId="1036"/>
          <ac:cxnSpMkLst>
            <pc:docMk/>
            <pc:sldMk cId="1508334376" sldId="770"/>
            <ac:cxnSpMk id="35" creationId="{F2AE850B-0DA7-4773-8F68-33FCA12767DA}"/>
          </ac:cxnSpMkLst>
        </pc:cxnChg>
        <pc:cxnChg chg="add mod">
          <ac:chgData name="Grégory Morel" userId="732ee2fcb39904ba" providerId="LiveId" clId="{76970D05-9C73-4B13-83BD-ECE1AFC51222}" dt="2021-04-15T08:12:31.379" v="3836" actId="1036"/>
          <ac:cxnSpMkLst>
            <pc:docMk/>
            <pc:sldMk cId="1508334376" sldId="770"/>
            <ac:cxnSpMk id="37" creationId="{0A4EF3FC-71AA-45FF-96BA-85EC1CB28EBB}"/>
          </ac:cxnSpMkLst>
        </pc:cxnChg>
        <pc:cxnChg chg="add del mod">
          <ac:chgData name="Grégory Morel" userId="732ee2fcb39904ba" providerId="LiveId" clId="{76970D05-9C73-4B13-83BD-ECE1AFC51222}" dt="2021-04-15T08:14:26.560" v="3881" actId="478"/>
          <ac:cxnSpMkLst>
            <pc:docMk/>
            <pc:sldMk cId="1508334376" sldId="770"/>
            <ac:cxnSpMk id="54" creationId="{2E944517-6BD3-4DC3-AF15-7D157E7E39B2}"/>
          </ac:cxnSpMkLst>
        </pc:cxnChg>
        <pc:cxnChg chg="add del mod">
          <ac:chgData name="Grégory Morel" userId="732ee2fcb39904ba" providerId="LiveId" clId="{76970D05-9C73-4B13-83BD-ECE1AFC51222}" dt="2021-04-15T08:14:25.764" v="3880" actId="478"/>
          <ac:cxnSpMkLst>
            <pc:docMk/>
            <pc:sldMk cId="1508334376" sldId="770"/>
            <ac:cxnSpMk id="55" creationId="{C8E0A0A0-3030-4901-BE5B-3C888679B014}"/>
          </ac:cxnSpMkLst>
        </pc:cxnChg>
      </pc:sldChg>
      <pc:sldChg chg="add del">
        <pc:chgData name="Grégory Morel" userId="732ee2fcb39904ba" providerId="LiveId" clId="{76970D05-9C73-4B13-83BD-ECE1AFC51222}" dt="2021-04-15T06:34:19.107" v="2282"/>
        <pc:sldMkLst>
          <pc:docMk/>
          <pc:sldMk cId="2052472586" sldId="770"/>
        </pc:sldMkLst>
      </pc:sldChg>
      <pc:sldChg chg="addSp delSp modSp add delAnim modAnim">
        <pc:chgData name="Grégory Morel" userId="732ee2fcb39904ba" providerId="LiveId" clId="{76970D05-9C73-4B13-83BD-ECE1AFC51222}" dt="2021-04-16T06:43:14.864" v="11825"/>
        <pc:sldMkLst>
          <pc:docMk/>
          <pc:sldMk cId="445702480" sldId="771"/>
        </pc:sldMkLst>
        <pc:spChg chg="mod">
          <ac:chgData name="Grégory Morel" userId="732ee2fcb39904ba" providerId="LiveId" clId="{76970D05-9C73-4B13-83BD-ECE1AFC51222}" dt="2021-04-15T16:39:32.772" v="4625" actId="20577"/>
          <ac:spMkLst>
            <pc:docMk/>
            <pc:sldMk cId="445702480" sldId="771"/>
            <ac:spMk id="2" creationId="{00000000-0000-0000-0000-000000000000}"/>
          </ac:spMkLst>
        </pc:spChg>
        <pc:spChg chg="add mod">
          <ac:chgData name="Grégory Morel" userId="732ee2fcb39904ba" providerId="LiveId" clId="{76970D05-9C73-4B13-83BD-ECE1AFC51222}" dt="2021-04-15T08:52:46.335" v="4111" actId="1076"/>
          <ac:spMkLst>
            <pc:docMk/>
            <pc:sldMk cId="445702480" sldId="771"/>
            <ac:spMk id="3" creationId="{D865226E-A86B-420C-AED5-B24446137137}"/>
          </ac:spMkLst>
        </pc:spChg>
        <pc:spChg chg="del">
          <ac:chgData name="Grégory Morel" userId="732ee2fcb39904ba" providerId="LiveId" clId="{76970D05-9C73-4B13-83BD-ECE1AFC51222}" dt="2021-04-15T08:41:24.042" v="4074" actId="478"/>
          <ac:spMkLst>
            <pc:docMk/>
            <pc:sldMk cId="445702480" sldId="771"/>
            <ac:spMk id="5" creationId="{BA5E8A98-B800-42D6-8A0A-9AD5B1383ABA}"/>
          </ac:spMkLst>
        </pc:spChg>
        <pc:spChg chg="add del mod">
          <ac:chgData name="Grégory Morel" userId="732ee2fcb39904ba" providerId="LiveId" clId="{76970D05-9C73-4B13-83BD-ECE1AFC51222}" dt="2021-04-15T16:39:38.439" v="4627" actId="478"/>
          <ac:spMkLst>
            <pc:docMk/>
            <pc:sldMk cId="445702480" sldId="771"/>
            <ac:spMk id="6" creationId="{635E3C53-6F48-4A5A-9675-8930A0CCA1A1}"/>
          </ac:spMkLst>
        </pc:spChg>
        <pc:spChg chg="mod">
          <ac:chgData name="Grégory Morel" userId="732ee2fcb39904ba" providerId="LiveId" clId="{76970D05-9C73-4B13-83BD-ECE1AFC51222}" dt="2021-04-15T21:54:12.156" v="11056" actId="5793"/>
          <ac:spMkLst>
            <pc:docMk/>
            <pc:sldMk cId="445702480" sldId="771"/>
            <ac:spMk id="10" creationId="{B1D7866F-D8C5-44F1-A427-8EBB9B4E43D9}"/>
          </ac:spMkLst>
        </pc:spChg>
        <pc:spChg chg="del mod">
          <ac:chgData name="Grégory Morel" userId="732ee2fcb39904ba" providerId="LiveId" clId="{76970D05-9C73-4B13-83BD-ECE1AFC51222}" dt="2021-04-15T16:39:35.675" v="4626" actId="478"/>
          <ac:spMkLst>
            <pc:docMk/>
            <pc:sldMk cId="445702480" sldId="771"/>
            <ac:spMk id="12" creationId="{5C8932FB-7246-4FF6-BD77-434A1E4598C3}"/>
          </ac:spMkLst>
        </pc:spChg>
        <pc:spChg chg="add mod">
          <ac:chgData name="Grégory Morel" userId="732ee2fcb39904ba" providerId="LiveId" clId="{76970D05-9C73-4B13-83BD-ECE1AFC51222}" dt="2021-04-15T21:48:15.162" v="11028" actId="20577"/>
          <ac:spMkLst>
            <pc:docMk/>
            <pc:sldMk cId="445702480" sldId="771"/>
            <ac:spMk id="23" creationId="{E140DA6A-AF41-45EA-BA7E-B80ADDD9740F}"/>
          </ac:spMkLst>
        </pc:spChg>
        <pc:spChg chg="mod">
          <ac:chgData name="Grégory Morel" userId="732ee2fcb39904ba" providerId="LiveId" clId="{76970D05-9C73-4B13-83BD-ECE1AFC51222}" dt="2021-04-15T08:41:39.851" v="4075" actId="1076"/>
          <ac:spMkLst>
            <pc:docMk/>
            <pc:sldMk cId="445702480" sldId="771"/>
            <ac:spMk id="26" creationId="{0226614E-237B-46F8-AD3B-FD0C916599E1}"/>
          </ac:spMkLst>
        </pc:spChg>
        <pc:spChg chg="mod">
          <ac:chgData name="Grégory Morel" userId="732ee2fcb39904ba" providerId="LiveId" clId="{76970D05-9C73-4B13-83BD-ECE1AFC51222}" dt="2021-04-15T08:41:39.851" v="4075" actId="1076"/>
          <ac:spMkLst>
            <pc:docMk/>
            <pc:sldMk cId="445702480" sldId="771"/>
            <ac:spMk id="27" creationId="{E1D8455C-1E29-444B-95A0-5912E3BF7771}"/>
          </ac:spMkLst>
        </pc:spChg>
        <pc:spChg chg="mod">
          <ac:chgData name="Grégory Morel" userId="732ee2fcb39904ba" providerId="LiveId" clId="{76970D05-9C73-4B13-83BD-ECE1AFC51222}" dt="2021-04-15T08:41:39.851" v="4075" actId="1076"/>
          <ac:spMkLst>
            <pc:docMk/>
            <pc:sldMk cId="445702480" sldId="771"/>
            <ac:spMk id="28" creationId="{A315EA45-1CE5-4255-988B-0D248FA34459}"/>
          </ac:spMkLst>
        </pc:spChg>
        <pc:spChg chg="mod">
          <ac:chgData name="Grégory Morel" userId="732ee2fcb39904ba" providerId="LiveId" clId="{76970D05-9C73-4B13-83BD-ECE1AFC51222}" dt="2021-04-15T08:41:39.851" v="4075" actId="1076"/>
          <ac:spMkLst>
            <pc:docMk/>
            <pc:sldMk cId="445702480" sldId="771"/>
            <ac:spMk id="29" creationId="{A37CD6E6-C7B5-4536-98EB-2B451EC307E3}"/>
          </ac:spMkLst>
        </pc:spChg>
        <pc:spChg chg="mod">
          <ac:chgData name="Grégory Morel" userId="732ee2fcb39904ba" providerId="LiveId" clId="{76970D05-9C73-4B13-83BD-ECE1AFC51222}" dt="2021-04-15T08:41:39.851" v="4075" actId="1076"/>
          <ac:spMkLst>
            <pc:docMk/>
            <pc:sldMk cId="445702480" sldId="771"/>
            <ac:spMk id="30" creationId="{CE85171A-50AE-4577-ACB3-D11CDC28A9E7}"/>
          </ac:spMkLst>
        </pc:spChg>
        <pc:spChg chg="mod">
          <ac:chgData name="Grégory Morel" userId="732ee2fcb39904ba" providerId="LiveId" clId="{76970D05-9C73-4B13-83BD-ECE1AFC51222}" dt="2021-04-15T08:41:39.851" v="4075" actId="1076"/>
          <ac:spMkLst>
            <pc:docMk/>
            <pc:sldMk cId="445702480" sldId="771"/>
            <ac:spMk id="31" creationId="{8848D16F-34E4-4D9C-A30B-AA3BD6C1E4B7}"/>
          </ac:spMkLst>
        </pc:spChg>
        <pc:spChg chg="mod">
          <ac:chgData name="Grégory Morel" userId="732ee2fcb39904ba" providerId="LiveId" clId="{76970D05-9C73-4B13-83BD-ECE1AFC51222}" dt="2021-04-15T08:41:39.851" v="4075" actId="1076"/>
          <ac:spMkLst>
            <pc:docMk/>
            <pc:sldMk cId="445702480" sldId="771"/>
            <ac:spMk id="32" creationId="{7869B036-7FDF-4A7E-921C-5F802429B89F}"/>
          </ac:spMkLst>
        </pc:spChg>
        <pc:spChg chg="mod">
          <ac:chgData name="Grégory Morel" userId="732ee2fcb39904ba" providerId="LiveId" clId="{76970D05-9C73-4B13-83BD-ECE1AFC51222}" dt="2021-04-15T08:41:39.851" v="4075" actId="1076"/>
          <ac:spMkLst>
            <pc:docMk/>
            <pc:sldMk cId="445702480" sldId="771"/>
            <ac:spMk id="33" creationId="{260BCF9C-D1FC-4640-80E8-CCC1BD8E9EC3}"/>
          </ac:spMkLst>
        </pc:spChg>
        <pc:spChg chg="mod">
          <ac:chgData name="Grégory Morel" userId="732ee2fcb39904ba" providerId="LiveId" clId="{76970D05-9C73-4B13-83BD-ECE1AFC51222}" dt="2021-04-15T08:41:39.851" v="4075" actId="1076"/>
          <ac:spMkLst>
            <pc:docMk/>
            <pc:sldMk cId="445702480" sldId="771"/>
            <ac:spMk id="34" creationId="{E1B35F9E-2788-458D-8205-7A7D49D2A1F7}"/>
          </ac:spMkLst>
        </pc:spChg>
        <pc:spChg chg="del">
          <ac:chgData name="Grégory Morel" userId="732ee2fcb39904ba" providerId="LiveId" clId="{76970D05-9C73-4B13-83BD-ECE1AFC51222}" dt="2021-04-15T08:41:24.042" v="4074" actId="478"/>
          <ac:spMkLst>
            <pc:docMk/>
            <pc:sldMk cId="445702480" sldId="771"/>
            <ac:spMk id="38" creationId="{1DCF66C9-414C-4592-97E0-B46235D2C9B3}"/>
          </ac:spMkLst>
        </pc:spChg>
        <pc:spChg chg="del">
          <ac:chgData name="Grégory Morel" userId="732ee2fcb39904ba" providerId="LiveId" clId="{76970D05-9C73-4B13-83BD-ECE1AFC51222}" dt="2021-04-15T08:41:24.042" v="4074" actId="478"/>
          <ac:spMkLst>
            <pc:docMk/>
            <pc:sldMk cId="445702480" sldId="771"/>
            <ac:spMk id="39" creationId="{8B3477AE-1E81-452E-AFA6-708F83C1A73E}"/>
          </ac:spMkLst>
        </pc:spChg>
        <pc:spChg chg="del">
          <ac:chgData name="Grégory Morel" userId="732ee2fcb39904ba" providerId="LiveId" clId="{76970D05-9C73-4B13-83BD-ECE1AFC51222}" dt="2021-04-15T08:41:24.042" v="4074" actId="478"/>
          <ac:spMkLst>
            <pc:docMk/>
            <pc:sldMk cId="445702480" sldId="771"/>
            <ac:spMk id="40" creationId="{2AB8EEF1-83DC-4A4F-B9BE-13F17046770E}"/>
          </ac:spMkLst>
        </pc:spChg>
        <pc:spChg chg="del">
          <ac:chgData name="Grégory Morel" userId="732ee2fcb39904ba" providerId="LiveId" clId="{76970D05-9C73-4B13-83BD-ECE1AFC51222}" dt="2021-04-15T08:41:24.042" v="4074" actId="478"/>
          <ac:spMkLst>
            <pc:docMk/>
            <pc:sldMk cId="445702480" sldId="771"/>
            <ac:spMk id="41" creationId="{B6DD5EEE-1076-4788-944E-BC230EADA751}"/>
          </ac:spMkLst>
        </pc:spChg>
        <pc:spChg chg="del">
          <ac:chgData name="Grégory Morel" userId="732ee2fcb39904ba" providerId="LiveId" clId="{76970D05-9C73-4B13-83BD-ECE1AFC51222}" dt="2021-04-15T08:41:24.042" v="4074" actId="478"/>
          <ac:spMkLst>
            <pc:docMk/>
            <pc:sldMk cId="445702480" sldId="771"/>
            <ac:spMk id="42" creationId="{1E812024-BB5D-4D05-B9D7-24D8E72885A0}"/>
          </ac:spMkLst>
        </pc:spChg>
        <pc:spChg chg="del">
          <ac:chgData name="Grégory Morel" userId="732ee2fcb39904ba" providerId="LiveId" clId="{76970D05-9C73-4B13-83BD-ECE1AFC51222}" dt="2021-04-15T08:41:24.042" v="4074" actId="478"/>
          <ac:spMkLst>
            <pc:docMk/>
            <pc:sldMk cId="445702480" sldId="771"/>
            <ac:spMk id="48" creationId="{B219C06C-23C0-4884-9DA3-D5F283366301}"/>
          </ac:spMkLst>
        </pc:spChg>
        <pc:spChg chg="del">
          <ac:chgData name="Grégory Morel" userId="732ee2fcb39904ba" providerId="LiveId" clId="{76970D05-9C73-4B13-83BD-ECE1AFC51222}" dt="2021-04-15T08:41:24.042" v="4074" actId="478"/>
          <ac:spMkLst>
            <pc:docMk/>
            <pc:sldMk cId="445702480" sldId="771"/>
            <ac:spMk id="49" creationId="{1E9E682B-01F3-4181-828E-E0F7814B4A8B}"/>
          </ac:spMkLst>
        </pc:spChg>
        <pc:spChg chg="del">
          <ac:chgData name="Grégory Morel" userId="732ee2fcb39904ba" providerId="LiveId" clId="{76970D05-9C73-4B13-83BD-ECE1AFC51222}" dt="2021-04-15T08:41:24.042" v="4074" actId="478"/>
          <ac:spMkLst>
            <pc:docMk/>
            <pc:sldMk cId="445702480" sldId="771"/>
            <ac:spMk id="50" creationId="{4DED3910-D6D8-472A-87DE-B78F9A3F8188}"/>
          </ac:spMkLst>
        </pc:spChg>
        <pc:spChg chg="del">
          <ac:chgData name="Grégory Morel" userId="732ee2fcb39904ba" providerId="LiveId" clId="{76970D05-9C73-4B13-83BD-ECE1AFC51222}" dt="2021-04-15T08:41:24.042" v="4074" actId="478"/>
          <ac:spMkLst>
            <pc:docMk/>
            <pc:sldMk cId="445702480" sldId="771"/>
            <ac:spMk id="51" creationId="{A56578CA-CD12-4E46-9114-0F4546EA0245}"/>
          </ac:spMkLst>
        </pc:spChg>
        <pc:spChg chg="del">
          <ac:chgData name="Grégory Morel" userId="732ee2fcb39904ba" providerId="LiveId" clId="{76970D05-9C73-4B13-83BD-ECE1AFC51222}" dt="2021-04-15T08:41:24.042" v="4074" actId="478"/>
          <ac:spMkLst>
            <pc:docMk/>
            <pc:sldMk cId="445702480" sldId="771"/>
            <ac:spMk id="52" creationId="{CC9737EA-0B58-4D66-B8A5-50015629A336}"/>
          </ac:spMkLst>
        </pc:spChg>
        <pc:spChg chg="del">
          <ac:chgData name="Grégory Morel" userId="732ee2fcb39904ba" providerId="LiveId" clId="{76970D05-9C73-4B13-83BD-ECE1AFC51222}" dt="2021-04-15T08:41:24.042" v="4074" actId="478"/>
          <ac:spMkLst>
            <pc:docMk/>
            <pc:sldMk cId="445702480" sldId="771"/>
            <ac:spMk id="53" creationId="{8223203D-DA0B-4444-AC5A-EC49325893D8}"/>
          </ac:spMkLst>
        </pc:spChg>
        <pc:spChg chg="del">
          <ac:chgData name="Grégory Morel" userId="732ee2fcb39904ba" providerId="LiveId" clId="{76970D05-9C73-4B13-83BD-ECE1AFC51222}" dt="2021-04-15T08:41:24.042" v="4074" actId="478"/>
          <ac:spMkLst>
            <pc:docMk/>
            <pc:sldMk cId="445702480" sldId="771"/>
            <ac:spMk id="56" creationId="{EDFB2FBF-FDC5-47B9-92FB-0886DE6F4F47}"/>
          </ac:spMkLst>
        </pc:spChg>
        <pc:spChg chg="del">
          <ac:chgData name="Grégory Morel" userId="732ee2fcb39904ba" providerId="LiveId" clId="{76970D05-9C73-4B13-83BD-ECE1AFC51222}" dt="2021-04-15T08:41:24.042" v="4074" actId="478"/>
          <ac:spMkLst>
            <pc:docMk/>
            <pc:sldMk cId="445702480" sldId="771"/>
            <ac:spMk id="57" creationId="{947CEDA5-B392-462B-B739-5D77A4EDE7FD}"/>
          </ac:spMkLst>
        </pc:spChg>
        <pc:spChg chg="del">
          <ac:chgData name="Grégory Morel" userId="732ee2fcb39904ba" providerId="LiveId" clId="{76970D05-9C73-4B13-83BD-ECE1AFC51222}" dt="2021-04-15T08:41:24.042" v="4074" actId="478"/>
          <ac:spMkLst>
            <pc:docMk/>
            <pc:sldMk cId="445702480" sldId="771"/>
            <ac:spMk id="58" creationId="{B3E82860-77BA-4532-875F-E4A230779A43}"/>
          </ac:spMkLst>
        </pc:spChg>
        <pc:spChg chg="del">
          <ac:chgData name="Grégory Morel" userId="732ee2fcb39904ba" providerId="LiveId" clId="{76970D05-9C73-4B13-83BD-ECE1AFC51222}" dt="2021-04-15T08:41:24.042" v="4074" actId="478"/>
          <ac:spMkLst>
            <pc:docMk/>
            <pc:sldMk cId="445702480" sldId="771"/>
            <ac:spMk id="59" creationId="{9FB9F120-C3E5-47D8-8334-4B184172FFFF}"/>
          </ac:spMkLst>
        </pc:spChg>
        <pc:spChg chg="del">
          <ac:chgData name="Grégory Morel" userId="732ee2fcb39904ba" providerId="LiveId" clId="{76970D05-9C73-4B13-83BD-ECE1AFC51222}" dt="2021-04-15T08:41:24.042" v="4074" actId="478"/>
          <ac:spMkLst>
            <pc:docMk/>
            <pc:sldMk cId="445702480" sldId="771"/>
            <ac:spMk id="60" creationId="{D88F5753-6114-4049-B057-500F34290E95}"/>
          </ac:spMkLst>
        </pc:spChg>
        <pc:spChg chg="del">
          <ac:chgData name="Grégory Morel" userId="732ee2fcb39904ba" providerId="LiveId" clId="{76970D05-9C73-4B13-83BD-ECE1AFC51222}" dt="2021-04-15T08:41:24.042" v="4074" actId="478"/>
          <ac:spMkLst>
            <pc:docMk/>
            <pc:sldMk cId="445702480" sldId="771"/>
            <ac:spMk id="61" creationId="{AA109F80-478D-4CB7-A827-BECD94B56C91}"/>
          </ac:spMkLst>
        </pc:spChg>
        <pc:spChg chg="del">
          <ac:chgData name="Grégory Morel" userId="732ee2fcb39904ba" providerId="LiveId" clId="{76970D05-9C73-4B13-83BD-ECE1AFC51222}" dt="2021-04-15T08:41:24.042" v="4074" actId="478"/>
          <ac:spMkLst>
            <pc:docMk/>
            <pc:sldMk cId="445702480" sldId="771"/>
            <ac:spMk id="62" creationId="{73FA7709-6052-4D08-8B56-3B3A7A2F035C}"/>
          </ac:spMkLst>
        </pc:spChg>
        <pc:spChg chg="del">
          <ac:chgData name="Grégory Morel" userId="732ee2fcb39904ba" providerId="LiveId" clId="{76970D05-9C73-4B13-83BD-ECE1AFC51222}" dt="2021-04-15T08:41:24.042" v="4074" actId="478"/>
          <ac:spMkLst>
            <pc:docMk/>
            <pc:sldMk cId="445702480" sldId="771"/>
            <ac:spMk id="63" creationId="{5D0AC65E-F311-42F7-80BE-4FADBC912295}"/>
          </ac:spMkLst>
        </pc:spChg>
        <pc:inkChg chg="add">
          <ac:chgData name="Grégory Morel" userId="732ee2fcb39904ba" providerId="LiveId" clId="{76970D05-9C73-4B13-83BD-ECE1AFC51222}" dt="2021-04-16T06:43:14.864" v="11825"/>
          <ac:inkMkLst>
            <pc:docMk/>
            <pc:sldMk cId="445702480" sldId="771"/>
            <ac:inkMk id="4" creationId="{6ABA34CB-CAB9-4298-890B-06FD6784FD70}"/>
          </ac:inkMkLst>
        </pc:inkChg>
        <pc:cxnChg chg="mod">
          <ac:chgData name="Grégory Morel" userId="732ee2fcb39904ba" providerId="LiveId" clId="{76970D05-9C73-4B13-83BD-ECE1AFC51222}" dt="2021-04-15T08:41:39.851" v="4075" actId="1076"/>
          <ac:cxnSpMkLst>
            <pc:docMk/>
            <pc:sldMk cId="445702480" sldId="771"/>
            <ac:cxnSpMk id="9" creationId="{279BB3A4-376D-4150-A7A9-82450508778B}"/>
          </ac:cxnSpMkLst>
        </pc:cxnChg>
        <pc:cxnChg chg="mod">
          <ac:chgData name="Grégory Morel" userId="732ee2fcb39904ba" providerId="LiveId" clId="{76970D05-9C73-4B13-83BD-ECE1AFC51222}" dt="2021-04-15T08:41:39.851" v="4075" actId="1076"/>
          <ac:cxnSpMkLst>
            <pc:docMk/>
            <pc:sldMk cId="445702480" sldId="771"/>
            <ac:cxnSpMk id="11" creationId="{1EF32E37-10D4-4B90-83B1-8690DDB69D2F}"/>
          </ac:cxnSpMkLst>
        </pc:cxnChg>
        <pc:cxnChg chg="mod">
          <ac:chgData name="Grégory Morel" userId="732ee2fcb39904ba" providerId="LiveId" clId="{76970D05-9C73-4B13-83BD-ECE1AFC51222}" dt="2021-04-15T08:41:39.851" v="4075" actId="1076"/>
          <ac:cxnSpMkLst>
            <pc:docMk/>
            <pc:sldMk cId="445702480" sldId="771"/>
            <ac:cxnSpMk id="13" creationId="{33E7BB46-53A8-4487-8C7C-F70F57BD4E3D}"/>
          </ac:cxnSpMkLst>
        </pc:cxnChg>
        <pc:cxnChg chg="mod">
          <ac:chgData name="Grégory Morel" userId="732ee2fcb39904ba" providerId="LiveId" clId="{76970D05-9C73-4B13-83BD-ECE1AFC51222}" dt="2021-04-15T08:41:39.851" v="4075" actId="1076"/>
          <ac:cxnSpMkLst>
            <pc:docMk/>
            <pc:sldMk cId="445702480" sldId="771"/>
            <ac:cxnSpMk id="14" creationId="{AE7C311D-4BE4-42D1-9ED4-8EB9C94F6B17}"/>
          </ac:cxnSpMkLst>
        </pc:cxnChg>
        <pc:cxnChg chg="mod">
          <ac:chgData name="Grégory Morel" userId="732ee2fcb39904ba" providerId="LiveId" clId="{76970D05-9C73-4B13-83BD-ECE1AFC51222}" dt="2021-04-15T08:41:39.851" v="4075" actId="1076"/>
          <ac:cxnSpMkLst>
            <pc:docMk/>
            <pc:sldMk cId="445702480" sldId="771"/>
            <ac:cxnSpMk id="15" creationId="{55935F39-7EBE-4F9A-84ED-CEF994B1EE5B}"/>
          </ac:cxnSpMkLst>
        </pc:cxnChg>
        <pc:cxnChg chg="mod">
          <ac:chgData name="Grégory Morel" userId="732ee2fcb39904ba" providerId="LiveId" clId="{76970D05-9C73-4B13-83BD-ECE1AFC51222}" dt="2021-04-15T08:41:39.851" v="4075" actId="1076"/>
          <ac:cxnSpMkLst>
            <pc:docMk/>
            <pc:sldMk cId="445702480" sldId="771"/>
            <ac:cxnSpMk id="16" creationId="{935E5F4B-1E5E-410D-8FA3-8CF3068D12E8}"/>
          </ac:cxnSpMkLst>
        </pc:cxnChg>
        <pc:cxnChg chg="mod">
          <ac:chgData name="Grégory Morel" userId="732ee2fcb39904ba" providerId="LiveId" clId="{76970D05-9C73-4B13-83BD-ECE1AFC51222}" dt="2021-04-15T08:41:39.851" v="4075" actId="1076"/>
          <ac:cxnSpMkLst>
            <pc:docMk/>
            <pc:sldMk cId="445702480" sldId="771"/>
            <ac:cxnSpMk id="17" creationId="{6BA43965-021A-49F1-B6DF-CDD91EBC93C6}"/>
          </ac:cxnSpMkLst>
        </pc:cxnChg>
        <pc:cxnChg chg="mod">
          <ac:chgData name="Grégory Morel" userId="732ee2fcb39904ba" providerId="LiveId" clId="{76970D05-9C73-4B13-83BD-ECE1AFC51222}" dt="2021-04-15T08:41:39.851" v="4075" actId="1076"/>
          <ac:cxnSpMkLst>
            <pc:docMk/>
            <pc:sldMk cId="445702480" sldId="771"/>
            <ac:cxnSpMk id="18" creationId="{6D3EB8DA-109B-4916-B177-B87FCC21BA02}"/>
          </ac:cxnSpMkLst>
        </pc:cxnChg>
        <pc:cxnChg chg="del">
          <ac:chgData name="Grégory Morel" userId="732ee2fcb39904ba" providerId="LiveId" clId="{76970D05-9C73-4B13-83BD-ECE1AFC51222}" dt="2021-04-15T08:41:24.042" v="4074" actId="478"/>
          <ac:cxnSpMkLst>
            <pc:docMk/>
            <pc:sldMk cId="445702480" sldId="771"/>
            <ac:cxnSpMk id="35" creationId="{F2AE850B-0DA7-4773-8F68-33FCA12767DA}"/>
          </ac:cxnSpMkLst>
        </pc:cxnChg>
        <pc:cxnChg chg="del">
          <ac:chgData name="Grégory Morel" userId="732ee2fcb39904ba" providerId="LiveId" clId="{76970D05-9C73-4B13-83BD-ECE1AFC51222}" dt="2021-04-15T08:41:24.042" v="4074" actId="478"/>
          <ac:cxnSpMkLst>
            <pc:docMk/>
            <pc:sldMk cId="445702480" sldId="771"/>
            <ac:cxnSpMk id="37" creationId="{0A4EF3FC-71AA-45FF-96BA-85EC1CB28EBB}"/>
          </ac:cxnSpMkLst>
        </pc:cxnChg>
      </pc:sldChg>
      <pc:sldChg chg="addSp delSp modSp add delAnim modAnim modNotesTx">
        <pc:chgData name="Grégory Morel" userId="732ee2fcb39904ba" providerId="LiveId" clId="{76970D05-9C73-4B13-83BD-ECE1AFC51222}" dt="2021-04-19T10:00:00.866" v="11832" actId="20577"/>
        <pc:sldMkLst>
          <pc:docMk/>
          <pc:sldMk cId="2547323791" sldId="772"/>
        </pc:sldMkLst>
        <pc:spChg chg="mod">
          <ac:chgData name="Grégory Morel" userId="732ee2fcb39904ba" providerId="LiveId" clId="{76970D05-9C73-4B13-83BD-ECE1AFC51222}" dt="2021-04-15T16:39:46.914" v="4649" actId="20577"/>
          <ac:spMkLst>
            <pc:docMk/>
            <pc:sldMk cId="2547323791" sldId="772"/>
            <ac:spMk id="2" creationId="{00000000-0000-0000-0000-000000000000}"/>
          </ac:spMkLst>
        </pc:spChg>
        <pc:spChg chg="del mod">
          <ac:chgData name="Grégory Morel" userId="732ee2fcb39904ba" providerId="LiveId" clId="{76970D05-9C73-4B13-83BD-ECE1AFC51222}" dt="2021-04-15T09:08:24.056" v="4309" actId="478"/>
          <ac:spMkLst>
            <pc:docMk/>
            <pc:sldMk cId="2547323791" sldId="772"/>
            <ac:spMk id="3" creationId="{D865226E-A86B-420C-AED5-B24446137137}"/>
          </ac:spMkLst>
        </pc:spChg>
        <pc:spChg chg="add mod">
          <ac:chgData name="Grégory Morel" userId="732ee2fcb39904ba" providerId="LiveId" clId="{76970D05-9C73-4B13-83BD-ECE1AFC51222}" dt="2021-04-15T09:10:26.194" v="4343" actId="1076"/>
          <ac:spMkLst>
            <pc:docMk/>
            <pc:sldMk cId="2547323791" sldId="772"/>
            <ac:spMk id="5" creationId="{00CFAFE5-2E2E-4FFE-935B-C34179653A00}"/>
          </ac:spMkLst>
        </pc:spChg>
        <pc:spChg chg="add del mod">
          <ac:chgData name="Grégory Morel" userId="732ee2fcb39904ba" providerId="LiveId" clId="{76970D05-9C73-4B13-83BD-ECE1AFC51222}" dt="2021-04-15T16:39:53.270" v="4651" actId="478"/>
          <ac:spMkLst>
            <pc:docMk/>
            <pc:sldMk cId="2547323791" sldId="772"/>
            <ac:spMk id="7" creationId="{9B52D208-6A49-467E-981F-FC4E72F990D6}"/>
          </ac:spMkLst>
        </pc:spChg>
        <pc:spChg chg="add del mod">
          <ac:chgData name="Grégory Morel" userId="732ee2fcb39904ba" providerId="LiveId" clId="{76970D05-9C73-4B13-83BD-ECE1AFC51222}" dt="2021-04-15T18:53:17.640" v="7402" actId="478"/>
          <ac:spMkLst>
            <pc:docMk/>
            <pc:sldMk cId="2547323791" sldId="772"/>
            <ac:spMk id="8" creationId="{BE01FC72-7A31-4100-AA23-70AD556C7D23}"/>
          </ac:spMkLst>
        </pc:spChg>
        <pc:spChg chg="mod">
          <ac:chgData name="Grégory Morel" userId="732ee2fcb39904ba" providerId="LiveId" clId="{76970D05-9C73-4B13-83BD-ECE1AFC51222}" dt="2021-04-15T09:05:19.674" v="4235" actId="207"/>
          <ac:spMkLst>
            <pc:docMk/>
            <pc:sldMk cId="2547323791" sldId="772"/>
            <ac:spMk id="10" creationId="{B1D7866F-D8C5-44F1-A427-8EBB9B4E43D9}"/>
          </ac:spMkLst>
        </pc:spChg>
        <pc:spChg chg="add">
          <ac:chgData name="Grégory Morel" userId="732ee2fcb39904ba" providerId="LiveId" clId="{76970D05-9C73-4B13-83BD-ECE1AFC51222}" dt="2021-04-15T21:48:19.866" v="11029"/>
          <ac:spMkLst>
            <pc:docMk/>
            <pc:sldMk cId="2547323791" sldId="772"/>
            <ac:spMk id="11" creationId="{306595D5-F803-411E-B504-F53FD840BBAB}"/>
          </ac:spMkLst>
        </pc:spChg>
        <pc:spChg chg="add mod">
          <ac:chgData name="Grégory Morel" userId="732ee2fcb39904ba" providerId="LiveId" clId="{76970D05-9C73-4B13-83BD-ECE1AFC51222}" dt="2021-04-15T21:55:23.974" v="11059" actId="571"/>
          <ac:spMkLst>
            <pc:docMk/>
            <pc:sldMk cId="2547323791" sldId="772"/>
            <ac:spMk id="12" creationId="{30C85CA9-6C99-4BC2-924E-66B569D52625}"/>
          </ac:spMkLst>
        </pc:spChg>
        <pc:spChg chg="del">
          <ac:chgData name="Grégory Morel" userId="732ee2fcb39904ba" providerId="LiveId" clId="{76970D05-9C73-4B13-83BD-ECE1AFC51222}" dt="2021-04-15T16:39:51.192" v="4650" actId="478"/>
          <ac:spMkLst>
            <pc:docMk/>
            <pc:sldMk cId="2547323791" sldId="772"/>
            <ac:spMk id="12" creationId="{5C8932FB-7246-4FF6-BD77-434A1E4598C3}"/>
          </ac:spMkLst>
        </pc:spChg>
        <pc:spChg chg="add mod">
          <ac:chgData name="Grégory Morel" userId="732ee2fcb39904ba" providerId="LiveId" clId="{76970D05-9C73-4B13-83BD-ECE1AFC51222}" dt="2021-04-15T21:55:23.974" v="11059" actId="571"/>
          <ac:spMkLst>
            <pc:docMk/>
            <pc:sldMk cId="2547323791" sldId="772"/>
            <ac:spMk id="13" creationId="{244D47B6-7174-4FE3-A201-C7B9BC05DF9C}"/>
          </ac:spMkLst>
        </pc:spChg>
        <pc:spChg chg="add mod">
          <ac:chgData name="Grégory Morel" userId="732ee2fcb39904ba" providerId="LiveId" clId="{76970D05-9C73-4B13-83BD-ECE1AFC51222}" dt="2021-04-15T21:55:25.968" v="11061" actId="571"/>
          <ac:spMkLst>
            <pc:docMk/>
            <pc:sldMk cId="2547323791" sldId="772"/>
            <ac:spMk id="14" creationId="{ACDFC346-5F81-47EF-8FA5-13C3BF0F4CF0}"/>
          </ac:spMkLst>
        </pc:spChg>
        <pc:spChg chg="add mod">
          <ac:chgData name="Grégory Morel" userId="732ee2fcb39904ba" providerId="LiveId" clId="{76970D05-9C73-4B13-83BD-ECE1AFC51222}" dt="2021-04-15T21:55:25.968" v="11061" actId="571"/>
          <ac:spMkLst>
            <pc:docMk/>
            <pc:sldMk cId="2547323791" sldId="772"/>
            <ac:spMk id="15" creationId="{8B265E0A-564B-45C7-B1BE-AE7FD0A33C00}"/>
          </ac:spMkLst>
        </pc:spChg>
        <pc:spChg chg="add mod">
          <ac:chgData name="Grégory Morel" userId="732ee2fcb39904ba" providerId="LiveId" clId="{76970D05-9C73-4B13-83BD-ECE1AFC51222}" dt="2021-04-15T19:24:39.218" v="7789"/>
          <ac:spMkLst>
            <pc:docMk/>
            <pc:sldMk cId="2547323791" sldId="772"/>
            <ac:spMk id="24" creationId="{EEEBF533-574B-46B0-92FE-94BA34242B9D}"/>
          </ac:spMkLst>
        </pc:spChg>
        <pc:spChg chg="del mod">
          <ac:chgData name="Grégory Morel" userId="732ee2fcb39904ba" providerId="LiveId" clId="{76970D05-9C73-4B13-83BD-ECE1AFC51222}" dt="2021-04-15T09:08:28.645" v="4310" actId="478"/>
          <ac:spMkLst>
            <pc:docMk/>
            <pc:sldMk cId="2547323791" sldId="772"/>
            <ac:spMk id="26" creationId="{0226614E-237B-46F8-AD3B-FD0C916599E1}"/>
          </ac:spMkLst>
        </pc:spChg>
        <pc:spChg chg="del mod">
          <ac:chgData name="Grégory Morel" userId="732ee2fcb39904ba" providerId="LiveId" clId="{76970D05-9C73-4B13-83BD-ECE1AFC51222}" dt="2021-04-15T09:08:28.645" v="4310" actId="478"/>
          <ac:spMkLst>
            <pc:docMk/>
            <pc:sldMk cId="2547323791" sldId="772"/>
            <ac:spMk id="27" creationId="{E1D8455C-1E29-444B-95A0-5912E3BF7771}"/>
          </ac:spMkLst>
        </pc:spChg>
        <pc:spChg chg="del mod">
          <ac:chgData name="Grégory Morel" userId="732ee2fcb39904ba" providerId="LiveId" clId="{76970D05-9C73-4B13-83BD-ECE1AFC51222}" dt="2021-04-15T09:08:28.645" v="4310" actId="478"/>
          <ac:spMkLst>
            <pc:docMk/>
            <pc:sldMk cId="2547323791" sldId="772"/>
            <ac:spMk id="28" creationId="{A315EA45-1CE5-4255-988B-0D248FA34459}"/>
          </ac:spMkLst>
        </pc:spChg>
        <pc:spChg chg="del mod">
          <ac:chgData name="Grégory Morel" userId="732ee2fcb39904ba" providerId="LiveId" clId="{76970D05-9C73-4B13-83BD-ECE1AFC51222}" dt="2021-04-15T09:08:28.645" v="4310" actId="478"/>
          <ac:spMkLst>
            <pc:docMk/>
            <pc:sldMk cId="2547323791" sldId="772"/>
            <ac:spMk id="29" creationId="{A37CD6E6-C7B5-4536-98EB-2B451EC307E3}"/>
          </ac:spMkLst>
        </pc:spChg>
        <pc:spChg chg="del mod">
          <ac:chgData name="Grégory Morel" userId="732ee2fcb39904ba" providerId="LiveId" clId="{76970D05-9C73-4B13-83BD-ECE1AFC51222}" dt="2021-04-15T09:08:28.645" v="4310" actId="478"/>
          <ac:spMkLst>
            <pc:docMk/>
            <pc:sldMk cId="2547323791" sldId="772"/>
            <ac:spMk id="30" creationId="{CE85171A-50AE-4577-ACB3-D11CDC28A9E7}"/>
          </ac:spMkLst>
        </pc:spChg>
        <pc:spChg chg="del mod">
          <ac:chgData name="Grégory Morel" userId="732ee2fcb39904ba" providerId="LiveId" clId="{76970D05-9C73-4B13-83BD-ECE1AFC51222}" dt="2021-04-15T09:08:28.645" v="4310" actId="478"/>
          <ac:spMkLst>
            <pc:docMk/>
            <pc:sldMk cId="2547323791" sldId="772"/>
            <ac:spMk id="31" creationId="{8848D16F-34E4-4D9C-A30B-AA3BD6C1E4B7}"/>
          </ac:spMkLst>
        </pc:spChg>
        <pc:spChg chg="del mod">
          <ac:chgData name="Grégory Morel" userId="732ee2fcb39904ba" providerId="LiveId" clId="{76970D05-9C73-4B13-83BD-ECE1AFC51222}" dt="2021-04-15T09:08:28.645" v="4310" actId="478"/>
          <ac:spMkLst>
            <pc:docMk/>
            <pc:sldMk cId="2547323791" sldId="772"/>
            <ac:spMk id="32" creationId="{7869B036-7FDF-4A7E-921C-5F802429B89F}"/>
          </ac:spMkLst>
        </pc:spChg>
        <pc:spChg chg="del mod">
          <ac:chgData name="Grégory Morel" userId="732ee2fcb39904ba" providerId="LiveId" clId="{76970D05-9C73-4B13-83BD-ECE1AFC51222}" dt="2021-04-15T09:08:28.645" v="4310" actId="478"/>
          <ac:spMkLst>
            <pc:docMk/>
            <pc:sldMk cId="2547323791" sldId="772"/>
            <ac:spMk id="33" creationId="{260BCF9C-D1FC-4640-80E8-CCC1BD8E9EC3}"/>
          </ac:spMkLst>
        </pc:spChg>
        <pc:spChg chg="del mod">
          <ac:chgData name="Grégory Morel" userId="732ee2fcb39904ba" providerId="LiveId" clId="{76970D05-9C73-4B13-83BD-ECE1AFC51222}" dt="2021-04-15T09:08:28.645" v="4310" actId="478"/>
          <ac:spMkLst>
            <pc:docMk/>
            <pc:sldMk cId="2547323791" sldId="772"/>
            <ac:spMk id="34" creationId="{E1B35F9E-2788-458D-8205-7A7D49D2A1F7}"/>
          </ac:spMkLst>
        </pc:spChg>
        <pc:spChg chg="add mod">
          <ac:chgData name="Grégory Morel" userId="732ee2fcb39904ba" providerId="LiveId" clId="{76970D05-9C73-4B13-83BD-ECE1AFC51222}" dt="2021-04-15T19:24:49.903" v="7814" actId="1036"/>
          <ac:spMkLst>
            <pc:docMk/>
            <pc:sldMk cId="2547323791" sldId="772"/>
            <ac:spMk id="35" creationId="{860FE3F5-2A21-4C09-AF47-828AE5EA2E9D}"/>
          </ac:spMkLst>
        </pc:spChg>
        <pc:spChg chg="add mod">
          <ac:chgData name="Grégory Morel" userId="732ee2fcb39904ba" providerId="LiveId" clId="{76970D05-9C73-4B13-83BD-ECE1AFC51222}" dt="2021-04-15T19:24:47.443" v="7813" actId="1036"/>
          <ac:spMkLst>
            <pc:docMk/>
            <pc:sldMk cId="2547323791" sldId="772"/>
            <ac:spMk id="36" creationId="{3A99ED4B-059E-440C-8109-982207E61E84}"/>
          </ac:spMkLst>
        </pc:spChg>
        <pc:picChg chg="add mod modCrop">
          <ac:chgData name="Grégory Morel" userId="732ee2fcb39904ba" providerId="LiveId" clId="{76970D05-9C73-4B13-83BD-ECE1AFC51222}" dt="2021-04-15T21:54:59.738" v="11057" actId="732"/>
          <ac:picMkLst>
            <pc:docMk/>
            <pc:sldMk cId="2547323791" sldId="772"/>
            <ac:picMk id="4" creationId="{40F7F360-2F5A-4CFE-9156-7E08A32CD15B}"/>
          </ac:picMkLst>
        </pc:picChg>
        <pc:inkChg chg="add">
          <ac:chgData name="Grégory Morel" userId="732ee2fcb39904ba" providerId="LiveId" clId="{76970D05-9C73-4B13-83BD-ECE1AFC51222}" dt="2021-04-16T06:43:14.864" v="11825"/>
          <ac:inkMkLst>
            <pc:docMk/>
            <pc:sldMk cId="2547323791" sldId="772"/>
            <ac:inkMk id="3" creationId="{5653AC67-2BF6-44C9-8CA1-EB8510E7B80E}"/>
          </ac:inkMkLst>
        </pc:inkChg>
        <pc:inkChg chg="add">
          <ac:chgData name="Grégory Morel" userId="732ee2fcb39904ba" providerId="LiveId" clId="{76970D05-9C73-4B13-83BD-ECE1AFC51222}" dt="2021-04-16T07:20:50.105" v="11827"/>
          <ac:inkMkLst>
            <pc:docMk/>
            <pc:sldMk cId="2547323791" sldId="772"/>
            <ac:inkMk id="6" creationId="{9129983E-E4CF-40E4-BE70-E608BA0EDC27}"/>
          </ac:inkMkLst>
        </pc:inkChg>
        <pc:cxnChg chg="del mod">
          <ac:chgData name="Grégory Morel" userId="732ee2fcb39904ba" providerId="LiveId" clId="{76970D05-9C73-4B13-83BD-ECE1AFC51222}" dt="2021-04-15T09:08:28.645" v="4310" actId="478"/>
          <ac:cxnSpMkLst>
            <pc:docMk/>
            <pc:sldMk cId="2547323791" sldId="772"/>
            <ac:cxnSpMk id="9" creationId="{279BB3A4-376D-4150-A7A9-82450508778B}"/>
          </ac:cxnSpMkLst>
        </pc:cxnChg>
        <pc:cxnChg chg="del mod">
          <ac:chgData name="Grégory Morel" userId="732ee2fcb39904ba" providerId="LiveId" clId="{76970D05-9C73-4B13-83BD-ECE1AFC51222}" dt="2021-04-15T09:08:28.645" v="4310" actId="478"/>
          <ac:cxnSpMkLst>
            <pc:docMk/>
            <pc:sldMk cId="2547323791" sldId="772"/>
            <ac:cxnSpMk id="11" creationId="{1EF32E37-10D4-4B90-83B1-8690DDB69D2F}"/>
          </ac:cxnSpMkLst>
        </pc:cxnChg>
        <pc:cxnChg chg="del mod">
          <ac:chgData name="Grégory Morel" userId="732ee2fcb39904ba" providerId="LiveId" clId="{76970D05-9C73-4B13-83BD-ECE1AFC51222}" dt="2021-04-15T09:08:28.645" v="4310" actId="478"/>
          <ac:cxnSpMkLst>
            <pc:docMk/>
            <pc:sldMk cId="2547323791" sldId="772"/>
            <ac:cxnSpMk id="13" creationId="{33E7BB46-53A8-4487-8C7C-F70F57BD4E3D}"/>
          </ac:cxnSpMkLst>
        </pc:cxnChg>
        <pc:cxnChg chg="del mod">
          <ac:chgData name="Grégory Morel" userId="732ee2fcb39904ba" providerId="LiveId" clId="{76970D05-9C73-4B13-83BD-ECE1AFC51222}" dt="2021-04-15T09:08:28.645" v="4310" actId="478"/>
          <ac:cxnSpMkLst>
            <pc:docMk/>
            <pc:sldMk cId="2547323791" sldId="772"/>
            <ac:cxnSpMk id="14" creationId="{AE7C311D-4BE4-42D1-9ED4-8EB9C94F6B17}"/>
          </ac:cxnSpMkLst>
        </pc:cxnChg>
        <pc:cxnChg chg="del mod">
          <ac:chgData name="Grégory Morel" userId="732ee2fcb39904ba" providerId="LiveId" clId="{76970D05-9C73-4B13-83BD-ECE1AFC51222}" dt="2021-04-15T09:08:28.645" v="4310" actId="478"/>
          <ac:cxnSpMkLst>
            <pc:docMk/>
            <pc:sldMk cId="2547323791" sldId="772"/>
            <ac:cxnSpMk id="15" creationId="{55935F39-7EBE-4F9A-84ED-CEF994B1EE5B}"/>
          </ac:cxnSpMkLst>
        </pc:cxnChg>
        <pc:cxnChg chg="del mod">
          <ac:chgData name="Grégory Morel" userId="732ee2fcb39904ba" providerId="LiveId" clId="{76970D05-9C73-4B13-83BD-ECE1AFC51222}" dt="2021-04-15T09:08:28.645" v="4310" actId="478"/>
          <ac:cxnSpMkLst>
            <pc:docMk/>
            <pc:sldMk cId="2547323791" sldId="772"/>
            <ac:cxnSpMk id="16" creationId="{935E5F4B-1E5E-410D-8FA3-8CF3068D12E8}"/>
          </ac:cxnSpMkLst>
        </pc:cxnChg>
        <pc:cxnChg chg="del mod">
          <ac:chgData name="Grégory Morel" userId="732ee2fcb39904ba" providerId="LiveId" clId="{76970D05-9C73-4B13-83BD-ECE1AFC51222}" dt="2021-04-15T09:08:28.645" v="4310" actId="478"/>
          <ac:cxnSpMkLst>
            <pc:docMk/>
            <pc:sldMk cId="2547323791" sldId="772"/>
            <ac:cxnSpMk id="17" creationId="{6BA43965-021A-49F1-B6DF-CDD91EBC93C6}"/>
          </ac:cxnSpMkLst>
        </pc:cxnChg>
        <pc:cxnChg chg="del mod">
          <ac:chgData name="Grégory Morel" userId="732ee2fcb39904ba" providerId="LiveId" clId="{76970D05-9C73-4B13-83BD-ECE1AFC51222}" dt="2021-04-15T09:08:28.645" v="4310" actId="478"/>
          <ac:cxnSpMkLst>
            <pc:docMk/>
            <pc:sldMk cId="2547323791" sldId="772"/>
            <ac:cxnSpMk id="18" creationId="{6D3EB8DA-109B-4916-B177-B87FCC21BA02}"/>
          </ac:cxnSpMkLst>
        </pc:cxnChg>
      </pc:sldChg>
      <pc:sldChg chg="addSp delSp modSp add delAnim modAnim">
        <pc:chgData name="Grégory Morel" userId="732ee2fcb39904ba" providerId="LiveId" clId="{76970D05-9C73-4B13-83BD-ECE1AFC51222}" dt="2021-04-16T06:43:14.864" v="11825"/>
        <pc:sldMkLst>
          <pc:docMk/>
          <pc:sldMk cId="2255983625" sldId="773"/>
        </pc:sldMkLst>
        <pc:spChg chg="mod">
          <ac:chgData name="Grégory Morel" userId="732ee2fcb39904ba" providerId="LiveId" clId="{76970D05-9C73-4B13-83BD-ECE1AFC51222}" dt="2021-04-15T17:43:02.725" v="6006" actId="20577"/>
          <ac:spMkLst>
            <pc:docMk/>
            <pc:sldMk cId="2255983625" sldId="773"/>
            <ac:spMk id="2" creationId="{00000000-0000-0000-0000-000000000000}"/>
          </ac:spMkLst>
        </pc:spChg>
        <pc:spChg chg="del">
          <ac:chgData name="Grégory Morel" userId="732ee2fcb39904ba" providerId="LiveId" clId="{76970D05-9C73-4B13-83BD-ECE1AFC51222}" dt="2021-04-15T16:41:22.925" v="4682" actId="478"/>
          <ac:spMkLst>
            <pc:docMk/>
            <pc:sldMk cId="2255983625" sldId="773"/>
            <ac:spMk id="5" creationId="{00CFAFE5-2E2E-4FFE-935B-C34179653A00}"/>
          </ac:spMkLst>
        </pc:spChg>
        <pc:spChg chg="add mod">
          <ac:chgData name="Grégory Morel" userId="732ee2fcb39904ba" providerId="LiveId" clId="{76970D05-9C73-4B13-83BD-ECE1AFC51222}" dt="2021-04-15T17:22:05.685" v="5418" actId="1076"/>
          <ac:spMkLst>
            <pc:docMk/>
            <pc:sldMk cId="2255983625" sldId="773"/>
            <ac:spMk id="9" creationId="{1811CC26-B514-4C8D-A539-13569DEC7674}"/>
          </ac:spMkLst>
        </pc:spChg>
        <pc:spChg chg="mod">
          <ac:chgData name="Grégory Morel" userId="732ee2fcb39904ba" providerId="LiveId" clId="{76970D05-9C73-4B13-83BD-ECE1AFC51222}" dt="2021-04-15T17:16:10.780" v="5327"/>
          <ac:spMkLst>
            <pc:docMk/>
            <pc:sldMk cId="2255983625" sldId="773"/>
            <ac:spMk id="10" creationId="{B1D7866F-D8C5-44F1-A427-8EBB9B4E43D9}"/>
          </ac:spMkLst>
        </pc:spChg>
        <pc:spChg chg="add del mod">
          <ac:chgData name="Grégory Morel" userId="732ee2fcb39904ba" providerId="LiveId" clId="{76970D05-9C73-4B13-83BD-ECE1AFC51222}" dt="2021-04-15T16:47:50.806" v="4742" actId="478"/>
          <ac:spMkLst>
            <pc:docMk/>
            <pc:sldMk cId="2255983625" sldId="773"/>
            <ac:spMk id="19" creationId="{4FE63C66-44C9-41C6-A351-46BC96DAC285}"/>
          </ac:spMkLst>
        </pc:spChg>
        <pc:spChg chg="add del mod">
          <ac:chgData name="Grégory Morel" userId="732ee2fcb39904ba" providerId="LiveId" clId="{76970D05-9C73-4B13-83BD-ECE1AFC51222}" dt="2021-04-15T16:47:50.806" v="4742" actId="478"/>
          <ac:spMkLst>
            <pc:docMk/>
            <pc:sldMk cId="2255983625" sldId="773"/>
            <ac:spMk id="20" creationId="{52153E35-2915-4C69-8C2A-731AB230FC58}"/>
          </ac:spMkLst>
        </pc:spChg>
        <pc:spChg chg="add del mod">
          <ac:chgData name="Grégory Morel" userId="732ee2fcb39904ba" providerId="LiveId" clId="{76970D05-9C73-4B13-83BD-ECE1AFC51222}" dt="2021-04-15T16:47:50.806" v="4742" actId="478"/>
          <ac:spMkLst>
            <pc:docMk/>
            <pc:sldMk cId="2255983625" sldId="773"/>
            <ac:spMk id="21" creationId="{92A7532D-1529-4248-A6FA-EBB7118B918A}"/>
          </ac:spMkLst>
        </pc:spChg>
        <pc:spChg chg="add del mod">
          <ac:chgData name="Grégory Morel" userId="732ee2fcb39904ba" providerId="LiveId" clId="{76970D05-9C73-4B13-83BD-ECE1AFC51222}" dt="2021-04-15T16:47:50.806" v="4742" actId="478"/>
          <ac:spMkLst>
            <pc:docMk/>
            <pc:sldMk cId="2255983625" sldId="773"/>
            <ac:spMk id="22" creationId="{F208D9B3-2F0A-430D-8079-34AE0E04C8B9}"/>
          </ac:spMkLst>
        </pc:spChg>
        <pc:spChg chg="add del mod">
          <ac:chgData name="Grégory Morel" userId="732ee2fcb39904ba" providerId="LiveId" clId="{76970D05-9C73-4B13-83BD-ECE1AFC51222}" dt="2021-04-15T16:47:50.806" v="4742" actId="478"/>
          <ac:spMkLst>
            <pc:docMk/>
            <pc:sldMk cId="2255983625" sldId="773"/>
            <ac:spMk id="23" creationId="{C062A388-E2F8-4950-99B7-DE8DEFCDDFC8}"/>
          </ac:spMkLst>
        </pc:spChg>
        <pc:spChg chg="del">
          <ac:chgData name="Grégory Morel" userId="732ee2fcb39904ba" providerId="LiveId" clId="{76970D05-9C73-4B13-83BD-ECE1AFC51222}" dt="2021-04-15T16:41:21.071" v="4681" actId="478"/>
          <ac:spMkLst>
            <pc:docMk/>
            <pc:sldMk cId="2255983625" sldId="773"/>
            <ac:spMk id="24" creationId="{EEEBF533-574B-46B0-92FE-94BA34242B9D}"/>
          </ac:spMkLst>
        </pc:spChg>
        <pc:spChg chg="add del mod">
          <ac:chgData name="Grégory Morel" userId="732ee2fcb39904ba" providerId="LiveId" clId="{76970D05-9C73-4B13-83BD-ECE1AFC51222}" dt="2021-04-15T16:47:50.806" v="4742" actId="478"/>
          <ac:spMkLst>
            <pc:docMk/>
            <pc:sldMk cId="2255983625" sldId="773"/>
            <ac:spMk id="25" creationId="{CB7DFDB5-AD6C-45F7-B543-733C6343A11D}"/>
          </ac:spMkLst>
        </pc:spChg>
        <pc:spChg chg="add del mod">
          <ac:chgData name="Grégory Morel" userId="732ee2fcb39904ba" providerId="LiveId" clId="{76970D05-9C73-4B13-83BD-ECE1AFC51222}" dt="2021-04-15T16:47:50.806" v="4742" actId="478"/>
          <ac:spMkLst>
            <pc:docMk/>
            <pc:sldMk cId="2255983625" sldId="773"/>
            <ac:spMk id="26" creationId="{291429AF-2083-4890-BDC4-3D83324C7575}"/>
          </ac:spMkLst>
        </pc:spChg>
        <pc:spChg chg="add del mod">
          <ac:chgData name="Grégory Morel" userId="732ee2fcb39904ba" providerId="LiveId" clId="{76970D05-9C73-4B13-83BD-ECE1AFC51222}" dt="2021-04-15T16:47:50.806" v="4742" actId="478"/>
          <ac:spMkLst>
            <pc:docMk/>
            <pc:sldMk cId="2255983625" sldId="773"/>
            <ac:spMk id="27" creationId="{8F98663B-9076-4621-9857-1EE50FFB1246}"/>
          </ac:spMkLst>
        </pc:spChg>
        <pc:spChg chg="add del mod">
          <ac:chgData name="Grégory Morel" userId="732ee2fcb39904ba" providerId="LiveId" clId="{76970D05-9C73-4B13-83BD-ECE1AFC51222}" dt="2021-04-15T16:47:50.806" v="4742" actId="478"/>
          <ac:spMkLst>
            <pc:docMk/>
            <pc:sldMk cId="2255983625" sldId="773"/>
            <ac:spMk id="28" creationId="{26947988-2957-45A2-811A-47B2FE2F6FFF}"/>
          </ac:spMkLst>
        </pc:spChg>
        <pc:spChg chg="add del mod">
          <ac:chgData name="Grégory Morel" userId="732ee2fcb39904ba" providerId="LiveId" clId="{76970D05-9C73-4B13-83BD-ECE1AFC51222}" dt="2021-04-15T17:16:06.268" v="5325"/>
          <ac:spMkLst>
            <pc:docMk/>
            <pc:sldMk cId="2255983625" sldId="773"/>
            <ac:spMk id="29" creationId="{31F1554C-D9B5-4FB1-9420-EFB73A1CEB0F}"/>
          </ac:spMkLst>
        </pc:spChg>
        <pc:spChg chg="del">
          <ac:chgData name="Grégory Morel" userId="732ee2fcb39904ba" providerId="LiveId" clId="{76970D05-9C73-4B13-83BD-ECE1AFC51222}" dt="2021-04-15T16:41:22.925" v="4682" actId="478"/>
          <ac:spMkLst>
            <pc:docMk/>
            <pc:sldMk cId="2255983625" sldId="773"/>
            <ac:spMk id="35" creationId="{860FE3F5-2A21-4C09-AF47-828AE5EA2E9D}"/>
          </ac:spMkLst>
        </pc:spChg>
        <pc:spChg chg="del">
          <ac:chgData name="Grégory Morel" userId="732ee2fcb39904ba" providerId="LiveId" clId="{76970D05-9C73-4B13-83BD-ECE1AFC51222}" dt="2021-04-15T16:41:22.925" v="4682" actId="478"/>
          <ac:spMkLst>
            <pc:docMk/>
            <pc:sldMk cId="2255983625" sldId="773"/>
            <ac:spMk id="36" creationId="{3A99ED4B-059E-440C-8109-982207E61E84}"/>
          </ac:spMkLst>
        </pc:spChg>
        <pc:spChg chg="add del mod">
          <ac:chgData name="Grégory Morel" userId="732ee2fcb39904ba" providerId="LiveId" clId="{76970D05-9C73-4B13-83BD-ECE1AFC51222}" dt="2021-04-15T17:19:44.493" v="5351" actId="478"/>
          <ac:spMkLst>
            <pc:docMk/>
            <pc:sldMk cId="2255983625" sldId="773"/>
            <ac:spMk id="40" creationId="{07BBBA06-5BB1-4AFD-AD6B-5F9DB8628E66}"/>
          </ac:spMkLst>
        </pc:spChg>
        <pc:spChg chg="add del mod">
          <ac:chgData name="Grégory Morel" userId="732ee2fcb39904ba" providerId="LiveId" clId="{76970D05-9C73-4B13-83BD-ECE1AFC51222}" dt="2021-04-15T17:19:44.493" v="5351" actId="478"/>
          <ac:spMkLst>
            <pc:docMk/>
            <pc:sldMk cId="2255983625" sldId="773"/>
            <ac:spMk id="41" creationId="{261C676B-2F2C-433B-B7E6-7C5037F2F708}"/>
          </ac:spMkLst>
        </pc:spChg>
        <pc:spChg chg="add del mod">
          <ac:chgData name="Grégory Morel" userId="732ee2fcb39904ba" providerId="LiveId" clId="{76970D05-9C73-4B13-83BD-ECE1AFC51222}" dt="2021-04-15T17:19:44.493" v="5351" actId="478"/>
          <ac:spMkLst>
            <pc:docMk/>
            <pc:sldMk cId="2255983625" sldId="773"/>
            <ac:spMk id="42" creationId="{C4077316-ED9A-4982-91D6-0E6DC1C787DC}"/>
          </ac:spMkLst>
        </pc:spChg>
        <pc:spChg chg="add del mod">
          <ac:chgData name="Grégory Morel" userId="732ee2fcb39904ba" providerId="LiveId" clId="{76970D05-9C73-4B13-83BD-ECE1AFC51222}" dt="2021-04-15T17:19:44.493" v="5351" actId="478"/>
          <ac:spMkLst>
            <pc:docMk/>
            <pc:sldMk cId="2255983625" sldId="773"/>
            <ac:spMk id="43" creationId="{0935E5F4-8448-4D42-BB97-0CF9CC514173}"/>
          </ac:spMkLst>
        </pc:spChg>
        <pc:spChg chg="add del mod">
          <ac:chgData name="Grégory Morel" userId="732ee2fcb39904ba" providerId="LiveId" clId="{76970D05-9C73-4B13-83BD-ECE1AFC51222}" dt="2021-04-15T17:19:44.493" v="5351" actId="478"/>
          <ac:spMkLst>
            <pc:docMk/>
            <pc:sldMk cId="2255983625" sldId="773"/>
            <ac:spMk id="44" creationId="{848BEB44-2258-41A4-93F9-50E21F9F72A1}"/>
          </ac:spMkLst>
        </pc:spChg>
        <pc:spChg chg="add del mod">
          <ac:chgData name="Grégory Morel" userId="732ee2fcb39904ba" providerId="LiveId" clId="{76970D05-9C73-4B13-83BD-ECE1AFC51222}" dt="2021-04-15T17:19:44.493" v="5351" actId="478"/>
          <ac:spMkLst>
            <pc:docMk/>
            <pc:sldMk cId="2255983625" sldId="773"/>
            <ac:spMk id="46" creationId="{D2AFBA1E-DAE8-4E81-89B0-2EFF065E2E14}"/>
          </ac:spMkLst>
        </pc:spChg>
        <pc:spChg chg="add del mod">
          <ac:chgData name="Grégory Morel" userId="732ee2fcb39904ba" providerId="LiveId" clId="{76970D05-9C73-4B13-83BD-ECE1AFC51222}" dt="2021-04-15T17:19:09.146" v="5342" actId="478"/>
          <ac:spMkLst>
            <pc:docMk/>
            <pc:sldMk cId="2255983625" sldId="773"/>
            <ac:spMk id="47" creationId="{6085FCE2-C703-4BC7-8B16-2331789369C6}"/>
          </ac:spMkLst>
        </pc:spChg>
        <pc:spChg chg="add del mod">
          <ac:chgData name="Grégory Morel" userId="732ee2fcb39904ba" providerId="LiveId" clId="{76970D05-9C73-4B13-83BD-ECE1AFC51222}" dt="2021-04-15T17:19:09.146" v="5342" actId="478"/>
          <ac:spMkLst>
            <pc:docMk/>
            <pc:sldMk cId="2255983625" sldId="773"/>
            <ac:spMk id="48" creationId="{49347551-B9C3-40D0-9F84-1A841ABF4F12}"/>
          </ac:spMkLst>
        </pc:spChg>
        <pc:spChg chg="add del mod">
          <ac:chgData name="Grégory Morel" userId="732ee2fcb39904ba" providerId="LiveId" clId="{76970D05-9C73-4B13-83BD-ECE1AFC51222}" dt="2021-04-15T17:19:44.493" v="5351" actId="478"/>
          <ac:spMkLst>
            <pc:docMk/>
            <pc:sldMk cId="2255983625" sldId="773"/>
            <ac:spMk id="49" creationId="{C62DC27C-5115-4F7A-B4FB-04940E3F5D77}"/>
          </ac:spMkLst>
        </pc:spChg>
        <pc:spChg chg="add mod">
          <ac:chgData name="Grégory Morel" userId="732ee2fcb39904ba" providerId="LiveId" clId="{76970D05-9C73-4B13-83BD-ECE1AFC51222}" dt="2021-04-15T17:22:18.009" v="5422" actId="1076"/>
          <ac:spMkLst>
            <pc:docMk/>
            <pc:sldMk cId="2255983625" sldId="773"/>
            <ac:spMk id="50" creationId="{80857573-F0A9-43DD-A6A6-D72D182CDDDE}"/>
          </ac:spMkLst>
        </pc:spChg>
        <pc:spChg chg="add mod">
          <ac:chgData name="Grégory Morel" userId="732ee2fcb39904ba" providerId="LiveId" clId="{76970D05-9C73-4B13-83BD-ECE1AFC51222}" dt="2021-04-15T17:22:30.760" v="5432" actId="1076"/>
          <ac:spMkLst>
            <pc:docMk/>
            <pc:sldMk cId="2255983625" sldId="773"/>
            <ac:spMk id="51" creationId="{45663CCA-9B35-45E6-B67B-C9353E9042A5}"/>
          </ac:spMkLst>
        </pc:spChg>
        <pc:spChg chg="add mod">
          <ac:chgData name="Grégory Morel" userId="732ee2fcb39904ba" providerId="LiveId" clId="{76970D05-9C73-4B13-83BD-ECE1AFC51222}" dt="2021-04-15T17:23:51.677" v="5445" actId="20577"/>
          <ac:spMkLst>
            <pc:docMk/>
            <pc:sldMk cId="2255983625" sldId="773"/>
            <ac:spMk id="52" creationId="{34104D5E-56DD-49A4-ABEB-07D136EBDA80}"/>
          </ac:spMkLst>
        </pc:spChg>
        <pc:picChg chg="add mod">
          <ac:chgData name="Grégory Morel" userId="732ee2fcb39904ba" providerId="LiveId" clId="{76970D05-9C73-4B13-83BD-ECE1AFC51222}" dt="2021-04-15T17:21:30.106" v="5380" actId="408"/>
          <ac:picMkLst>
            <pc:docMk/>
            <pc:sldMk cId="2255983625" sldId="773"/>
            <ac:picMk id="3" creationId="{1E352833-41E5-4E73-9809-BCA43F9C3595}"/>
          </ac:picMkLst>
        </pc:picChg>
        <pc:picChg chg="del">
          <ac:chgData name="Grégory Morel" userId="732ee2fcb39904ba" providerId="LiveId" clId="{76970D05-9C73-4B13-83BD-ECE1AFC51222}" dt="2021-04-15T16:41:25.321" v="4683" actId="478"/>
          <ac:picMkLst>
            <pc:docMk/>
            <pc:sldMk cId="2255983625" sldId="773"/>
            <ac:picMk id="4" creationId="{40F7F360-2F5A-4CFE-9156-7E08A32CD15B}"/>
          </ac:picMkLst>
        </pc:picChg>
        <pc:picChg chg="add mod">
          <ac:chgData name="Grégory Morel" userId="732ee2fcb39904ba" providerId="LiveId" clId="{76970D05-9C73-4B13-83BD-ECE1AFC51222}" dt="2021-04-15T17:21:30.106" v="5380" actId="408"/>
          <ac:picMkLst>
            <pc:docMk/>
            <pc:sldMk cId="2255983625" sldId="773"/>
            <ac:picMk id="7" creationId="{F0A55C37-1FEE-4C69-AE48-ED37A946C2C8}"/>
          </ac:picMkLst>
        </pc:picChg>
        <pc:picChg chg="add mod">
          <ac:chgData name="Grégory Morel" userId="732ee2fcb39904ba" providerId="LiveId" clId="{76970D05-9C73-4B13-83BD-ECE1AFC51222}" dt="2021-04-15T17:21:30.106" v="5380" actId="408"/>
          <ac:picMkLst>
            <pc:docMk/>
            <pc:sldMk cId="2255983625" sldId="773"/>
            <ac:picMk id="8" creationId="{837BD36C-B6BE-4796-8AB5-7F54DBEC46BF}"/>
          </ac:picMkLst>
        </pc:picChg>
        <pc:inkChg chg="add">
          <ac:chgData name="Grégory Morel" userId="732ee2fcb39904ba" providerId="LiveId" clId="{76970D05-9C73-4B13-83BD-ECE1AFC51222}" dt="2021-04-16T06:43:14.864" v="11825"/>
          <ac:inkMkLst>
            <pc:docMk/>
            <pc:sldMk cId="2255983625" sldId="773"/>
            <ac:inkMk id="4" creationId="{E9FEDEAF-D56F-4BE9-918D-3BAAA513FB41}"/>
          </ac:inkMkLst>
        </pc:inkChg>
        <pc:cxnChg chg="add del mod">
          <ac:chgData name="Grégory Morel" userId="732ee2fcb39904ba" providerId="LiveId" clId="{76970D05-9C73-4B13-83BD-ECE1AFC51222}" dt="2021-04-15T16:47:50.806" v="4742" actId="478"/>
          <ac:cxnSpMkLst>
            <pc:docMk/>
            <pc:sldMk cId="2255983625" sldId="773"/>
            <ac:cxnSpMk id="11" creationId="{B717FA9D-28F7-4E6D-9927-0AC9554A3871}"/>
          </ac:cxnSpMkLst>
        </pc:cxnChg>
        <pc:cxnChg chg="add del mod">
          <ac:chgData name="Grégory Morel" userId="732ee2fcb39904ba" providerId="LiveId" clId="{76970D05-9C73-4B13-83BD-ECE1AFC51222}" dt="2021-04-15T16:47:50.806" v="4742" actId="478"/>
          <ac:cxnSpMkLst>
            <pc:docMk/>
            <pc:sldMk cId="2255983625" sldId="773"/>
            <ac:cxnSpMk id="12" creationId="{16540D5F-192A-487F-96A6-CF87F4EE5B54}"/>
          </ac:cxnSpMkLst>
        </pc:cxnChg>
        <pc:cxnChg chg="add del mod">
          <ac:chgData name="Grégory Morel" userId="732ee2fcb39904ba" providerId="LiveId" clId="{76970D05-9C73-4B13-83BD-ECE1AFC51222}" dt="2021-04-15T16:47:50.806" v="4742" actId="478"/>
          <ac:cxnSpMkLst>
            <pc:docMk/>
            <pc:sldMk cId="2255983625" sldId="773"/>
            <ac:cxnSpMk id="13" creationId="{99011494-B7E9-426D-A45B-4D1A031FB799}"/>
          </ac:cxnSpMkLst>
        </pc:cxnChg>
        <pc:cxnChg chg="add del mod">
          <ac:chgData name="Grégory Morel" userId="732ee2fcb39904ba" providerId="LiveId" clId="{76970D05-9C73-4B13-83BD-ECE1AFC51222}" dt="2021-04-15T16:47:50.806" v="4742" actId="478"/>
          <ac:cxnSpMkLst>
            <pc:docMk/>
            <pc:sldMk cId="2255983625" sldId="773"/>
            <ac:cxnSpMk id="14" creationId="{7E3FED1C-8E24-49A5-BFB2-C7DB739C9B59}"/>
          </ac:cxnSpMkLst>
        </pc:cxnChg>
        <pc:cxnChg chg="add del mod">
          <ac:chgData name="Grégory Morel" userId="732ee2fcb39904ba" providerId="LiveId" clId="{76970D05-9C73-4B13-83BD-ECE1AFC51222}" dt="2021-04-15T16:47:50.806" v="4742" actId="478"/>
          <ac:cxnSpMkLst>
            <pc:docMk/>
            <pc:sldMk cId="2255983625" sldId="773"/>
            <ac:cxnSpMk id="15" creationId="{399455AB-D175-4171-92BB-0186995A6EB8}"/>
          </ac:cxnSpMkLst>
        </pc:cxnChg>
        <pc:cxnChg chg="add del mod">
          <ac:chgData name="Grégory Morel" userId="732ee2fcb39904ba" providerId="LiveId" clId="{76970D05-9C73-4B13-83BD-ECE1AFC51222}" dt="2021-04-15T16:47:50.806" v="4742" actId="478"/>
          <ac:cxnSpMkLst>
            <pc:docMk/>
            <pc:sldMk cId="2255983625" sldId="773"/>
            <ac:cxnSpMk id="16" creationId="{852868F2-E5A8-434C-9B87-7447133C1017}"/>
          </ac:cxnSpMkLst>
        </pc:cxnChg>
        <pc:cxnChg chg="add del mod">
          <ac:chgData name="Grégory Morel" userId="732ee2fcb39904ba" providerId="LiveId" clId="{76970D05-9C73-4B13-83BD-ECE1AFC51222}" dt="2021-04-15T16:47:50.806" v="4742" actId="478"/>
          <ac:cxnSpMkLst>
            <pc:docMk/>
            <pc:sldMk cId="2255983625" sldId="773"/>
            <ac:cxnSpMk id="17" creationId="{79B28B89-BB81-4870-B1BD-707CEB270963}"/>
          </ac:cxnSpMkLst>
        </pc:cxnChg>
        <pc:cxnChg chg="add del mod">
          <ac:chgData name="Grégory Morel" userId="732ee2fcb39904ba" providerId="LiveId" clId="{76970D05-9C73-4B13-83BD-ECE1AFC51222}" dt="2021-04-15T16:47:50.806" v="4742" actId="478"/>
          <ac:cxnSpMkLst>
            <pc:docMk/>
            <pc:sldMk cId="2255983625" sldId="773"/>
            <ac:cxnSpMk id="18" creationId="{472F2DDB-AA75-416D-A6DE-0A2691C421B2}"/>
          </ac:cxnSpMkLst>
        </pc:cxnChg>
        <pc:cxnChg chg="add del mod">
          <ac:chgData name="Grégory Morel" userId="732ee2fcb39904ba" providerId="LiveId" clId="{76970D05-9C73-4B13-83BD-ECE1AFC51222}" dt="2021-04-15T17:19:44.493" v="5351" actId="478"/>
          <ac:cxnSpMkLst>
            <pc:docMk/>
            <pc:sldMk cId="2255983625" sldId="773"/>
            <ac:cxnSpMk id="30" creationId="{78329354-E522-44A8-A3FB-39F9B61EA143}"/>
          </ac:cxnSpMkLst>
        </pc:cxnChg>
        <pc:cxnChg chg="add del mod">
          <ac:chgData name="Grégory Morel" userId="732ee2fcb39904ba" providerId="LiveId" clId="{76970D05-9C73-4B13-83BD-ECE1AFC51222}" dt="2021-04-15T17:19:44.493" v="5351" actId="478"/>
          <ac:cxnSpMkLst>
            <pc:docMk/>
            <pc:sldMk cId="2255983625" sldId="773"/>
            <ac:cxnSpMk id="31" creationId="{AAE399F5-1A72-452E-A68F-3541E377D04F}"/>
          </ac:cxnSpMkLst>
        </pc:cxnChg>
        <pc:cxnChg chg="add del mod">
          <ac:chgData name="Grégory Morel" userId="732ee2fcb39904ba" providerId="LiveId" clId="{76970D05-9C73-4B13-83BD-ECE1AFC51222}" dt="2021-04-15T17:19:44.493" v="5351" actId="478"/>
          <ac:cxnSpMkLst>
            <pc:docMk/>
            <pc:sldMk cId="2255983625" sldId="773"/>
            <ac:cxnSpMk id="32" creationId="{29563D45-B431-4C6C-90B3-2B191B1DD381}"/>
          </ac:cxnSpMkLst>
        </pc:cxnChg>
        <pc:cxnChg chg="add del mod">
          <ac:chgData name="Grégory Morel" userId="732ee2fcb39904ba" providerId="LiveId" clId="{76970D05-9C73-4B13-83BD-ECE1AFC51222}" dt="2021-04-15T17:19:44.493" v="5351" actId="478"/>
          <ac:cxnSpMkLst>
            <pc:docMk/>
            <pc:sldMk cId="2255983625" sldId="773"/>
            <ac:cxnSpMk id="33" creationId="{3049A18F-0ECE-4C52-AE4B-AE16DEEF1762}"/>
          </ac:cxnSpMkLst>
        </pc:cxnChg>
        <pc:cxnChg chg="add del mod">
          <ac:chgData name="Grégory Morel" userId="732ee2fcb39904ba" providerId="LiveId" clId="{76970D05-9C73-4B13-83BD-ECE1AFC51222}" dt="2021-04-15T17:19:44.493" v="5351" actId="478"/>
          <ac:cxnSpMkLst>
            <pc:docMk/>
            <pc:sldMk cId="2255983625" sldId="773"/>
            <ac:cxnSpMk id="34" creationId="{90F1B6B4-7BC4-4396-8FB1-3BDCED11B2D6}"/>
          </ac:cxnSpMkLst>
        </pc:cxnChg>
        <pc:cxnChg chg="add del mod">
          <ac:chgData name="Grégory Morel" userId="732ee2fcb39904ba" providerId="LiveId" clId="{76970D05-9C73-4B13-83BD-ECE1AFC51222}" dt="2021-04-15T17:19:10.294" v="5343" actId="478"/>
          <ac:cxnSpMkLst>
            <pc:docMk/>
            <pc:sldMk cId="2255983625" sldId="773"/>
            <ac:cxnSpMk id="37" creationId="{25837098-C81E-4E61-9B71-597FC4A8B992}"/>
          </ac:cxnSpMkLst>
        </pc:cxnChg>
        <pc:cxnChg chg="add del mod">
          <ac:chgData name="Grégory Morel" userId="732ee2fcb39904ba" providerId="LiveId" clId="{76970D05-9C73-4B13-83BD-ECE1AFC51222}" dt="2021-04-15T17:19:11.010" v="5344" actId="478"/>
          <ac:cxnSpMkLst>
            <pc:docMk/>
            <pc:sldMk cId="2255983625" sldId="773"/>
            <ac:cxnSpMk id="38" creationId="{CBE80722-3708-4544-80D2-A7B6F85FE847}"/>
          </ac:cxnSpMkLst>
        </pc:cxnChg>
        <pc:cxnChg chg="add del mod">
          <ac:chgData name="Grégory Morel" userId="732ee2fcb39904ba" providerId="LiveId" clId="{76970D05-9C73-4B13-83BD-ECE1AFC51222}" dt="2021-04-15T17:19:44.493" v="5351" actId="478"/>
          <ac:cxnSpMkLst>
            <pc:docMk/>
            <pc:sldMk cId="2255983625" sldId="773"/>
            <ac:cxnSpMk id="39" creationId="{D3C82C4B-E896-4516-903B-FBB68FC51067}"/>
          </ac:cxnSpMkLst>
        </pc:cxnChg>
      </pc:sldChg>
      <pc:sldChg chg="addSp delSp modSp add">
        <pc:chgData name="Grégory Morel" userId="732ee2fcb39904ba" providerId="LiveId" clId="{76970D05-9C73-4B13-83BD-ECE1AFC51222}" dt="2021-04-16T06:43:14.864" v="11825"/>
        <pc:sldMkLst>
          <pc:docMk/>
          <pc:sldMk cId="2368067967" sldId="774"/>
        </pc:sldMkLst>
        <pc:spChg chg="mod">
          <ac:chgData name="Grégory Morel" userId="732ee2fcb39904ba" providerId="LiveId" clId="{76970D05-9C73-4B13-83BD-ECE1AFC51222}" dt="2021-04-15T17:44:20.013" v="6013"/>
          <ac:spMkLst>
            <pc:docMk/>
            <pc:sldMk cId="2368067967" sldId="774"/>
            <ac:spMk id="2" creationId="{00000000-0000-0000-0000-000000000000}"/>
          </ac:spMkLst>
        </pc:spChg>
        <pc:spChg chg="add del mod">
          <ac:chgData name="Grégory Morel" userId="732ee2fcb39904ba" providerId="LiveId" clId="{76970D05-9C73-4B13-83BD-ECE1AFC51222}" dt="2021-04-15T17:45:09.209" v="6034" actId="478"/>
          <ac:spMkLst>
            <pc:docMk/>
            <pc:sldMk cId="2368067967" sldId="774"/>
            <ac:spMk id="3" creationId="{3ABE08D0-0D04-44E3-9305-F0F86DDAF712}"/>
          </ac:spMkLst>
        </pc:spChg>
        <pc:spChg chg="add del">
          <ac:chgData name="Grégory Morel" userId="732ee2fcb39904ba" providerId="LiveId" clId="{76970D05-9C73-4B13-83BD-ECE1AFC51222}" dt="2021-04-15T16:57:18.677" v="4858"/>
          <ac:spMkLst>
            <pc:docMk/>
            <pc:sldMk cId="2368067967" sldId="774"/>
            <ac:spMk id="4" creationId="{F34EEC64-D9A8-43D3-9BF5-AE9899F7B334}"/>
          </ac:spMkLst>
        </pc:spChg>
        <pc:spChg chg="add del mod">
          <ac:chgData name="Grégory Morel" userId="732ee2fcb39904ba" providerId="LiveId" clId="{76970D05-9C73-4B13-83BD-ECE1AFC51222}" dt="2021-04-15T17:46:05.723" v="6057"/>
          <ac:spMkLst>
            <pc:docMk/>
            <pc:sldMk cId="2368067967" sldId="774"/>
            <ac:spMk id="8" creationId="{A0D39AA1-CD3B-4170-94E3-DAC16784BC42}"/>
          </ac:spMkLst>
        </pc:spChg>
        <pc:spChg chg="add mod">
          <ac:chgData name="Grégory Morel" userId="732ee2fcb39904ba" providerId="LiveId" clId="{76970D05-9C73-4B13-83BD-ECE1AFC51222}" dt="2021-04-15T17:32:14.105" v="5754" actId="20577"/>
          <ac:spMkLst>
            <pc:docMk/>
            <pc:sldMk cId="2368067967" sldId="774"/>
            <ac:spMk id="9" creationId="{22A8601A-E6D1-4485-9B63-80F859BEE014}"/>
          </ac:spMkLst>
        </pc:spChg>
        <pc:spChg chg="mod">
          <ac:chgData name="Grégory Morel" userId="732ee2fcb39904ba" providerId="LiveId" clId="{76970D05-9C73-4B13-83BD-ECE1AFC51222}" dt="2021-04-15T22:24:15.733" v="11799" actId="207"/>
          <ac:spMkLst>
            <pc:docMk/>
            <pc:sldMk cId="2368067967" sldId="774"/>
            <ac:spMk id="10" creationId="{B1D7866F-D8C5-44F1-A427-8EBB9B4E43D9}"/>
          </ac:spMkLst>
        </pc:spChg>
        <pc:picChg chg="del">
          <ac:chgData name="Grégory Morel" userId="732ee2fcb39904ba" providerId="LiveId" clId="{76970D05-9C73-4B13-83BD-ECE1AFC51222}" dt="2021-04-15T16:57:03.618" v="4856" actId="478"/>
          <ac:picMkLst>
            <pc:docMk/>
            <pc:sldMk cId="2368067967" sldId="774"/>
            <ac:picMk id="3" creationId="{1E352833-41E5-4E73-9809-BCA43F9C3595}"/>
          </ac:picMkLst>
        </pc:picChg>
        <pc:picChg chg="add mod">
          <ac:chgData name="Grégory Morel" userId="732ee2fcb39904ba" providerId="LiveId" clId="{76970D05-9C73-4B13-83BD-ECE1AFC51222}" dt="2021-04-15T17:46:04.183" v="6055" actId="1076"/>
          <ac:picMkLst>
            <pc:docMk/>
            <pc:sldMk cId="2368067967" sldId="774"/>
            <ac:picMk id="5" creationId="{4F173210-41E2-4682-9C31-25534A32EAEB}"/>
          </ac:picMkLst>
        </pc:picChg>
        <pc:inkChg chg="add">
          <ac:chgData name="Grégory Morel" userId="732ee2fcb39904ba" providerId="LiveId" clId="{76970D05-9C73-4B13-83BD-ECE1AFC51222}" dt="2021-04-16T06:43:14.864" v="11825"/>
          <ac:inkMkLst>
            <pc:docMk/>
            <pc:sldMk cId="2368067967" sldId="774"/>
            <ac:inkMk id="3" creationId="{149167C9-D4E5-420E-A40B-F26B9BB4C091}"/>
          </ac:inkMkLst>
        </pc:inkChg>
      </pc:sldChg>
      <pc:sldChg chg="addSp delSp modSp add">
        <pc:chgData name="Grégory Morel" userId="732ee2fcb39904ba" providerId="LiveId" clId="{76970D05-9C73-4B13-83BD-ECE1AFC51222}" dt="2021-04-16T07:06:08.994" v="11826"/>
        <pc:sldMkLst>
          <pc:docMk/>
          <pc:sldMk cId="611011902" sldId="775"/>
        </pc:sldMkLst>
        <pc:spChg chg="mod">
          <ac:chgData name="Grégory Morel" userId="732ee2fcb39904ba" providerId="LiveId" clId="{76970D05-9C73-4B13-83BD-ECE1AFC51222}" dt="2021-04-15T17:43:07.895" v="6009" actId="20577"/>
          <ac:spMkLst>
            <pc:docMk/>
            <pc:sldMk cId="611011902" sldId="775"/>
            <ac:spMk id="2" creationId="{00000000-0000-0000-0000-000000000000}"/>
          </ac:spMkLst>
        </pc:spChg>
        <pc:spChg chg="del">
          <ac:chgData name="Grégory Morel" userId="732ee2fcb39904ba" providerId="LiveId" clId="{76970D05-9C73-4B13-83BD-ECE1AFC51222}" dt="2021-04-15T17:38:05.107" v="5780" actId="478"/>
          <ac:spMkLst>
            <pc:docMk/>
            <pc:sldMk cId="611011902" sldId="775"/>
            <ac:spMk id="8" creationId="{A0D39AA1-CD3B-4170-94E3-DAC16784BC42}"/>
          </ac:spMkLst>
        </pc:spChg>
        <pc:spChg chg="mod">
          <ac:chgData name="Grégory Morel" userId="732ee2fcb39904ba" providerId="LiveId" clId="{76970D05-9C73-4B13-83BD-ECE1AFC51222}" dt="2021-04-15T17:38:00.989" v="5779" actId="20577"/>
          <ac:spMkLst>
            <pc:docMk/>
            <pc:sldMk cId="611011902" sldId="775"/>
            <ac:spMk id="9" creationId="{22A8601A-E6D1-4485-9B63-80F859BEE014}"/>
          </ac:spMkLst>
        </pc:spChg>
        <pc:spChg chg="add del mod">
          <ac:chgData name="Grégory Morel" userId="732ee2fcb39904ba" providerId="LiveId" clId="{76970D05-9C73-4B13-83BD-ECE1AFC51222}" dt="2021-04-15T20:20:30.344" v="8502" actId="20577"/>
          <ac:spMkLst>
            <pc:docMk/>
            <pc:sldMk cId="611011902" sldId="775"/>
            <ac:spMk id="10" creationId="{B1D7866F-D8C5-44F1-A427-8EBB9B4E43D9}"/>
          </ac:spMkLst>
        </pc:spChg>
        <pc:picChg chg="del">
          <ac:chgData name="Grégory Morel" userId="732ee2fcb39904ba" providerId="LiveId" clId="{76970D05-9C73-4B13-83BD-ECE1AFC51222}" dt="2021-04-15T17:37:00.542" v="5769" actId="478"/>
          <ac:picMkLst>
            <pc:docMk/>
            <pc:sldMk cId="611011902" sldId="775"/>
            <ac:picMk id="5" creationId="{4F173210-41E2-4682-9C31-25534A32EAEB}"/>
          </ac:picMkLst>
        </pc:picChg>
        <pc:picChg chg="add mod">
          <ac:chgData name="Grégory Morel" userId="732ee2fcb39904ba" providerId="LiveId" clId="{76970D05-9C73-4B13-83BD-ECE1AFC51222}" dt="2021-04-15T20:12:59.625" v="8330" actId="1076"/>
          <ac:picMkLst>
            <pc:docMk/>
            <pc:sldMk cId="611011902" sldId="775"/>
            <ac:picMk id="11" creationId="{0758F8D2-A8AA-41B3-94F2-D68B076C7B19}"/>
          </ac:picMkLst>
        </pc:picChg>
        <pc:inkChg chg="add">
          <ac:chgData name="Grégory Morel" userId="732ee2fcb39904ba" providerId="LiveId" clId="{76970D05-9C73-4B13-83BD-ECE1AFC51222}" dt="2021-04-16T07:06:08.994" v="11826"/>
          <ac:inkMkLst>
            <pc:docMk/>
            <pc:sldMk cId="611011902" sldId="775"/>
            <ac:inkMk id="3" creationId="{D5D1446D-3385-426E-B36F-C19C5D44D98E}"/>
          </ac:inkMkLst>
        </pc:inkChg>
      </pc:sldChg>
      <pc:sldChg chg="delSp modSp add del">
        <pc:chgData name="Grégory Morel" userId="732ee2fcb39904ba" providerId="LiveId" clId="{76970D05-9C73-4B13-83BD-ECE1AFC51222}" dt="2021-04-15T17:23:38.451" v="5433" actId="2696"/>
        <pc:sldMkLst>
          <pc:docMk/>
          <pc:sldMk cId="822112415" sldId="775"/>
        </pc:sldMkLst>
        <pc:spChg chg="mod">
          <ac:chgData name="Grégory Morel" userId="732ee2fcb39904ba" providerId="LiveId" clId="{76970D05-9C73-4B13-83BD-ECE1AFC51222}" dt="2021-04-15T17:19:30.117" v="5349" actId="6549"/>
          <ac:spMkLst>
            <pc:docMk/>
            <pc:sldMk cId="822112415" sldId="775"/>
            <ac:spMk id="10" creationId="{B1D7866F-D8C5-44F1-A427-8EBB9B4E43D9}"/>
          </ac:spMkLst>
        </pc:spChg>
        <pc:spChg chg="mod">
          <ac:chgData name="Grégory Morel" userId="732ee2fcb39904ba" providerId="LiveId" clId="{76970D05-9C73-4B13-83BD-ECE1AFC51222}" dt="2021-04-15T17:19:34.087" v="5350" actId="1076"/>
          <ac:spMkLst>
            <pc:docMk/>
            <pc:sldMk cId="822112415" sldId="775"/>
            <ac:spMk id="40" creationId="{07BBBA06-5BB1-4AFD-AD6B-5F9DB8628E66}"/>
          </ac:spMkLst>
        </pc:spChg>
        <pc:spChg chg="mod">
          <ac:chgData name="Grégory Morel" userId="732ee2fcb39904ba" providerId="LiveId" clId="{76970D05-9C73-4B13-83BD-ECE1AFC51222}" dt="2021-04-15T17:19:34.087" v="5350" actId="1076"/>
          <ac:spMkLst>
            <pc:docMk/>
            <pc:sldMk cId="822112415" sldId="775"/>
            <ac:spMk id="41" creationId="{261C676B-2F2C-433B-B7E6-7C5037F2F708}"/>
          </ac:spMkLst>
        </pc:spChg>
        <pc:spChg chg="mod">
          <ac:chgData name="Grégory Morel" userId="732ee2fcb39904ba" providerId="LiveId" clId="{76970D05-9C73-4B13-83BD-ECE1AFC51222}" dt="2021-04-15T17:19:34.087" v="5350" actId="1076"/>
          <ac:spMkLst>
            <pc:docMk/>
            <pc:sldMk cId="822112415" sldId="775"/>
            <ac:spMk id="42" creationId="{C4077316-ED9A-4982-91D6-0E6DC1C787DC}"/>
          </ac:spMkLst>
        </pc:spChg>
        <pc:spChg chg="mod">
          <ac:chgData name="Grégory Morel" userId="732ee2fcb39904ba" providerId="LiveId" clId="{76970D05-9C73-4B13-83BD-ECE1AFC51222}" dt="2021-04-15T17:19:34.087" v="5350" actId="1076"/>
          <ac:spMkLst>
            <pc:docMk/>
            <pc:sldMk cId="822112415" sldId="775"/>
            <ac:spMk id="43" creationId="{0935E5F4-8448-4D42-BB97-0CF9CC514173}"/>
          </ac:spMkLst>
        </pc:spChg>
        <pc:spChg chg="mod">
          <ac:chgData name="Grégory Morel" userId="732ee2fcb39904ba" providerId="LiveId" clId="{76970D05-9C73-4B13-83BD-ECE1AFC51222}" dt="2021-04-15T17:19:34.087" v="5350" actId="1076"/>
          <ac:spMkLst>
            <pc:docMk/>
            <pc:sldMk cId="822112415" sldId="775"/>
            <ac:spMk id="44" creationId="{848BEB44-2258-41A4-93F9-50E21F9F72A1}"/>
          </ac:spMkLst>
        </pc:spChg>
        <pc:spChg chg="mod">
          <ac:chgData name="Grégory Morel" userId="732ee2fcb39904ba" providerId="LiveId" clId="{76970D05-9C73-4B13-83BD-ECE1AFC51222}" dt="2021-04-15T17:19:34.087" v="5350" actId="1076"/>
          <ac:spMkLst>
            <pc:docMk/>
            <pc:sldMk cId="822112415" sldId="775"/>
            <ac:spMk id="46" creationId="{D2AFBA1E-DAE8-4E81-89B0-2EFF065E2E14}"/>
          </ac:spMkLst>
        </pc:spChg>
        <pc:spChg chg="mod">
          <ac:chgData name="Grégory Morel" userId="732ee2fcb39904ba" providerId="LiveId" clId="{76970D05-9C73-4B13-83BD-ECE1AFC51222}" dt="2021-04-15T17:19:34.087" v="5350" actId="1076"/>
          <ac:spMkLst>
            <pc:docMk/>
            <pc:sldMk cId="822112415" sldId="775"/>
            <ac:spMk id="49" creationId="{C62DC27C-5115-4F7A-B4FB-04940E3F5D77}"/>
          </ac:spMkLst>
        </pc:spChg>
        <pc:picChg chg="del">
          <ac:chgData name="Grégory Morel" userId="732ee2fcb39904ba" providerId="LiveId" clId="{76970D05-9C73-4B13-83BD-ECE1AFC51222}" dt="2021-04-15T17:19:26.628" v="5348" actId="478"/>
          <ac:picMkLst>
            <pc:docMk/>
            <pc:sldMk cId="822112415" sldId="775"/>
            <ac:picMk id="3" creationId="{1E352833-41E5-4E73-9809-BCA43F9C3595}"/>
          </ac:picMkLst>
        </pc:picChg>
        <pc:picChg chg="del">
          <ac:chgData name="Grégory Morel" userId="732ee2fcb39904ba" providerId="LiveId" clId="{76970D05-9C73-4B13-83BD-ECE1AFC51222}" dt="2021-04-15T17:19:26.105" v="5347" actId="478"/>
          <ac:picMkLst>
            <pc:docMk/>
            <pc:sldMk cId="822112415" sldId="775"/>
            <ac:picMk id="7" creationId="{F0A55C37-1FEE-4C69-AE48-ED37A946C2C8}"/>
          </ac:picMkLst>
        </pc:picChg>
        <pc:cxnChg chg="mod">
          <ac:chgData name="Grégory Morel" userId="732ee2fcb39904ba" providerId="LiveId" clId="{76970D05-9C73-4B13-83BD-ECE1AFC51222}" dt="2021-04-15T17:19:34.087" v="5350" actId="1076"/>
          <ac:cxnSpMkLst>
            <pc:docMk/>
            <pc:sldMk cId="822112415" sldId="775"/>
            <ac:cxnSpMk id="30" creationId="{78329354-E522-44A8-A3FB-39F9B61EA143}"/>
          </ac:cxnSpMkLst>
        </pc:cxnChg>
        <pc:cxnChg chg="mod">
          <ac:chgData name="Grégory Morel" userId="732ee2fcb39904ba" providerId="LiveId" clId="{76970D05-9C73-4B13-83BD-ECE1AFC51222}" dt="2021-04-15T17:19:34.087" v="5350" actId="1076"/>
          <ac:cxnSpMkLst>
            <pc:docMk/>
            <pc:sldMk cId="822112415" sldId="775"/>
            <ac:cxnSpMk id="31" creationId="{AAE399F5-1A72-452E-A68F-3541E377D04F}"/>
          </ac:cxnSpMkLst>
        </pc:cxnChg>
        <pc:cxnChg chg="mod">
          <ac:chgData name="Grégory Morel" userId="732ee2fcb39904ba" providerId="LiveId" clId="{76970D05-9C73-4B13-83BD-ECE1AFC51222}" dt="2021-04-15T17:19:34.087" v="5350" actId="1076"/>
          <ac:cxnSpMkLst>
            <pc:docMk/>
            <pc:sldMk cId="822112415" sldId="775"/>
            <ac:cxnSpMk id="32" creationId="{29563D45-B431-4C6C-90B3-2B191B1DD381}"/>
          </ac:cxnSpMkLst>
        </pc:cxnChg>
        <pc:cxnChg chg="mod">
          <ac:chgData name="Grégory Morel" userId="732ee2fcb39904ba" providerId="LiveId" clId="{76970D05-9C73-4B13-83BD-ECE1AFC51222}" dt="2021-04-15T17:19:34.087" v="5350" actId="1076"/>
          <ac:cxnSpMkLst>
            <pc:docMk/>
            <pc:sldMk cId="822112415" sldId="775"/>
            <ac:cxnSpMk id="33" creationId="{3049A18F-0ECE-4C52-AE4B-AE16DEEF1762}"/>
          </ac:cxnSpMkLst>
        </pc:cxnChg>
        <pc:cxnChg chg="mod">
          <ac:chgData name="Grégory Morel" userId="732ee2fcb39904ba" providerId="LiveId" clId="{76970D05-9C73-4B13-83BD-ECE1AFC51222}" dt="2021-04-15T17:19:34.087" v="5350" actId="1076"/>
          <ac:cxnSpMkLst>
            <pc:docMk/>
            <pc:sldMk cId="822112415" sldId="775"/>
            <ac:cxnSpMk id="34" creationId="{90F1B6B4-7BC4-4396-8FB1-3BDCED11B2D6}"/>
          </ac:cxnSpMkLst>
        </pc:cxnChg>
        <pc:cxnChg chg="mod">
          <ac:chgData name="Grégory Morel" userId="732ee2fcb39904ba" providerId="LiveId" clId="{76970D05-9C73-4B13-83BD-ECE1AFC51222}" dt="2021-04-15T17:19:34.087" v="5350" actId="1076"/>
          <ac:cxnSpMkLst>
            <pc:docMk/>
            <pc:sldMk cId="822112415" sldId="775"/>
            <ac:cxnSpMk id="39" creationId="{D3C82C4B-E896-4516-903B-FBB68FC51067}"/>
          </ac:cxnSpMkLst>
        </pc:cxnChg>
      </pc:sldChg>
      <pc:sldChg chg="addSp delSp modSp add modAnim">
        <pc:chgData name="Grégory Morel" userId="732ee2fcb39904ba" providerId="LiveId" clId="{76970D05-9C73-4B13-83BD-ECE1AFC51222}" dt="2021-04-15T22:06:07.204" v="11256"/>
        <pc:sldMkLst>
          <pc:docMk/>
          <pc:sldMk cId="3650608941" sldId="776"/>
        </pc:sldMkLst>
        <pc:spChg chg="mod">
          <ac:chgData name="Grégory Morel" userId="732ee2fcb39904ba" providerId="LiveId" clId="{76970D05-9C73-4B13-83BD-ECE1AFC51222}" dt="2021-04-15T22:05:01.043" v="11250" actId="20577"/>
          <ac:spMkLst>
            <pc:docMk/>
            <pc:sldMk cId="3650608941" sldId="776"/>
            <ac:spMk id="9" creationId="{22A8601A-E6D1-4485-9B63-80F859BEE014}"/>
          </ac:spMkLst>
        </pc:spChg>
        <pc:spChg chg="mod">
          <ac:chgData name="Grégory Morel" userId="732ee2fcb39904ba" providerId="LiveId" clId="{76970D05-9C73-4B13-83BD-ECE1AFC51222}" dt="2021-04-15T20:10:05.853" v="8118" actId="6549"/>
          <ac:spMkLst>
            <pc:docMk/>
            <pc:sldMk cId="3650608941" sldId="776"/>
            <ac:spMk id="10" creationId="{B1D7866F-D8C5-44F1-A427-8EBB9B4E43D9}"/>
          </ac:spMkLst>
        </pc:spChg>
        <pc:picChg chg="add mod">
          <ac:chgData name="Grégory Morel" userId="732ee2fcb39904ba" providerId="LiveId" clId="{76970D05-9C73-4B13-83BD-ECE1AFC51222}" dt="2021-04-15T18:05:55.834" v="7082" actId="1076"/>
          <ac:picMkLst>
            <pc:docMk/>
            <pc:sldMk cId="3650608941" sldId="776"/>
            <ac:picMk id="3" creationId="{416544B8-8DA4-44C9-A80C-AA0D0041B431}"/>
          </ac:picMkLst>
        </pc:picChg>
        <pc:picChg chg="del">
          <ac:chgData name="Grégory Morel" userId="732ee2fcb39904ba" providerId="LiveId" clId="{76970D05-9C73-4B13-83BD-ECE1AFC51222}" dt="2021-04-15T17:54:15.271" v="6293" actId="478"/>
          <ac:picMkLst>
            <pc:docMk/>
            <pc:sldMk cId="3650608941" sldId="776"/>
            <ac:picMk id="11" creationId="{0758F8D2-A8AA-41B3-94F2-D68B076C7B19}"/>
          </ac:picMkLst>
        </pc:picChg>
      </pc:sldChg>
      <pc:sldChg chg="addSp delSp modSp add modAnim">
        <pc:chgData name="Grégory Morel" userId="732ee2fcb39904ba" providerId="LiveId" clId="{76970D05-9C73-4B13-83BD-ECE1AFC51222}" dt="2021-04-15T22:07:10.012" v="11258"/>
        <pc:sldMkLst>
          <pc:docMk/>
          <pc:sldMk cId="2843702234" sldId="777"/>
        </pc:sldMkLst>
        <pc:spChg chg="add mod">
          <ac:chgData name="Grégory Morel" userId="732ee2fcb39904ba" providerId="LiveId" clId="{76970D05-9C73-4B13-83BD-ECE1AFC51222}" dt="2021-04-15T20:21:40.330" v="8553" actId="20577"/>
          <ac:spMkLst>
            <pc:docMk/>
            <pc:sldMk cId="2843702234" sldId="777"/>
            <ac:spMk id="7" creationId="{CFA59757-7114-4935-8716-D803FA13DAF7}"/>
          </ac:spMkLst>
        </pc:spChg>
        <pc:spChg chg="add mod">
          <ac:chgData name="Grégory Morel" userId="732ee2fcb39904ba" providerId="LiveId" clId="{76970D05-9C73-4B13-83BD-ECE1AFC51222}" dt="2021-04-15T20:13:44.032" v="8337" actId="20577"/>
          <ac:spMkLst>
            <pc:docMk/>
            <pc:sldMk cId="2843702234" sldId="777"/>
            <ac:spMk id="8" creationId="{E6FC2DC5-7686-4454-809C-BF62E0635703}"/>
          </ac:spMkLst>
        </pc:spChg>
        <pc:spChg chg="mod">
          <ac:chgData name="Grégory Morel" userId="732ee2fcb39904ba" providerId="LiveId" clId="{76970D05-9C73-4B13-83BD-ECE1AFC51222}" dt="2021-04-15T18:15:14.289" v="7196" actId="20577"/>
          <ac:spMkLst>
            <pc:docMk/>
            <pc:sldMk cId="2843702234" sldId="777"/>
            <ac:spMk id="9" creationId="{22A8601A-E6D1-4485-9B63-80F859BEE014}"/>
          </ac:spMkLst>
        </pc:spChg>
        <pc:spChg chg="del mod">
          <ac:chgData name="Grégory Morel" userId="732ee2fcb39904ba" providerId="LiveId" clId="{76970D05-9C73-4B13-83BD-ECE1AFC51222}" dt="2021-04-15T18:15:19.753" v="7199"/>
          <ac:spMkLst>
            <pc:docMk/>
            <pc:sldMk cId="2843702234" sldId="777"/>
            <ac:spMk id="10" creationId="{B1D7866F-D8C5-44F1-A427-8EBB9B4E43D9}"/>
          </ac:spMkLst>
        </pc:spChg>
        <pc:spChg chg="add mod">
          <ac:chgData name="Grégory Morel" userId="732ee2fcb39904ba" providerId="LiveId" clId="{76970D05-9C73-4B13-83BD-ECE1AFC51222}" dt="2021-04-15T20:14:46.841" v="8358" actId="1076"/>
          <ac:spMkLst>
            <pc:docMk/>
            <pc:sldMk cId="2843702234" sldId="777"/>
            <ac:spMk id="11" creationId="{8E776553-B8D2-4778-8A5C-927DA2435DC7}"/>
          </ac:spMkLst>
        </pc:spChg>
        <pc:spChg chg="add mod">
          <ac:chgData name="Grégory Morel" userId="732ee2fcb39904ba" providerId="LiveId" clId="{76970D05-9C73-4B13-83BD-ECE1AFC51222}" dt="2021-04-15T20:14:49.395" v="8359" actId="1076"/>
          <ac:spMkLst>
            <pc:docMk/>
            <pc:sldMk cId="2843702234" sldId="777"/>
            <ac:spMk id="12" creationId="{9039C686-C47E-4D6D-A2A9-75D543699CCB}"/>
          </ac:spMkLst>
        </pc:spChg>
        <pc:spChg chg="add mod">
          <ac:chgData name="Grégory Morel" userId="732ee2fcb39904ba" providerId="LiveId" clId="{76970D05-9C73-4B13-83BD-ECE1AFC51222}" dt="2021-04-15T20:14:54.783" v="8362" actId="20577"/>
          <ac:spMkLst>
            <pc:docMk/>
            <pc:sldMk cId="2843702234" sldId="777"/>
            <ac:spMk id="13" creationId="{53181E1E-AE36-485E-A2B6-A7344EB2519F}"/>
          </ac:spMkLst>
        </pc:spChg>
        <pc:spChg chg="add mod">
          <ac:chgData name="Grégory Morel" userId="732ee2fcb39904ba" providerId="LiveId" clId="{76970D05-9C73-4B13-83BD-ECE1AFC51222}" dt="2021-04-15T20:15:05.814" v="8368" actId="20577"/>
          <ac:spMkLst>
            <pc:docMk/>
            <pc:sldMk cId="2843702234" sldId="777"/>
            <ac:spMk id="14" creationId="{A8A853E4-1BE7-4382-BEDF-CFC1CEEFBCBF}"/>
          </ac:spMkLst>
        </pc:spChg>
        <pc:spChg chg="add mod">
          <ac:chgData name="Grégory Morel" userId="732ee2fcb39904ba" providerId="LiveId" clId="{76970D05-9C73-4B13-83BD-ECE1AFC51222}" dt="2021-04-15T20:15:15.291" v="8374" actId="20577"/>
          <ac:spMkLst>
            <pc:docMk/>
            <pc:sldMk cId="2843702234" sldId="777"/>
            <ac:spMk id="15" creationId="{40028BC3-D164-4177-B978-D7070D66F923}"/>
          </ac:spMkLst>
        </pc:spChg>
        <pc:picChg chg="del">
          <ac:chgData name="Grégory Morel" userId="732ee2fcb39904ba" providerId="LiveId" clId="{76970D05-9C73-4B13-83BD-ECE1AFC51222}" dt="2021-04-15T18:15:21.497" v="7200" actId="478"/>
          <ac:picMkLst>
            <pc:docMk/>
            <pc:sldMk cId="2843702234" sldId="777"/>
            <ac:picMk id="3" creationId="{416544B8-8DA4-44C9-A80C-AA0D0041B431}"/>
          </ac:picMkLst>
        </pc:picChg>
        <pc:cxnChg chg="add mod">
          <ac:chgData name="Grégory Morel" userId="732ee2fcb39904ba" providerId="LiveId" clId="{76970D05-9C73-4B13-83BD-ECE1AFC51222}" dt="2021-04-15T20:16:02.269" v="8394" actId="14100"/>
          <ac:cxnSpMkLst>
            <pc:docMk/>
            <pc:sldMk cId="2843702234" sldId="777"/>
            <ac:cxnSpMk id="16" creationId="{A6541685-B851-4C83-AEC0-6E65A5886463}"/>
          </ac:cxnSpMkLst>
        </pc:cxnChg>
        <pc:cxnChg chg="add mod">
          <ac:chgData name="Grégory Morel" userId="732ee2fcb39904ba" providerId="LiveId" clId="{76970D05-9C73-4B13-83BD-ECE1AFC51222}" dt="2021-04-15T20:15:55.340" v="8391" actId="14100"/>
          <ac:cxnSpMkLst>
            <pc:docMk/>
            <pc:sldMk cId="2843702234" sldId="777"/>
            <ac:cxnSpMk id="17" creationId="{F8A5BA20-1501-4AA2-95CF-474FA600AA9A}"/>
          </ac:cxnSpMkLst>
        </pc:cxnChg>
        <pc:cxnChg chg="add mod">
          <ac:chgData name="Grégory Morel" userId="732ee2fcb39904ba" providerId="LiveId" clId="{76970D05-9C73-4B13-83BD-ECE1AFC51222}" dt="2021-04-15T20:15:47.922" v="8388" actId="14100"/>
          <ac:cxnSpMkLst>
            <pc:docMk/>
            <pc:sldMk cId="2843702234" sldId="777"/>
            <ac:cxnSpMk id="18" creationId="{ADC6EE45-2133-428A-BD41-CD9101F19C5C}"/>
          </ac:cxnSpMkLst>
        </pc:cxnChg>
        <pc:cxnChg chg="add mod">
          <ac:chgData name="Grégory Morel" userId="732ee2fcb39904ba" providerId="LiveId" clId="{76970D05-9C73-4B13-83BD-ECE1AFC51222}" dt="2021-04-15T20:15:39.759" v="8385" actId="14100"/>
          <ac:cxnSpMkLst>
            <pc:docMk/>
            <pc:sldMk cId="2843702234" sldId="777"/>
            <ac:cxnSpMk id="19" creationId="{D94106F4-3877-47DC-A1BD-22364020D35B}"/>
          </ac:cxnSpMkLst>
        </pc:cxnChg>
        <pc:cxnChg chg="add mod">
          <ac:chgData name="Grégory Morel" userId="732ee2fcb39904ba" providerId="LiveId" clId="{76970D05-9C73-4B13-83BD-ECE1AFC51222}" dt="2021-04-15T20:15:33.605" v="8382" actId="14100"/>
          <ac:cxnSpMkLst>
            <pc:docMk/>
            <pc:sldMk cId="2843702234" sldId="777"/>
            <ac:cxnSpMk id="20" creationId="{38C354E5-E128-463E-92ED-E380110E8672}"/>
          </ac:cxnSpMkLst>
        </pc:cxnChg>
      </pc:sldChg>
      <pc:sldChg chg="addSp delSp modSp add ord">
        <pc:chgData name="Grégory Morel" userId="732ee2fcb39904ba" providerId="LiveId" clId="{76970D05-9C73-4B13-83BD-ECE1AFC51222}" dt="2021-04-15T22:04:02.858" v="11227" actId="20577"/>
        <pc:sldMkLst>
          <pc:docMk/>
          <pc:sldMk cId="2763603844" sldId="778"/>
        </pc:sldMkLst>
        <pc:spChg chg="mod">
          <ac:chgData name="Grégory Morel" userId="732ee2fcb39904ba" providerId="LiveId" clId="{76970D05-9C73-4B13-83BD-ECE1AFC51222}" dt="2021-04-15T18:49:39.856" v="7394" actId="20577"/>
          <ac:spMkLst>
            <pc:docMk/>
            <pc:sldMk cId="2763603844" sldId="778"/>
            <ac:spMk id="2" creationId="{00000000-0000-0000-0000-000000000000}"/>
          </ac:spMkLst>
        </pc:spChg>
        <pc:spChg chg="del">
          <ac:chgData name="Grégory Morel" userId="732ee2fcb39904ba" providerId="LiveId" clId="{76970D05-9C73-4B13-83BD-ECE1AFC51222}" dt="2021-04-15T18:48:43.286" v="7378" actId="478"/>
          <ac:spMkLst>
            <pc:docMk/>
            <pc:sldMk cId="2763603844" sldId="778"/>
            <ac:spMk id="8" creationId="{BE01FC72-7A31-4100-AA23-70AD556C7D23}"/>
          </ac:spMkLst>
        </pc:spChg>
        <pc:spChg chg="mod">
          <ac:chgData name="Grégory Morel" userId="732ee2fcb39904ba" providerId="LiveId" clId="{76970D05-9C73-4B13-83BD-ECE1AFC51222}" dt="2021-04-15T22:01:43.820" v="11115" actId="207"/>
          <ac:spMkLst>
            <pc:docMk/>
            <pc:sldMk cId="2763603844" sldId="778"/>
            <ac:spMk id="10" creationId="{B1D7866F-D8C5-44F1-A427-8EBB9B4E43D9}"/>
          </ac:spMkLst>
        </pc:spChg>
        <pc:spChg chg="add mod">
          <ac:chgData name="Grégory Morel" userId="732ee2fcb39904ba" providerId="LiveId" clId="{76970D05-9C73-4B13-83BD-ECE1AFC51222}" dt="2021-04-15T18:48:39.636" v="7377" actId="20577"/>
          <ac:spMkLst>
            <pc:docMk/>
            <pc:sldMk cId="2763603844" sldId="778"/>
            <ac:spMk id="11" creationId="{D4881962-4288-4BAF-916F-CFF972ED68E6}"/>
          </ac:spMkLst>
        </pc:spChg>
        <pc:spChg chg="mod">
          <ac:chgData name="Grégory Morel" userId="732ee2fcb39904ba" providerId="LiveId" clId="{76970D05-9C73-4B13-83BD-ECE1AFC51222}" dt="2021-04-15T22:04:02.858" v="11227" actId="20577"/>
          <ac:spMkLst>
            <pc:docMk/>
            <pc:sldMk cId="2763603844" sldId="778"/>
            <ac:spMk id="24" creationId="{EEEBF533-574B-46B0-92FE-94BA34242B9D}"/>
          </ac:spMkLst>
        </pc:spChg>
        <pc:spChg chg="mod">
          <ac:chgData name="Grégory Morel" userId="732ee2fcb39904ba" providerId="LiveId" clId="{76970D05-9C73-4B13-83BD-ECE1AFC51222}" dt="2021-04-15T19:24:14.007" v="7769" actId="1036"/>
          <ac:spMkLst>
            <pc:docMk/>
            <pc:sldMk cId="2763603844" sldId="778"/>
            <ac:spMk id="35" creationId="{860FE3F5-2A21-4C09-AF47-828AE5EA2E9D}"/>
          </ac:spMkLst>
        </pc:spChg>
        <pc:spChg chg="mod">
          <ac:chgData name="Grégory Morel" userId="732ee2fcb39904ba" providerId="LiveId" clId="{76970D05-9C73-4B13-83BD-ECE1AFC51222}" dt="2021-04-15T19:24:18.817" v="7788" actId="1035"/>
          <ac:spMkLst>
            <pc:docMk/>
            <pc:sldMk cId="2763603844" sldId="778"/>
            <ac:spMk id="36" creationId="{3A99ED4B-059E-440C-8109-982207E61E84}"/>
          </ac:spMkLst>
        </pc:spChg>
        <pc:picChg chg="mod modCrop">
          <ac:chgData name="Grégory Morel" userId="732ee2fcb39904ba" providerId="LiveId" clId="{76970D05-9C73-4B13-83BD-ECE1AFC51222}" dt="2021-04-15T22:03:18.747" v="11146" actId="732"/>
          <ac:picMkLst>
            <pc:docMk/>
            <pc:sldMk cId="2763603844" sldId="778"/>
            <ac:picMk id="4" creationId="{40F7F360-2F5A-4CFE-9156-7E08A32CD15B}"/>
          </ac:picMkLst>
        </pc:picChg>
      </pc:sldChg>
      <pc:sldChg chg="addSp delSp modSp add del ord delAnim">
        <pc:chgData name="Grégory Morel" userId="732ee2fcb39904ba" providerId="LiveId" clId="{76970D05-9C73-4B13-83BD-ECE1AFC51222}" dt="2021-04-15T19:36:19.733" v="8042" actId="2696"/>
        <pc:sldMkLst>
          <pc:docMk/>
          <pc:sldMk cId="3227140100" sldId="779"/>
        </pc:sldMkLst>
        <pc:spChg chg="mod">
          <ac:chgData name="Grégory Morel" userId="732ee2fcb39904ba" providerId="LiveId" clId="{76970D05-9C73-4B13-83BD-ECE1AFC51222}" dt="2021-04-15T19:10:11.945" v="7415" actId="20577"/>
          <ac:spMkLst>
            <pc:docMk/>
            <pc:sldMk cId="3227140100" sldId="779"/>
            <ac:spMk id="2" creationId="{00000000-0000-0000-0000-000000000000}"/>
          </ac:spMkLst>
        </pc:spChg>
        <pc:spChg chg="del mod">
          <ac:chgData name="Grégory Morel" userId="732ee2fcb39904ba" providerId="LiveId" clId="{76970D05-9C73-4B13-83BD-ECE1AFC51222}" dt="2021-04-15T19:29:42.973" v="7816" actId="478"/>
          <ac:spMkLst>
            <pc:docMk/>
            <pc:sldMk cId="3227140100" sldId="779"/>
            <ac:spMk id="5" creationId="{BA5E8A98-B800-42D6-8A0A-9AD5B1383ABA}"/>
          </ac:spMkLst>
        </pc:spChg>
        <pc:spChg chg="mod">
          <ac:chgData name="Grégory Morel" userId="732ee2fcb39904ba" providerId="LiveId" clId="{76970D05-9C73-4B13-83BD-ECE1AFC51222}" dt="2021-04-15T19:30:59.156" v="7910" actId="20577"/>
          <ac:spMkLst>
            <pc:docMk/>
            <pc:sldMk cId="3227140100" sldId="779"/>
            <ac:spMk id="10" creationId="{B1D7866F-D8C5-44F1-A427-8EBB9B4E43D9}"/>
          </ac:spMkLst>
        </pc:spChg>
        <pc:spChg chg="del mod">
          <ac:chgData name="Grégory Morel" userId="732ee2fcb39904ba" providerId="LiveId" clId="{76970D05-9C73-4B13-83BD-ECE1AFC51222}" dt="2021-04-15T19:29:46.089" v="7818" actId="478"/>
          <ac:spMkLst>
            <pc:docMk/>
            <pc:sldMk cId="3227140100" sldId="779"/>
            <ac:spMk id="26" creationId="{0226614E-237B-46F8-AD3B-FD0C916599E1}"/>
          </ac:spMkLst>
        </pc:spChg>
        <pc:spChg chg="del mod">
          <ac:chgData name="Grégory Morel" userId="732ee2fcb39904ba" providerId="LiveId" clId="{76970D05-9C73-4B13-83BD-ECE1AFC51222}" dt="2021-04-15T19:29:48.767" v="7819" actId="478"/>
          <ac:spMkLst>
            <pc:docMk/>
            <pc:sldMk cId="3227140100" sldId="779"/>
            <ac:spMk id="27" creationId="{E1D8455C-1E29-444B-95A0-5912E3BF7771}"/>
          </ac:spMkLst>
        </pc:spChg>
        <pc:spChg chg="del mod">
          <ac:chgData name="Grégory Morel" userId="732ee2fcb39904ba" providerId="LiveId" clId="{76970D05-9C73-4B13-83BD-ECE1AFC51222}" dt="2021-04-15T19:29:48.767" v="7819" actId="478"/>
          <ac:spMkLst>
            <pc:docMk/>
            <pc:sldMk cId="3227140100" sldId="779"/>
            <ac:spMk id="28" creationId="{A315EA45-1CE5-4255-988B-0D248FA34459}"/>
          </ac:spMkLst>
        </pc:spChg>
        <pc:spChg chg="del mod">
          <ac:chgData name="Grégory Morel" userId="732ee2fcb39904ba" providerId="LiveId" clId="{76970D05-9C73-4B13-83BD-ECE1AFC51222}" dt="2021-04-15T19:29:48.767" v="7819" actId="478"/>
          <ac:spMkLst>
            <pc:docMk/>
            <pc:sldMk cId="3227140100" sldId="779"/>
            <ac:spMk id="29" creationId="{A37CD6E6-C7B5-4536-98EB-2B451EC307E3}"/>
          </ac:spMkLst>
        </pc:spChg>
        <pc:spChg chg="del mod">
          <ac:chgData name="Grégory Morel" userId="732ee2fcb39904ba" providerId="LiveId" clId="{76970D05-9C73-4B13-83BD-ECE1AFC51222}" dt="2021-04-15T19:29:48.767" v="7819" actId="478"/>
          <ac:spMkLst>
            <pc:docMk/>
            <pc:sldMk cId="3227140100" sldId="779"/>
            <ac:spMk id="30" creationId="{CE85171A-50AE-4577-ACB3-D11CDC28A9E7}"/>
          </ac:spMkLst>
        </pc:spChg>
        <pc:spChg chg="del mod">
          <ac:chgData name="Grégory Morel" userId="732ee2fcb39904ba" providerId="LiveId" clId="{76970D05-9C73-4B13-83BD-ECE1AFC51222}" dt="2021-04-15T19:29:42.973" v="7816" actId="478"/>
          <ac:spMkLst>
            <pc:docMk/>
            <pc:sldMk cId="3227140100" sldId="779"/>
            <ac:spMk id="31" creationId="{8848D16F-34E4-4D9C-A30B-AA3BD6C1E4B7}"/>
          </ac:spMkLst>
        </pc:spChg>
        <pc:spChg chg="del mod">
          <ac:chgData name="Grégory Morel" userId="732ee2fcb39904ba" providerId="LiveId" clId="{76970D05-9C73-4B13-83BD-ECE1AFC51222}" dt="2021-04-15T19:29:48.767" v="7819" actId="478"/>
          <ac:spMkLst>
            <pc:docMk/>
            <pc:sldMk cId="3227140100" sldId="779"/>
            <ac:spMk id="32" creationId="{7869B036-7FDF-4A7E-921C-5F802429B89F}"/>
          </ac:spMkLst>
        </pc:spChg>
        <pc:spChg chg="del mod">
          <ac:chgData name="Grégory Morel" userId="732ee2fcb39904ba" providerId="LiveId" clId="{76970D05-9C73-4B13-83BD-ECE1AFC51222}" dt="2021-04-15T19:29:48.767" v="7819" actId="478"/>
          <ac:spMkLst>
            <pc:docMk/>
            <pc:sldMk cId="3227140100" sldId="779"/>
            <ac:spMk id="33" creationId="{260BCF9C-D1FC-4640-80E8-CCC1BD8E9EC3}"/>
          </ac:spMkLst>
        </pc:spChg>
        <pc:spChg chg="del mod">
          <ac:chgData name="Grégory Morel" userId="732ee2fcb39904ba" providerId="LiveId" clId="{76970D05-9C73-4B13-83BD-ECE1AFC51222}" dt="2021-04-15T19:29:42.973" v="7816" actId="478"/>
          <ac:spMkLst>
            <pc:docMk/>
            <pc:sldMk cId="3227140100" sldId="779"/>
            <ac:spMk id="34" creationId="{E1B35F9E-2788-458D-8205-7A7D49D2A1F7}"/>
          </ac:spMkLst>
        </pc:spChg>
        <pc:spChg chg="del mod">
          <ac:chgData name="Grégory Morel" userId="732ee2fcb39904ba" providerId="LiveId" clId="{76970D05-9C73-4B13-83BD-ECE1AFC51222}" dt="2021-04-15T19:29:44.358" v="7817" actId="478"/>
          <ac:spMkLst>
            <pc:docMk/>
            <pc:sldMk cId="3227140100" sldId="779"/>
            <ac:spMk id="38" creationId="{1DCF66C9-414C-4592-97E0-B46235D2C9B3}"/>
          </ac:spMkLst>
        </pc:spChg>
        <pc:spChg chg="del mod">
          <ac:chgData name="Grégory Morel" userId="732ee2fcb39904ba" providerId="LiveId" clId="{76970D05-9C73-4B13-83BD-ECE1AFC51222}" dt="2021-04-15T19:29:44.358" v="7817" actId="478"/>
          <ac:spMkLst>
            <pc:docMk/>
            <pc:sldMk cId="3227140100" sldId="779"/>
            <ac:spMk id="39" creationId="{8B3477AE-1E81-452E-AFA6-708F83C1A73E}"/>
          </ac:spMkLst>
        </pc:spChg>
        <pc:spChg chg="del mod">
          <ac:chgData name="Grégory Morel" userId="732ee2fcb39904ba" providerId="LiveId" clId="{76970D05-9C73-4B13-83BD-ECE1AFC51222}" dt="2021-04-15T19:29:44.358" v="7817" actId="478"/>
          <ac:spMkLst>
            <pc:docMk/>
            <pc:sldMk cId="3227140100" sldId="779"/>
            <ac:spMk id="40" creationId="{2AB8EEF1-83DC-4A4F-B9BE-13F17046770E}"/>
          </ac:spMkLst>
        </pc:spChg>
        <pc:spChg chg="del mod">
          <ac:chgData name="Grégory Morel" userId="732ee2fcb39904ba" providerId="LiveId" clId="{76970D05-9C73-4B13-83BD-ECE1AFC51222}" dt="2021-04-15T19:29:44.358" v="7817" actId="478"/>
          <ac:spMkLst>
            <pc:docMk/>
            <pc:sldMk cId="3227140100" sldId="779"/>
            <ac:spMk id="41" creationId="{B6DD5EEE-1076-4788-944E-BC230EADA751}"/>
          </ac:spMkLst>
        </pc:spChg>
        <pc:spChg chg="del mod">
          <ac:chgData name="Grégory Morel" userId="732ee2fcb39904ba" providerId="LiveId" clId="{76970D05-9C73-4B13-83BD-ECE1AFC51222}" dt="2021-04-15T19:29:44.358" v="7817" actId="478"/>
          <ac:spMkLst>
            <pc:docMk/>
            <pc:sldMk cId="3227140100" sldId="779"/>
            <ac:spMk id="42" creationId="{1E812024-BB5D-4D05-B9D7-24D8E72885A0}"/>
          </ac:spMkLst>
        </pc:spChg>
        <pc:spChg chg="del mod">
          <ac:chgData name="Grégory Morel" userId="732ee2fcb39904ba" providerId="LiveId" clId="{76970D05-9C73-4B13-83BD-ECE1AFC51222}" dt="2021-04-15T19:29:44.358" v="7817" actId="478"/>
          <ac:spMkLst>
            <pc:docMk/>
            <pc:sldMk cId="3227140100" sldId="779"/>
            <ac:spMk id="48" creationId="{B219C06C-23C0-4884-9DA3-D5F283366301}"/>
          </ac:spMkLst>
        </pc:spChg>
        <pc:spChg chg="del mod">
          <ac:chgData name="Grégory Morel" userId="732ee2fcb39904ba" providerId="LiveId" clId="{76970D05-9C73-4B13-83BD-ECE1AFC51222}" dt="2021-04-15T19:29:44.358" v="7817" actId="478"/>
          <ac:spMkLst>
            <pc:docMk/>
            <pc:sldMk cId="3227140100" sldId="779"/>
            <ac:spMk id="49" creationId="{1E9E682B-01F3-4181-828E-E0F7814B4A8B}"/>
          </ac:spMkLst>
        </pc:spChg>
        <pc:spChg chg="del mod">
          <ac:chgData name="Grégory Morel" userId="732ee2fcb39904ba" providerId="LiveId" clId="{76970D05-9C73-4B13-83BD-ECE1AFC51222}" dt="2021-04-15T19:29:44.358" v="7817" actId="478"/>
          <ac:spMkLst>
            <pc:docMk/>
            <pc:sldMk cId="3227140100" sldId="779"/>
            <ac:spMk id="50" creationId="{4DED3910-D6D8-472A-87DE-B78F9A3F8188}"/>
          </ac:spMkLst>
        </pc:spChg>
        <pc:spChg chg="del mod">
          <ac:chgData name="Grégory Morel" userId="732ee2fcb39904ba" providerId="LiveId" clId="{76970D05-9C73-4B13-83BD-ECE1AFC51222}" dt="2021-04-15T19:29:42.973" v="7816" actId="478"/>
          <ac:spMkLst>
            <pc:docMk/>
            <pc:sldMk cId="3227140100" sldId="779"/>
            <ac:spMk id="51" creationId="{A56578CA-CD12-4E46-9114-0F4546EA0245}"/>
          </ac:spMkLst>
        </pc:spChg>
        <pc:spChg chg="del mod">
          <ac:chgData name="Grégory Morel" userId="732ee2fcb39904ba" providerId="LiveId" clId="{76970D05-9C73-4B13-83BD-ECE1AFC51222}" dt="2021-04-15T19:29:42.973" v="7816" actId="478"/>
          <ac:spMkLst>
            <pc:docMk/>
            <pc:sldMk cId="3227140100" sldId="779"/>
            <ac:spMk id="52" creationId="{CC9737EA-0B58-4D66-B8A5-50015629A336}"/>
          </ac:spMkLst>
        </pc:spChg>
        <pc:spChg chg="del mod">
          <ac:chgData name="Grégory Morel" userId="732ee2fcb39904ba" providerId="LiveId" clId="{76970D05-9C73-4B13-83BD-ECE1AFC51222}" dt="2021-04-15T19:29:42.973" v="7816" actId="478"/>
          <ac:spMkLst>
            <pc:docMk/>
            <pc:sldMk cId="3227140100" sldId="779"/>
            <ac:spMk id="53" creationId="{8223203D-DA0B-4444-AC5A-EC49325893D8}"/>
          </ac:spMkLst>
        </pc:spChg>
        <pc:spChg chg="add del mod">
          <ac:chgData name="Grégory Morel" userId="732ee2fcb39904ba" providerId="LiveId" clId="{76970D05-9C73-4B13-83BD-ECE1AFC51222}" dt="2021-04-15T19:29:50.398" v="7820" actId="478"/>
          <ac:spMkLst>
            <pc:docMk/>
            <pc:sldMk cId="3227140100" sldId="779"/>
            <ac:spMk id="54" creationId="{E4D3491A-F678-4FC0-B279-E872C6D76FF5}"/>
          </ac:spMkLst>
        </pc:spChg>
        <pc:spChg chg="del mod">
          <ac:chgData name="Grégory Morel" userId="732ee2fcb39904ba" providerId="LiveId" clId="{76970D05-9C73-4B13-83BD-ECE1AFC51222}" dt="2021-04-15T19:29:42.973" v="7816" actId="478"/>
          <ac:spMkLst>
            <pc:docMk/>
            <pc:sldMk cId="3227140100" sldId="779"/>
            <ac:spMk id="56" creationId="{EDFB2FBF-FDC5-47B9-92FB-0886DE6F4F47}"/>
          </ac:spMkLst>
        </pc:spChg>
        <pc:spChg chg="del mod">
          <ac:chgData name="Grégory Morel" userId="732ee2fcb39904ba" providerId="LiveId" clId="{76970D05-9C73-4B13-83BD-ECE1AFC51222}" dt="2021-04-15T19:29:42.973" v="7816" actId="478"/>
          <ac:spMkLst>
            <pc:docMk/>
            <pc:sldMk cId="3227140100" sldId="779"/>
            <ac:spMk id="57" creationId="{947CEDA5-B392-462B-B739-5D77A4EDE7FD}"/>
          </ac:spMkLst>
        </pc:spChg>
        <pc:spChg chg="del mod">
          <ac:chgData name="Grégory Morel" userId="732ee2fcb39904ba" providerId="LiveId" clId="{76970D05-9C73-4B13-83BD-ECE1AFC51222}" dt="2021-04-15T19:29:42.973" v="7816" actId="478"/>
          <ac:spMkLst>
            <pc:docMk/>
            <pc:sldMk cId="3227140100" sldId="779"/>
            <ac:spMk id="58" creationId="{B3E82860-77BA-4532-875F-E4A230779A43}"/>
          </ac:spMkLst>
        </pc:spChg>
        <pc:spChg chg="del mod">
          <ac:chgData name="Grégory Morel" userId="732ee2fcb39904ba" providerId="LiveId" clId="{76970D05-9C73-4B13-83BD-ECE1AFC51222}" dt="2021-04-15T19:29:42.973" v="7816" actId="478"/>
          <ac:spMkLst>
            <pc:docMk/>
            <pc:sldMk cId="3227140100" sldId="779"/>
            <ac:spMk id="59" creationId="{9FB9F120-C3E5-47D8-8334-4B184172FFFF}"/>
          </ac:spMkLst>
        </pc:spChg>
        <pc:spChg chg="del mod">
          <ac:chgData name="Grégory Morel" userId="732ee2fcb39904ba" providerId="LiveId" clId="{76970D05-9C73-4B13-83BD-ECE1AFC51222}" dt="2021-04-15T19:29:42.973" v="7816" actId="478"/>
          <ac:spMkLst>
            <pc:docMk/>
            <pc:sldMk cId="3227140100" sldId="779"/>
            <ac:spMk id="60" creationId="{D88F5753-6114-4049-B057-500F34290E95}"/>
          </ac:spMkLst>
        </pc:spChg>
        <pc:spChg chg="del mod">
          <ac:chgData name="Grégory Morel" userId="732ee2fcb39904ba" providerId="LiveId" clId="{76970D05-9C73-4B13-83BD-ECE1AFC51222}" dt="2021-04-15T19:29:42.973" v="7816" actId="478"/>
          <ac:spMkLst>
            <pc:docMk/>
            <pc:sldMk cId="3227140100" sldId="779"/>
            <ac:spMk id="61" creationId="{AA109F80-478D-4CB7-A827-BECD94B56C91}"/>
          </ac:spMkLst>
        </pc:spChg>
        <pc:spChg chg="del mod">
          <ac:chgData name="Grégory Morel" userId="732ee2fcb39904ba" providerId="LiveId" clId="{76970D05-9C73-4B13-83BD-ECE1AFC51222}" dt="2021-04-15T19:29:42.973" v="7816" actId="478"/>
          <ac:spMkLst>
            <pc:docMk/>
            <pc:sldMk cId="3227140100" sldId="779"/>
            <ac:spMk id="62" creationId="{73FA7709-6052-4D08-8B56-3B3A7A2F035C}"/>
          </ac:spMkLst>
        </pc:spChg>
        <pc:spChg chg="del mod">
          <ac:chgData name="Grégory Morel" userId="732ee2fcb39904ba" providerId="LiveId" clId="{76970D05-9C73-4B13-83BD-ECE1AFC51222}" dt="2021-04-15T19:29:42.973" v="7816" actId="478"/>
          <ac:spMkLst>
            <pc:docMk/>
            <pc:sldMk cId="3227140100" sldId="779"/>
            <ac:spMk id="63" creationId="{5D0AC65E-F311-42F7-80BE-4FADBC912295}"/>
          </ac:spMkLst>
        </pc:spChg>
        <pc:grpChg chg="add del mod">
          <ac:chgData name="Grégory Morel" userId="732ee2fcb39904ba" providerId="LiveId" clId="{76970D05-9C73-4B13-83BD-ECE1AFC51222}" dt="2021-04-15T19:29:44.358" v="7817" actId="478"/>
          <ac:grpSpMkLst>
            <pc:docMk/>
            <pc:sldMk cId="3227140100" sldId="779"/>
            <ac:grpSpMk id="6" creationId="{B10A5F68-1A10-4014-813D-C312101445E4}"/>
          </ac:grpSpMkLst>
        </pc:grpChg>
        <pc:cxnChg chg="del mod">
          <ac:chgData name="Grégory Morel" userId="732ee2fcb39904ba" providerId="LiveId" clId="{76970D05-9C73-4B13-83BD-ECE1AFC51222}" dt="2021-04-15T19:29:46.089" v="7818" actId="478"/>
          <ac:cxnSpMkLst>
            <pc:docMk/>
            <pc:sldMk cId="3227140100" sldId="779"/>
            <ac:cxnSpMk id="9" creationId="{279BB3A4-376D-4150-A7A9-82450508778B}"/>
          </ac:cxnSpMkLst>
        </pc:cxnChg>
        <pc:cxnChg chg="del mod">
          <ac:chgData name="Grégory Morel" userId="732ee2fcb39904ba" providerId="LiveId" clId="{76970D05-9C73-4B13-83BD-ECE1AFC51222}" dt="2021-04-15T19:29:48.767" v="7819" actId="478"/>
          <ac:cxnSpMkLst>
            <pc:docMk/>
            <pc:sldMk cId="3227140100" sldId="779"/>
            <ac:cxnSpMk id="11" creationId="{1EF32E37-10D4-4B90-83B1-8690DDB69D2F}"/>
          </ac:cxnSpMkLst>
        </pc:cxnChg>
        <pc:cxnChg chg="del mod">
          <ac:chgData name="Grégory Morel" userId="732ee2fcb39904ba" providerId="LiveId" clId="{76970D05-9C73-4B13-83BD-ECE1AFC51222}" dt="2021-04-15T19:29:48.767" v="7819" actId="478"/>
          <ac:cxnSpMkLst>
            <pc:docMk/>
            <pc:sldMk cId="3227140100" sldId="779"/>
            <ac:cxnSpMk id="13" creationId="{33E7BB46-53A8-4487-8C7C-F70F57BD4E3D}"/>
          </ac:cxnSpMkLst>
        </pc:cxnChg>
        <pc:cxnChg chg="del mod">
          <ac:chgData name="Grégory Morel" userId="732ee2fcb39904ba" providerId="LiveId" clId="{76970D05-9C73-4B13-83BD-ECE1AFC51222}" dt="2021-04-15T19:29:46.089" v="7818" actId="478"/>
          <ac:cxnSpMkLst>
            <pc:docMk/>
            <pc:sldMk cId="3227140100" sldId="779"/>
            <ac:cxnSpMk id="14" creationId="{AE7C311D-4BE4-42D1-9ED4-8EB9C94F6B17}"/>
          </ac:cxnSpMkLst>
        </pc:cxnChg>
        <pc:cxnChg chg="del mod">
          <ac:chgData name="Grégory Morel" userId="732ee2fcb39904ba" providerId="LiveId" clId="{76970D05-9C73-4B13-83BD-ECE1AFC51222}" dt="2021-04-15T19:29:48.767" v="7819" actId="478"/>
          <ac:cxnSpMkLst>
            <pc:docMk/>
            <pc:sldMk cId="3227140100" sldId="779"/>
            <ac:cxnSpMk id="15" creationId="{55935F39-7EBE-4F9A-84ED-CEF994B1EE5B}"/>
          </ac:cxnSpMkLst>
        </pc:cxnChg>
        <pc:cxnChg chg="del mod">
          <ac:chgData name="Grégory Morel" userId="732ee2fcb39904ba" providerId="LiveId" clId="{76970D05-9C73-4B13-83BD-ECE1AFC51222}" dt="2021-04-15T19:29:48.767" v="7819" actId="478"/>
          <ac:cxnSpMkLst>
            <pc:docMk/>
            <pc:sldMk cId="3227140100" sldId="779"/>
            <ac:cxnSpMk id="16" creationId="{935E5F4B-1E5E-410D-8FA3-8CF3068D12E8}"/>
          </ac:cxnSpMkLst>
        </pc:cxnChg>
        <pc:cxnChg chg="del mod">
          <ac:chgData name="Grégory Morel" userId="732ee2fcb39904ba" providerId="LiveId" clId="{76970D05-9C73-4B13-83BD-ECE1AFC51222}" dt="2021-04-15T19:29:48.767" v="7819" actId="478"/>
          <ac:cxnSpMkLst>
            <pc:docMk/>
            <pc:sldMk cId="3227140100" sldId="779"/>
            <ac:cxnSpMk id="17" creationId="{6BA43965-021A-49F1-B6DF-CDD91EBC93C6}"/>
          </ac:cxnSpMkLst>
        </pc:cxnChg>
        <pc:cxnChg chg="del mod">
          <ac:chgData name="Grégory Morel" userId="732ee2fcb39904ba" providerId="LiveId" clId="{76970D05-9C73-4B13-83BD-ECE1AFC51222}" dt="2021-04-15T19:29:42.973" v="7816" actId="478"/>
          <ac:cxnSpMkLst>
            <pc:docMk/>
            <pc:sldMk cId="3227140100" sldId="779"/>
            <ac:cxnSpMk id="18" creationId="{6D3EB8DA-109B-4916-B177-B87FCC21BA02}"/>
          </ac:cxnSpMkLst>
        </pc:cxnChg>
        <pc:cxnChg chg="mod">
          <ac:chgData name="Grégory Morel" userId="732ee2fcb39904ba" providerId="LiveId" clId="{76970D05-9C73-4B13-83BD-ECE1AFC51222}" dt="2021-04-15T19:13:04.886" v="7452" actId="164"/>
          <ac:cxnSpMkLst>
            <pc:docMk/>
            <pc:sldMk cId="3227140100" sldId="779"/>
            <ac:cxnSpMk id="35" creationId="{F2AE850B-0DA7-4773-8F68-33FCA12767DA}"/>
          </ac:cxnSpMkLst>
        </pc:cxnChg>
        <pc:cxnChg chg="mod">
          <ac:chgData name="Grégory Morel" userId="732ee2fcb39904ba" providerId="LiveId" clId="{76970D05-9C73-4B13-83BD-ECE1AFC51222}" dt="2021-04-15T19:17:09.057" v="7488" actId="14100"/>
          <ac:cxnSpMkLst>
            <pc:docMk/>
            <pc:sldMk cId="3227140100" sldId="779"/>
            <ac:cxnSpMk id="37" creationId="{0A4EF3FC-71AA-45FF-96BA-85EC1CB28EBB}"/>
          </ac:cxnSpMkLst>
        </pc:cxnChg>
        <pc:cxnChg chg="add mod">
          <ac:chgData name="Grégory Morel" userId="732ee2fcb39904ba" providerId="LiveId" clId="{76970D05-9C73-4B13-83BD-ECE1AFC51222}" dt="2021-04-15T19:14:27.331" v="7456" actId="1036"/>
          <ac:cxnSpMkLst>
            <pc:docMk/>
            <pc:sldMk cId="3227140100" sldId="779"/>
            <ac:cxnSpMk id="44" creationId="{99AEB8DA-3D3F-4B61-B190-B7227DBE6D2A}"/>
          </ac:cxnSpMkLst>
        </pc:cxnChg>
      </pc:sldChg>
      <pc:sldChg chg="addSp delSp modSp add delAnim modAnim">
        <pc:chgData name="Grégory Morel" userId="732ee2fcb39904ba" providerId="LiveId" clId="{76970D05-9C73-4B13-83BD-ECE1AFC51222}" dt="2021-04-16T06:43:14.864" v="11825"/>
        <pc:sldMkLst>
          <pc:docMk/>
          <pc:sldMk cId="3324514021" sldId="780"/>
        </pc:sldMkLst>
        <pc:spChg chg="del mod">
          <ac:chgData name="Grégory Morel" userId="732ee2fcb39904ba" providerId="LiveId" clId="{76970D05-9C73-4B13-83BD-ECE1AFC51222}" dt="2021-04-15T19:37:49.031" v="8048" actId="478"/>
          <ac:spMkLst>
            <pc:docMk/>
            <pc:sldMk cId="3324514021" sldId="780"/>
            <ac:spMk id="5" creationId="{BA5E8A98-B800-42D6-8A0A-9AD5B1383ABA}"/>
          </ac:spMkLst>
        </pc:spChg>
        <pc:spChg chg="mod">
          <ac:chgData name="Grégory Morel" userId="732ee2fcb39904ba" providerId="LiveId" clId="{76970D05-9C73-4B13-83BD-ECE1AFC51222}" dt="2021-04-15T20:31:22.854" v="8747" actId="14100"/>
          <ac:spMkLst>
            <pc:docMk/>
            <pc:sldMk cId="3324514021" sldId="780"/>
            <ac:spMk id="10" creationId="{B1D7866F-D8C5-44F1-A427-8EBB9B4E43D9}"/>
          </ac:spMkLst>
        </pc:spChg>
        <pc:spChg chg="add">
          <ac:chgData name="Grégory Morel" userId="732ee2fcb39904ba" providerId="LiveId" clId="{76970D05-9C73-4B13-83BD-ECE1AFC51222}" dt="2021-04-15T21:48:23.728" v="11030"/>
          <ac:spMkLst>
            <pc:docMk/>
            <pc:sldMk cId="3324514021" sldId="780"/>
            <ac:spMk id="36" creationId="{9178DA97-B305-4A08-9F10-9C782173CA84}"/>
          </ac:spMkLst>
        </pc:spChg>
        <pc:spChg chg="del mod">
          <ac:chgData name="Grégory Morel" userId="732ee2fcb39904ba" providerId="LiveId" clId="{76970D05-9C73-4B13-83BD-ECE1AFC51222}" dt="2021-04-15T19:37:51.570" v="8049" actId="478"/>
          <ac:spMkLst>
            <pc:docMk/>
            <pc:sldMk cId="3324514021" sldId="780"/>
            <ac:spMk id="38" creationId="{1DCF66C9-414C-4592-97E0-B46235D2C9B3}"/>
          </ac:spMkLst>
        </pc:spChg>
        <pc:spChg chg="del mod">
          <ac:chgData name="Grégory Morel" userId="732ee2fcb39904ba" providerId="LiveId" clId="{76970D05-9C73-4B13-83BD-ECE1AFC51222}" dt="2021-04-15T19:37:49.031" v="8048" actId="478"/>
          <ac:spMkLst>
            <pc:docMk/>
            <pc:sldMk cId="3324514021" sldId="780"/>
            <ac:spMk id="39" creationId="{8B3477AE-1E81-452E-AFA6-708F83C1A73E}"/>
          </ac:spMkLst>
        </pc:spChg>
        <pc:spChg chg="del mod">
          <ac:chgData name="Grégory Morel" userId="732ee2fcb39904ba" providerId="LiveId" clId="{76970D05-9C73-4B13-83BD-ECE1AFC51222}" dt="2021-04-15T19:37:51.570" v="8049" actId="478"/>
          <ac:spMkLst>
            <pc:docMk/>
            <pc:sldMk cId="3324514021" sldId="780"/>
            <ac:spMk id="40" creationId="{2AB8EEF1-83DC-4A4F-B9BE-13F17046770E}"/>
          </ac:spMkLst>
        </pc:spChg>
        <pc:spChg chg="del mod">
          <ac:chgData name="Grégory Morel" userId="732ee2fcb39904ba" providerId="LiveId" clId="{76970D05-9C73-4B13-83BD-ECE1AFC51222}" dt="2021-04-15T19:37:51.570" v="8049" actId="478"/>
          <ac:spMkLst>
            <pc:docMk/>
            <pc:sldMk cId="3324514021" sldId="780"/>
            <ac:spMk id="41" creationId="{B6DD5EEE-1076-4788-944E-BC230EADA751}"/>
          </ac:spMkLst>
        </pc:spChg>
        <pc:spChg chg="del mod">
          <ac:chgData name="Grégory Morel" userId="732ee2fcb39904ba" providerId="LiveId" clId="{76970D05-9C73-4B13-83BD-ECE1AFC51222}" dt="2021-04-15T19:37:49.031" v="8048" actId="478"/>
          <ac:spMkLst>
            <pc:docMk/>
            <pc:sldMk cId="3324514021" sldId="780"/>
            <ac:spMk id="42" creationId="{1E812024-BB5D-4D05-B9D7-24D8E72885A0}"/>
          </ac:spMkLst>
        </pc:spChg>
        <pc:spChg chg="add mod">
          <ac:chgData name="Grégory Morel" userId="732ee2fcb39904ba" providerId="LiveId" clId="{76970D05-9C73-4B13-83BD-ECE1AFC51222}" dt="2021-04-15T19:38:42.143" v="8076" actId="12788"/>
          <ac:spMkLst>
            <pc:docMk/>
            <pc:sldMk cId="3324514021" sldId="780"/>
            <ac:spMk id="47" creationId="{885EC47D-C291-44F9-B24F-2E37725AD31A}"/>
          </ac:spMkLst>
        </pc:spChg>
        <pc:spChg chg="del mod">
          <ac:chgData name="Grégory Morel" userId="732ee2fcb39904ba" providerId="LiveId" clId="{76970D05-9C73-4B13-83BD-ECE1AFC51222}" dt="2021-04-15T19:37:51.570" v="8049" actId="478"/>
          <ac:spMkLst>
            <pc:docMk/>
            <pc:sldMk cId="3324514021" sldId="780"/>
            <ac:spMk id="48" creationId="{B219C06C-23C0-4884-9DA3-D5F283366301}"/>
          </ac:spMkLst>
        </pc:spChg>
        <pc:spChg chg="del mod">
          <ac:chgData name="Grégory Morel" userId="732ee2fcb39904ba" providerId="LiveId" clId="{76970D05-9C73-4B13-83BD-ECE1AFC51222}" dt="2021-04-15T19:37:49.031" v="8048" actId="478"/>
          <ac:spMkLst>
            <pc:docMk/>
            <pc:sldMk cId="3324514021" sldId="780"/>
            <ac:spMk id="49" creationId="{1E9E682B-01F3-4181-828E-E0F7814B4A8B}"/>
          </ac:spMkLst>
        </pc:spChg>
        <pc:spChg chg="del mod">
          <ac:chgData name="Grégory Morel" userId="732ee2fcb39904ba" providerId="LiveId" clId="{76970D05-9C73-4B13-83BD-ECE1AFC51222}" dt="2021-04-15T19:37:49.031" v="8048" actId="478"/>
          <ac:spMkLst>
            <pc:docMk/>
            <pc:sldMk cId="3324514021" sldId="780"/>
            <ac:spMk id="50" creationId="{4DED3910-D6D8-472A-87DE-B78F9A3F8188}"/>
          </ac:spMkLst>
        </pc:spChg>
        <pc:spChg chg="mod">
          <ac:chgData name="Grégory Morel" userId="732ee2fcb39904ba" providerId="LiveId" clId="{76970D05-9C73-4B13-83BD-ECE1AFC51222}" dt="2021-04-15T20:31:38.676" v="8771" actId="1038"/>
          <ac:spMkLst>
            <pc:docMk/>
            <pc:sldMk cId="3324514021" sldId="780"/>
            <ac:spMk id="51" creationId="{A56578CA-CD12-4E46-9114-0F4546EA0245}"/>
          </ac:spMkLst>
        </pc:spChg>
        <pc:spChg chg="mod">
          <ac:chgData name="Grégory Morel" userId="732ee2fcb39904ba" providerId="LiveId" clId="{76970D05-9C73-4B13-83BD-ECE1AFC51222}" dt="2021-04-15T19:38:42.143" v="8076" actId="12788"/>
          <ac:spMkLst>
            <pc:docMk/>
            <pc:sldMk cId="3324514021" sldId="780"/>
            <ac:spMk id="52" creationId="{CC9737EA-0B58-4D66-B8A5-50015629A336}"/>
          </ac:spMkLst>
        </pc:spChg>
        <pc:spChg chg="del">
          <ac:chgData name="Grégory Morel" userId="732ee2fcb39904ba" providerId="LiveId" clId="{76970D05-9C73-4B13-83BD-ECE1AFC51222}" dt="2021-04-15T19:37:26.498" v="8044" actId="478"/>
          <ac:spMkLst>
            <pc:docMk/>
            <pc:sldMk cId="3324514021" sldId="780"/>
            <ac:spMk id="53" creationId="{8223203D-DA0B-4444-AC5A-EC49325893D8}"/>
          </ac:spMkLst>
        </pc:spChg>
        <pc:spChg chg="del">
          <ac:chgData name="Grégory Morel" userId="732ee2fcb39904ba" providerId="LiveId" clId="{76970D05-9C73-4B13-83BD-ECE1AFC51222}" dt="2021-04-15T19:37:21.087" v="8043" actId="478"/>
          <ac:spMkLst>
            <pc:docMk/>
            <pc:sldMk cId="3324514021" sldId="780"/>
            <ac:spMk id="54" creationId="{E4D3491A-F678-4FC0-B279-E872C6D76FF5}"/>
          </ac:spMkLst>
        </pc:spChg>
        <pc:spChg chg="add mod">
          <ac:chgData name="Grégory Morel" userId="732ee2fcb39904ba" providerId="LiveId" clId="{76970D05-9C73-4B13-83BD-ECE1AFC51222}" dt="2021-04-15T19:38:42.143" v="8076" actId="12788"/>
          <ac:spMkLst>
            <pc:docMk/>
            <pc:sldMk cId="3324514021" sldId="780"/>
            <ac:spMk id="55" creationId="{C192DFCF-DD10-48FF-9222-DF9E1516B03C}"/>
          </ac:spMkLst>
        </pc:spChg>
        <pc:spChg chg="del">
          <ac:chgData name="Grégory Morel" userId="732ee2fcb39904ba" providerId="LiveId" clId="{76970D05-9C73-4B13-83BD-ECE1AFC51222}" dt="2021-04-15T19:37:26.498" v="8044" actId="478"/>
          <ac:spMkLst>
            <pc:docMk/>
            <pc:sldMk cId="3324514021" sldId="780"/>
            <ac:spMk id="56" creationId="{EDFB2FBF-FDC5-47B9-92FB-0886DE6F4F47}"/>
          </ac:spMkLst>
        </pc:spChg>
        <pc:spChg chg="del">
          <ac:chgData name="Grégory Morel" userId="732ee2fcb39904ba" providerId="LiveId" clId="{76970D05-9C73-4B13-83BD-ECE1AFC51222}" dt="2021-04-15T19:37:26.498" v="8044" actId="478"/>
          <ac:spMkLst>
            <pc:docMk/>
            <pc:sldMk cId="3324514021" sldId="780"/>
            <ac:spMk id="57" creationId="{947CEDA5-B392-462B-B739-5D77A4EDE7FD}"/>
          </ac:spMkLst>
        </pc:spChg>
        <pc:spChg chg="del">
          <ac:chgData name="Grégory Morel" userId="732ee2fcb39904ba" providerId="LiveId" clId="{76970D05-9C73-4B13-83BD-ECE1AFC51222}" dt="2021-04-15T19:37:26.498" v="8044" actId="478"/>
          <ac:spMkLst>
            <pc:docMk/>
            <pc:sldMk cId="3324514021" sldId="780"/>
            <ac:spMk id="58" creationId="{B3E82860-77BA-4532-875F-E4A230779A43}"/>
          </ac:spMkLst>
        </pc:spChg>
        <pc:spChg chg="del">
          <ac:chgData name="Grégory Morel" userId="732ee2fcb39904ba" providerId="LiveId" clId="{76970D05-9C73-4B13-83BD-ECE1AFC51222}" dt="2021-04-15T19:37:26.498" v="8044" actId="478"/>
          <ac:spMkLst>
            <pc:docMk/>
            <pc:sldMk cId="3324514021" sldId="780"/>
            <ac:spMk id="59" creationId="{9FB9F120-C3E5-47D8-8334-4B184172FFFF}"/>
          </ac:spMkLst>
        </pc:spChg>
        <pc:spChg chg="del">
          <ac:chgData name="Grégory Morel" userId="732ee2fcb39904ba" providerId="LiveId" clId="{76970D05-9C73-4B13-83BD-ECE1AFC51222}" dt="2021-04-15T19:37:26.498" v="8044" actId="478"/>
          <ac:spMkLst>
            <pc:docMk/>
            <pc:sldMk cId="3324514021" sldId="780"/>
            <ac:spMk id="60" creationId="{D88F5753-6114-4049-B057-500F34290E95}"/>
          </ac:spMkLst>
        </pc:spChg>
        <pc:spChg chg="del">
          <ac:chgData name="Grégory Morel" userId="732ee2fcb39904ba" providerId="LiveId" clId="{76970D05-9C73-4B13-83BD-ECE1AFC51222}" dt="2021-04-15T19:37:26.498" v="8044" actId="478"/>
          <ac:spMkLst>
            <pc:docMk/>
            <pc:sldMk cId="3324514021" sldId="780"/>
            <ac:spMk id="61" creationId="{AA109F80-478D-4CB7-A827-BECD94B56C91}"/>
          </ac:spMkLst>
        </pc:spChg>
        <pc:spChg chg="del">
          <ac:chgData name="Grégory Morel" userId="732ee2fcb39904ba" providerId="LiveId" clId="{76970D05-9C73-4B13-83BD-ECE1AFC51222}" dt="2021-04-15T19:37:26.498" v="8044" actId="478"/>
          <ac:spMkLst>
            <pc:docMk/>
            <pc:sldMk cId="3324514021" sldId="780"/>
            <ac:spMk id="62" creationId="{73FA7709-6052-4D08-8B56-3B3A7A2F035C}"/>
          </ac:spMkLst>
        </pc:spChg>
        <pc:spChg chg="del">
          <ac:chgData name="Grégory Morel" userId="732ee2fcb39904ba" providerId="LiveId" clId="{76970D05-9C73-4B13-83BD-ECE1AFC51222}" dt="2021-04-15T19:37:26.498" v="8044" actId="478"/>
          <ac:spMkLst>
            <pc:docMk/>
            <pc:sldMk cId="3324514021" sldId="780"/>
            <ac:spMk id="63" creationId="{5D0AC65E-F311-42F7-80BE-4FADBC912295}"/>
          </ac:spMkLst>
        </pc:spChg>
        <pc:grpChg chg="mod">
          <ac:chgData name="Grégory Morel" userId="732ee2fcb39904ba" providerId="LiveId" clId="{76970D05-9C73-4B13-83BD-ECE1AFC51222}" dt="2021-04-15T20:31:38.676" v="8771" actId="1038"/>
          <ac:grpSpMkLst>
            <pc:docMk/>
            <pc:sldMk cId="3324514021" sldId="780"/>
            <ac:grpSpMk id="6" creationId="{B10A5F68-1A10-4014-813D-C312101445E4}"/>
          </ac:grpSpMkLst>
        </pc:grpChg>
        <pc:inkChg chg="add">
          <ac:chgData name="Grégory Morel" userId="732ee2fcb39904ba" providerId="LiveId" clId="{76970D05-9C73-4B13-83BD-ECE1AFC51222}" dt="2021-04-16T06:43:14.864" v="11825"/>
          <ac:inkMkLst>
            <pc:docMk/>
            <pc:sldMk cId="3324514021" sldId="780"/>
            <ac:inkMk id="3" creationId="{E1FDE0F9-2B20-43DB-ACB7-BB5B922755AB}"/>
          </ac:inkMkLst>
        </pc:inkChg>
      </pc:sldChg>
      <pc:sldChg chg="addSp delSp modSp add delAnim modAnim modNotesTx">
        <pc:chgData name="Grégory Morel" userId="732ee2fcb39904ba" providerId="LiveId" clId="{76970D05-9C73-4B13-83BD-ECE1AFC51222}" dt="2021-04-16T07:06:08.994" v="11826"/>
        <pc:sldMkLst>
          <pc:docMk/>
          <pc:sldMk cId="1552142073" sldId="781"/>
        </pc:sldMkLst>
        <pc:spChg chg="add del">
          <ac:chgData name="Grégory Morel" userId="732ee2fcb39904ba" providerId="LiveId" clId="{76970D05-9C73-4B13-83BD-ECE1AFC51222}" dt="2021-04-15T21:00:43.969" v="9774"/>
          <ac:spMkLst>
            <pc:docMk/>
            <pc:sldMk cId="1552142073" sldId="781"/>
            <ac:spMk id="5" creationId="{4FD5AF9B-7852-4F2A-B570-ADDD568AB3A3}"/>
          </ac:spMkLst>
        </pc:spChg>
        <pc:spChg chg="mod">
          <ac:chgData name="Grégory Morel" userId="732ee2fcb39904ba" providerId="LiveId" clId="{76970D05-9C73-4B13-83BD-ECE1AFC51222}" dt="2021-04-15T20:40:36.726" v="9113" actId="14100"/>
          <ac:spMkLst>
            <pc:docMk/>
            <pc:sldMk cId="1552142073" sldId="781"/>
            <ac:spMk id="7" creationId="{CFA59757-7114-4935-8716-D803FA13DAF7}"/>
          </ac:spMkLst>
        </pc:spChg>
        <pc:spChg chg="del">
          <ac:chgData name="Grégory Morel" userId="732ee2fcb39904ba" providerId="LiveId" clId="{76970D05-9C73-4B13-83BD-ECE1AFC51222}" dt="2021-04-15T20:23:32.173" v="8636" actId="478"/>
          <ac:spMkLst>
            <pc:docMk/>
            <pc:sldMk cId="1552142073" sldId="781"/>
            <ac:spMk id="8" creationId="{E6FC2DC5-7686-4454-809C-BF62E0635703}"/>
          </ac:spMkLst>
        </pc:spChg>
        <pc:spChg chg="mod">
          <ac:chgData name="Grégory Morel" userId="732ee2fcb39904ba" providerId="LiveId" clId="{76970D05-9C73-4B13-83BD-ECE1AFC51222}" dt="2021-04-15T20:22:45.281" v="8563" actId="20577"/>
          <ac:spMkLst>
            <pc:docMk/>
            <pc:sldMk cId="1552142073" sldId="781"/>
            <ac:spMk id="9" creationId="{22A8601A-E6D1-4485-9B63-80F859BEE014}"/>
          </ac:spMkLst>
        </pc:spChg>
        <pc:spChg chg="del">
          <ac:chgData name="Grégory Morel" userId="732ee2fcb39904ba" providerId="LiveId" clId="{76970D05-9C73-4B13-83BD-ECE1AFC51222}" dt="2021-04-15T20:23:32.173" v="8636" actId="478"/>
          <ac:spMkLst>
            <pc:docMk/>
            <pc:sldMk cId="1552142073" sldId="781"/>
            <ac:spMk id="11" creationId="{8E776553-B8D2-4778-8A5C-927DA2435DC7}"/>
          </ac:spMkLst>
        </pc:spChg>
        <pc:spChg chg="del">
          <ac:chgData name="Grégory Morel" userId="732ee2fcb39904ba" providerId="LiveId" clId="{76970D05-9C73-4B13-83BD-ECE1AFC51222}" dt="2021-04-15T20:23:32.173" v="8636" actId="478"/>
          <ac:spMkLst>
            <pc:docMk/>
            <pc:sldMk cId="1552142073" sldId="781"/>
            <ac:spMk id="12" creationId="{9039C686-C47E-4D6D-A2A9-75D543699CCB}"/>
          </ac:spMkLst>
        </pc:spChg>
        <pc:spChg chg="del">
          <ac:chgData name="Grégory Morel" userId="732ee2fcb39904ba" providerId="LiveId" clId="{76970D05-9C73-4B13-83BD-ECE1AFC51222}" dt="2021-04-15T20:23:32.173" v="8636" actId="478"/>
          <ac:spMkLst>
            <pc:docMk/>
            <pc:sldMk cId="1552142073" sldId="781"/>
            <ac:spMk id="13" creationId="{53181E1E-AE36-485E-A2B6-A7344EB2519F}"/>
          </ac:spMkLst>
        </pc:spChg>
        <pc:spChg chg="del">
          <ac:chgData name="Grégory Morel" userId="732ee2fcb39904ba" providerId="LiveId" clId="{76970D05-9C73-4B13-83BD-ECE1AFC51222}" dt="2021-04-15T20:23:32.173" v="8636" actId="478"/>
          <ac:spMkLst>
            <pc:docMk/>
            <pc:sldMk cId="1552142073" sldId="781"/>
            <ac:spMk id="14" creationId="{A8A853E4-1BE7-4382-BEDF-CFC1CEEFBCBF}"/>
          </ac:spMkLst>
        </pc:spChg>
        <pc:spChg chg="del">
          <ac:chgData name="Grégory Morel" userId="732ee2fcb39904ba" providerId="LiveId" clId="{76970D05-9C73-4B13-83BD-ECE1AFC51222}" dt="2021-04-15T20:23:32.173" v="8636" actId="478"/>
          <ac:spMkLst>
            <pc:docMk/>
            <pc:sldMk cId="1552142073" sldId="781"/>
            <ac:spMk id="15" creationId="{40028BC3-D164-4177-B978-D7070D66F923}"/>
          </ac:spMkLst>
        </pc:spChg>
        <pc:spChg chg="add mod">
          <ac:chgData name="Grégory Morel" userId="732ee2fcb39904ba" providerId="LiveId" clId="{76970D05-9C73-4B13-83BD-ECE1AFC51222}" dt="2021-04-15T20:43:06.004" v="9249" actId="20577"/>
          <ac:spMkLst>
            <pc:docMk/>
            <pc:sldMk cId="1552142073" sldId="781"/>
            <ac:spMk id="21" creationId="{670CFEC5-2690-4F1C-8398-9E49EA61F020}"/>
          </ac:spMkLst>
        </pc:spChg>
        <pc:spChg chg="add mod">
          <ac:chgData name="Grégory Morel" userId="732ee2fcb39904ba" providerId="LiveId" clId="{76970D05-9C73-4B13-83BD-ECE1AFC51222}" dt="2021-04-15T20:42:29.964" v="9228" actId="1076"/>
          <ac:spMkLst>
            <pc:docMk/>
            <pc:sldMk cId="1552142073" sldId="781"/>
            <ac:spMk id="22" creationId="{6FBF7D0D-1DA8-45C8-874E-488001910E50}"/>
          </ac:spMkLst>
        </pc:spChg>
        <pc:picChg chg="add mod">
          <ac:chgData name="Grégory Morel" userId="732ee2fcb39904ba" providerId="LiveId" clId="{76970D05-9C73-4B13-83BD-ECE1AFC51222}" dt="2021-04-15T20:40:47.074" v="9116" actId="1076"/>
          <ac:picMkLst>
            <pc:docMk/>
            <pc:sldMk cId="1552142073" sldId="781"/>
            <ac:picMk id="3" creationId="{A7F31DBE-D611-4076-8EA1-B6D221AA6314}"/>
          </ac:picMkLst>
        </pc:picChg>
        <pc:picChg chg="add mod">
          <ac:chgData name="Grégory Morel" userId="732ee2fcb39904ba" providerId="LiveId" clId="{76970D05-9C73-4B13-83BD-ECE1AFC51222}" dt="2021-04-15T20:40:45.143" v="9115" actId="1076"/>
          <ac:picMkLst>
            <pc:docMk/>
            <pc:sldMk cId="1552142073" sldId="781"/>
            <ac:picMk id="4" creationId="{9E59585E-E61C-42AA-8FAD-172826D081E0}"/>
          </ac:picMkLst>
        </pc:picChg>
        <pc:inkChg chg="add">
          <ac:chgData name="Grégory Morel" userId="732ee2fcb39904ba" providerId="LiveId" clId="{76970D05-9C73-4B13-83BD-ECE1AFC51222}" dt="2021-04-16T07:06:08.994" v="11826"/>
          <ac:inkMkLst>
            <pc:docMk/>
            <pc:sldMk cId="1552142073" sldId="781"/>
            <ac:inkMk id="5" creationId="{5249F475-A47F-4BD5-B4AD-1715A3F19B19}"/>
          </ac:inkMkLst>
        </pc:inkChg>
        <pc:cxnChg chg="del mod">
          <ac:chgData name="Grégory Morel" userId="732ee2fcb39904ba" providerId="LiveId" clId="{76970D05-9C73-4B13-83BD-ECE1AFC51222}" dt="2021-04-15T20:23:32.173" v="8636" actId="478"/>
          <ac:cxnSpMkLst>
            <pc:docMk/>
            <pc:sldMk cId="1552142073" sldId="781"/>
            <ac:cxnSpMk id="16" creationId="{A6541685-B851-4C83-AEC0-6E65A5886463}"/>
          </ac:cxnSpMkLst>
        </pc:cxnChg>
        <pc:cxnChg chg="del mod">
          <ac:chgData name="Grégory Morel" userId="732ee2fcb39904ba" providerId="LiveId" clId="{76970D05-9C73-4B13-83BD-ECE1AFC51222}" dt="2021-04-15T20:23:32.173" v="8636" actId="478"/>
          <ac:cxnSpMkLst>
            <pc:docMk/>
            <pc:sldMk cId="1552142073" sldId="781"/>
            <ac:cxnSpMk id="17" creationId="{F8A5BA20-1501-4AA2-95CF-474FA600AA9A}"/>
          </ac:cxnSpMkLst>
        </pc:cxnChg>
        <pc:cxnChg chg="del mod">
          <ac:chgData name="Grégory Morel" userId="732ee2fcb39904ba" providerId="LiveId" clId="{76970D05-9C73-4B13-83BD-ECE1AFC51222}" dt="2021-04-15T20:23:32.173" v="8636" actId="478"/>
          <ac:cxnSpMkLst>
            <pc:docMk/>
            <pc:sldMk cId="1552142073" sldId="781"/>
            <ac:cxnSpMk id="18" creationId="{ADC6EE45-2133-428A-BD41-CD9101F19C5C}"/>
          </ac:cxnSpMkLst>
        </pc:cxnChg>
        <pc:cxnChg chg="del mod">
          <ac:chgData name="Grégory Morel" userId="732ee2fcb39904ba" providerId="LiveId" clId="{76970D05-9C73-4B13-83BD-ECE1AFC51222}" dt="2021-04-15T20:23:32.173" v="8636" actId="478"/>
          <ac:cxnSpMkLst>
            <pc:docMk/>
            <pc:sldMk cId="1552142073" sldId="781"/>
            <ac:cxnSpMk id="19" creationId="{D94106F4-3877-47DC-A1BD-22364020D35B}"/>
          </ac:cxnSpMkLst>
        </pc:cxnChg>
        <pc:cxnChg chg="del mod">
          <ac:chgData name="Grégory Morel" userId="732ee2fcb39904ba" providerId="LiveId" clId="{76970D05-9C73-4B13-83BD-ECE1AFC51222}" dt="2021-04-15T20:23:32.173" v="8636" actId="478"/>
          <ac:cxnSpMkLst>
            <pc:docMk/>
            <pc:sldMk cId="1552142073" sldId="781"/>
            <ac:cxnSpMk id="20" creationId="{38C354E5-E128-463E-92ED-E380110E8672}"/>
          </ac:cxnSpMkLst>
        </pc:cxnChg>
      </pc:sldChg>
      <pc:sldChg chg="addSp modSp add modNotesTx">
        <pc:chgData name="Grégory Morel" userId="732ee2fcb39904ba" providerId="LiveId" clId="{76970D05-9C73-4B13-83BD-ECE1AFC51222}" dt="2021-04-19T14:38:12.811" v="12106" actId="113"/>
        <pc:sldMkLst>
          <pc:docMk/>
          <pc:sldMk cId="959230896" sldId="782"/>
        </pc:sldMkLst>
        <pc:spChg chg="mod">
          <ac:chgData name="Grégory Morel" userId="732ee2fcb39904ba" providerId="LiveId" clId="{76970D05-9C73-4B13-83BD-ECE1AFC51222}" dt="2021-04-15T22:13:42.154" v="11496" actId="20577"/>
          <ac:spMkLst>
            <pc:docMk/>
            <pc:sldMk cId="959230896" sldId="782"/>
            <ac:spMk id="7" creationId="{CFA59757-7114-4935-8716-D803FA13DAF7}"/>
          </ac:spMkLst>
        </pc:spChg>
        <pc:spChg chg="mod">
          <ac:chgData name="Grégory Morel" userId="732ee2fcb39904ba" providerId="LiveId" clId="{76970D05-9C73-4B13-83BD-ECE1AFC51222}" dt="2021-04-16T00:11:29.440" v="11822" actId="20577"/>
          <ac:spMkLst>
            <pc:docMk/>
            <pc:sldMk cId="959230896" sldId="782"/>
            <ac:spMk id="9" creationId="{22A8601A-E6D1-4485-9B63-80F859BEE014}"/>
          </ac:spMkLst>
        </pc:spChg>
        <pc:picChg chg="add mod">
          <ac:chgData name="Grégory Morel" userId="732ee2fcb39904ba" providerId="LiveId" clId="{76970D05-9C73-4B13-83BD-ECE1AFC51222}" dt="2021-04-15T22:09:54.611" v="11263" actId="1076"/>
          <ac:picMkLst>
            <pc:docMk/>
            <pc:sldMk cId="959230896" sldId="782"/>
            <ac:picMk id="3" creationId="{C1FC2A09-7B9D-41FC-BF5A-4C7E395CBDC9}"/>
          </ac:picMkLst>
        </pc:picChg>
        <pc:inkChg chg="add">
          <ac:chgData name="Grégory Morel" userId="732ee2fcb39904ba" providerId="LiveId" clId="{76970D05-9C73-4B13-83BD-ECE1AFC51222}" dt="2021-04-16T07:06:08.994" v="11826"/>
          <ac:inkMkLst>
            <pc:docMk/>
            <pc:sldMk cId="959230896" sldId="782"/>
            <ac:inkMk id="4" creationId="{479FC10B-115C-4316-A40F-348034917DEB}"/>
          </ac:inkMkLst>
        </pc:inkChg>
      </pc:sldChg>
      <pc:sldChg chg="addSp delSp modSp add del modNotesTx">
        <pc:chgData name="Grégory Morel" userId="732ee2fcb39904ba" providerId="LiveId" clId="{76970D05-9C73-4B13-83BD-ECE1AFC51222}" dt="2021-04-15T20:55:56.314" v="9653" actId="2696"/>
        <pc:sldMkLst>
          <pc:docMk/>
          <pc:sldMk cId="2659272978" sldId="783"/>
        </pc:sldMkLst>
        <pc:spChg chg="mod">
          <ac:chgData name="Grégory Morel" userId="732ee2fcb39904ba" providerId="LiveId" clId="{76970D05-9C73-4B13-83BD-ECE1AFC51222}" dt="2021-04-15T20:54:59.028" v="9623" actId="20577"/>
          <ac:spMkLst>
            <pc:docMk/>
            <pc:sldMk cId="2659272978" sldId="783"/>
            <ac:spMk id="2" creationId="{00000000-0000-0000-0000-000000000000}"/>
          </ac:spMkLst>
        </pc:spChg>
        <pc:spChg chg="mod">
          <ac:chgData name="Grégory Morel" userId="732ee2fcb39904ba" providerId="LiveId" clId="{76970D05-9C73-4B13-83BD-ECE1AFC51222}" dt="2021-04-15T20:55:18.263" v="9643" actId="20577"/>
          <ac:spMkLst>
            <pc:docMk/>
            <pc:sldMk cId="2659272978" sldId="783"/>
            <ac:spMk id="7" creationId="{CFA59757-7114-4935-8716-D803FA13DAF7}"/>
          </ac:spMkLst>
        </pc:spChg>
        <pc:spChg chg="mod">
          <ac:chgData name="Grégory Morel" userId="732ee2fcb39904ba" providerId="LiveId" clId="{76970D05-9C73-4B13-83BD-ECE1AFC51222}" dt="2021-04-15T20:55:07.232" v="9639" actId="20577"/>
          <ac:spMkLst>
            <pc:docMk/>
            <pc:sldMk cId="2659272978" sldId="783"/>
            <ac:spMk id="9" creationId="{22A8601A-E6D1-4485-9B63-80F859BEE014}"/>
          </ac:spMkLst>
        </pc:spChg>
        <pc:spChg chg="del">
          <ac:chgData name="Grégory Morel" userId="732ee2fcb39904ba" providerId="LiveId" clId="{76970D05-9C73-4B13-83BD-ECE1AFC51222}" dt="2021-04-15T20:46:13.008" v="9252" actId="478"/>
          <ac:spMkLst>
            <pc:docMk/>
            <pc:sldMk cId="2659272978" sldId="783"/>
            <ac:spMk id="21" creationId="{670CFEC5-2690-4F1C-8398-9E49EA61F020}"/>
          </ac:spMkLst>
        </pc:spChg>
        <pc:spChg chg="del">
          <ac:chgData name="Grégory Morel" userId="732ee2fcb39904ba" providerId="LiveId" clId="{76970D05-9C73-4B13-83BD-ECE1AFC51222}" dt="2021-04-15T20:46:13.008" v="9252" actId="478"/>
          <ac:spMkLst>
            <pc:docMk/>
            <pc:sldMk cId="2659272978" sldId="783"/>
            <ac:spMk id="22" creationId="{6FBF7D0D-1DA8-45C8-874E-488001910E50}"/>
          </ac:spMkLst>
        </pc:spChg>
        <pc:picChg chg="del">
          <ac:chgData name="Grégory Morel" userId="732ee2fcb39904ba" providerId="LiveId" clId="{76970D05-9C73-4B13-83BD-ECE1AFC51222}" dt="2021-04-15T20:46:13.008" v="9252" actId="478"/>
          <ac:picMkLst>
            <pc:docMk/>
            <pc:sldMk cId="2659272978" sldId="783"/>
            <ac:picMk id="3" creationId="{A7F31DBE-D611-4076-8EA1-B6D221AA6314}"/>
          </ac:picMkLst>
        </pc:picChg>
        <pc:picChg chg="del">
          <ac:chgData name="Grégory Morel" userId="732ee2fcb39904ba" providerId="LiveId" clId="{76970D05-9C73-4B13-83BD-ECE1AFC51222}" dt="2021-04-15T20:46:13.008" v="9252" actId="478"/>
          <ac:picMkLst>
            <pc:docMk/>
            <pc:sldMk cId="2659272978" sldId="783"/>
            <ac:picMk id="4" creationId="{9E59585E-E61C-42AA-8FAD-172826D081E0}"/>
          </ac:picMkLst>
        </pc:picChg>
        <pc:picChg chg="add mod">
          <ac:chgData name="Grégory Morel" userId="732ee2fcb39904ba" providerId="LiveId" clId="{76970D05-9C73-4B13-83BD-ECE1AFC51222}" dt="2021-04-15T20:55:24.184" v="9644" actId="1076"/>
          <ac:picMkLst>
            <pc:docMk/>
            <pc:sldMk cId="2659272978" sldId="783"/>
            <ac:picMk id="5" creationId="{51779AFF-55FC-4F7F-9218-BF77954A48FB}"/>
          </ac:picMkLst>
        </pc:picChg>
        <pc:picChg chg="add del">
          <ac:chgData name="Grégory Morel" userId="732ee2fcb39904ba" providerId="LiveId" clId="{76970D05-9C73-4B13-83BD-ECE1AFC51222}" dt="2021-04-15T20:55:28.565" v="9646"/>
          <ac:picMkLst>
            <pc:docMk/>
            <pc:sldMk cId="2659272978" sldId="783"/>
            <ac:picMk id="11" creationId="{42B917F2-6E7C-4644-93C9-62C513D45BE7}"/>
          </ac:picMkLst>
        </pc:picChg>
      </pc:sldChg>
      <pc:sldChg chg="add del">
        <pc:chgData name="Grégory Morel" userId="732ee2fcb39904ba" providerId="LiveId" clId="{76970D05-9C73-4B13-83BD-ECE1AFC51222}" dt="2021-04-15T20:41:14.720" v="9136"/>
        <pc:sldMkLst>
          <pc:docMk/>
          <pc:sldMk cId="2794494169" sldId="783"/>
        </pc:sldMkLst>
      </pc:sldChg>
      <pc:sldChg chg="addSp delSp modSp add">
        <pc:chgData name="Grégory Morel" userId="732ee2fcb39904ba" providerId="LiveId" clId="{76970D05-9C73-4B13-83BD-ECE1AFC51222}" dt="2021-04-15T21:20:49.435" v="10411" actId="1076"/>
        <pc:sldMkLst>
          <pc:docMk/>
          <pc:sldMk cId="1776453029" sldId="784"/>
        </pc:sldMkLst>
        <pc:spChg chg="mod">
          <ac:chgData name="Grégory Morel" userId="732ee2fcb39904ba" providerId="LiveId" clId="{76970D05-9C73-4B13-83BD-ECE1AFC51222}" dt="2021-04-15T21:16:11.132" v="10313" actId="20577"/>
          <ac:spMkLst>
            <pc:docMk/>
            <pc:sldMk cId="1776453029" sldId="784"/>
            <ac:spMk id="2" creationId="{00000000-0000-0000-0000-000000000000}"/>
          </ac:spMkLst>
        </pc:spChg>
        <pc:spChg chg="add del">
          <ac:chgData name="Grégory Morel" userId="732ee2fcb39904ba" providerId="LiveId" clId="{76970D05-9C73-4B13-83BD-ECE1AFC51222}" dt="2021-04-15T21:19:59.993" v="10406" actId="478"/>
          <ac:spMkLst>
            <pc:docMk/>
            <pc:sldMk cId="1776453029" sldId="784"/>
            <ac:spMk id="4" creationId="{6F1ED216-227D-4477-A5D2-F42E6D9962D6}"/>
          </ac:spMkLst>
        </pc:spChg>
        <pc:spChg chg="add del mod">
          <ac:chgData name="Grégory Morel" userId="732ee2fcb39904ba" providerId="LiveId" clId="{76970D05-9C73-4B13-83BD-ECE1AFC51222}" dt="2021-04-15T20:55:41.276" v="9649" actId="478"/>
          <ac:spMkLst>
            <pc:docMk/>
            <pc:sldMk cId="1776453029" sldId="784"/>
            <ac:spMk id="4" creationId="{95C5DB73-2AD5-49E9-8CAD-B83D59079CF6}"/>
          </ac:spMkLst>
        </pc:spChg>
        <pc:spChg chg="mod">
          <ac:chgData name="Grégory Morel" userId="732ee2fcb39904ba" providerId="LiveId" clId="{76970D05-9C73-4B13-83BD-ECE1AFC51222}" dt="2021-04-15T21:19:11.527" v="10404" actId="20577"/>
          <ac:spMkLst>
            <pc:docMk/>
            <pc:sldMk cId="1776453029" sldId="784"/>
            <ac:spMk id="7" creationId="{CFA59757-7114-4935-8716-D803FA13DAF7}"/>
          </ac:spMkLst>
        </pc:spChg>
        <pc:spChg chg="del">
          <ac:chgData name="Grégory Morel" userId="732ee2fcb39904ba" providerId="LiveId" clId="{76970D05-9C73-4B13-83BD-ECE1AFC51222}" dt="2021-04-15T20:55:39.145" v="9648" actId="478"/>
          <ac:spMkLst>
            <pc:docMk/>
            <pc:sldMk cId="1776453029" sldId="784"/>
            <ac:spMk id="9" creationId="{22A8601A-E6D1-4485-9B63-80F859BEE014}"/>
          </ac:spMkLst>
        </pc:spChg>
        <pc:picChg chg="add del">
          <ac:chgData name="Grégory Morel" userId="732ee2fcb39904ba" providerId="LiveId" clId="{76970D05-9C73-4B13-83BD-ECE1AFC51222}" dt="2021-04-15T21:17:41.186" v="10337" actId="478"/>
          <ac:picMkLst>
            <pc:docMk/>
            <pc:sldMk cId="1776453029" sldId="784"/>
            <ac:picMk id="3" creationId="{BDB301F3-ECDB-4C1C-9AA1-F41134EB4F3B}"/>
          </ac:picMkLst>
        </pc:picChg>
        <pc:picChg chg="del">
          <ac:chgData name="Grégory Morel" userId="732ee2fcb39904ba" providerId="LiveId" clId="{76970D05-9C73-4B13-83BD-ECE1AFC51222}" dt="2021-04-15T21:16:24.628" v="10315" actId="478"/>
          <ac:picMkLst>
            <pc:docMk/>
            <pc:sldMk cId="1776453029" sldId="784"/>
            <ac:picMk id="5" creationId="{51779AFF-55FC-4F7F-9218-BF77954A48FB}"/>
          </ac:picMkLst>
        </pc:picChg>
        <pc:picChg chg="add mod">
          <ac:chgData name="Grégory Morel" userId="732ee2fcb39904ba" providerId="LiveId" clId="{76970D05-9C73-4B13-83BD-ECE1AFC51222}" dt="2021-04-15T21:20:49.435" v="10411" actId="1076"/>
          <ac:picMkLst>
            <pc:docMk/>
            <pc:sldMk cId="1776453029" sldId="784"/>
            <ac:picMk id="6" creationId="{42EB98D0-CDB6-4134-90FB-9CF0212762D1}"/>
          </ac:picMkLst>
        </pc:picChg>
      </pc:sldChg>
      <pc:sldChg chg="addSp modSp add del">
        <pc:chgData name="Grégory Morel" userId="732ee2fcb39904ba" providerId="LiveId" clId="{76970D05-9C73-4B13-83BD-ECE1AFC51222}" dt="2021-04-15T21:13:20.399" v="10185" actId="2696"/>
        <pc:sldMkLst>
          <pc:docMk/>
          <pc:sldMk cId="1373355924" sldId="785"/>
        </pc:sldMkLst>
        <pc:spChg chg="add mod">
          <ac:chgData name="Grégory Morel" userId="732ee2fcb39904ba" providerId="LiveId" clId="{76970D05-9C73-4B13-83BD-ECE1AFC51222}" dt="2021-04-15T21:06:35.430" v="9923" actId="571"/>
          <ac:spMkLst>
            <pc:docMk/>
            <pc:sldMk cId="1373355924" sldId="785"/>
            <ac:spMk id="6" creationId="{2D0F87E9-98E2-406E-B002-BF7732D423E4}"/>
          </ac:spMkLst>
        </pc:spChg>
        <pc:spChg chg="mod">
          <ac:chgData name="Grégory Morel" userId="732ee2fcb39904ba" providerId="LiveId" clId="{76970D05-9C73-4B13-83BD-ECE1AFC51222}" dt="2021-04-15T20:59:45.601" v="9772" actId="207"/>
          <ac:spMkLst>
            <pc:docMk/>
            <pc:sldMk cId="1373355924" sldId="785"/>
            <ac:spMk id="7" creationId="{CFA59757-7114-4935-8716-D803FA13DAF7}"/>
          </ac:spMkLst>
        </pc:spChg>
        <pc:picChg chg="mod">
          <ac:chgData name="Grégory Morel" userId="732ee2fcb39904ba" providerId="LiveId" clId="{76970D05-9C73-4B13-83BD-ECE1AFC51222}" dt="2021-04-15T20:58:39.957" v="9665" actId="1076"/>
          <ac:picMkLst>
            <pc:docMk/>
            <pc:sldMk cId="1373355924" sldId="785"/>
            <ac:picMk id="5" creationId="{51779AFF-55FC-4F7F-9218-BF77954A48FB}"/>
          </ac:picMkLst>
        </pc:picChg>
        <pc:picChg chg="add mod">
          <ac:chgData name="Grégory Morel" userId="732ee2fcb39904ba" providerId="LiveId" clId="{76970D05-9C73-4B13-83BD-ECE1AFC51222}" dt="2021-04-15T21:06:35.430" v="9923" actId="571"/>
          <ac:picMkLst>
            <pc:docMk/>
            <pc:sldMk cId="1373355924" sldId="785"/>
            <ac:picMk id="8" creationId="{5AB27CFA-F54E-4C0C-AE56-7AC4B17D599B}"/>
          </ac:picMkLst>
        </pc:picChg>
      </pc:sldChg>
      <pc:sldChg chg="addSp delSp modSp add modNotesTx">
        <pc:chgData name="Grégory Morel" userId="732ee2fcb39904ba" providerId="LiveId" clId="{76970D05-9C73-4B13-83BD-ECE1AFC51222}" dt="2021-04-19T12:18:13.837" v="11968" actId="1036"/>
        <pc:sldMkLst>
          <pc:docMk/>
          <pc:sldMk cId="387518058" sldId="786"/>
        </pc:sldMkLst>
        <pc:spChg chg="mod">
          <ac:chgData name="Grégory Morel" userId="732ee2fcb39904ba" providerId="LiveId" clId="{76970D05-9C73-4B13-83BD-ECE1AFC51222}" dt="2021-04-19T12:18:07.818" v="11959" actId="20577"/>
          <ac:spMkLst>
            <pc:docMk/>
            <pc:sldMk cId="387518058" sldId="786"/>
            <ac:spMk id="7" creationId="{CFA59757-7114-4935-8716-D803FA13DAF7}"/>
          </ac:spMkLst>
        </pc:spChg>
        <pc:picChg chg="del">
          <ac:chgData name="Grégory Morel" userId="732ee2fcb39904ba" providerId="LiveId" clId="{76970D05-9C73-4B13-83BD-ECE1AFC51222}" dt="2021-04-15T21:06:27.440" v="9920" actId="478"/>
          <ac:picMkLst>
            <pc:docMk/>
            <pc:sldMk cId="387518058" sldId="786"/>
            <ac:picMk id="5" creationId="{51779AFF-55FC-4F7F-9218-BF77954A48FB}"/>
          </ac:picMkLst>
        </pc:picChg>
        <pc:picChg chg="add mod">
          <ac:chgData name="Grégory Morel" userId="732ee2fcb39904ba" providerId="LiveId" clId="{76970D05-9C73-4B13-83BD-ECE1AFC51222}" dt="2021-04-19T12:18:13.837" v="11968" actId="1036"/>
          <ac:picMkLst>
            <pc:docMk/>
            <pc:sldMk cId="387518058" sldId="786"/>
            <ac:picMk id="6" creationId="{8DF3A71B-A950-4C9F-94D7-9A47233B9D60}"/>
          </ac:picMkLst>
        </pc:picChg>
      </pc:sldChg>
      <pc:sldChg chg="addSp delSp modSp add mod setBg delAnim setClrOvrMap">
        <pc:chgData name="Grégory Morel" userId="732ee2fcb39904ba" providerId="LiveId" clId="{76970D05-9C73-4B13-83BD-ECE1AFC51222}" dt="2021-04-16T05:58:08.172" v="11824" actId="14100"/>
        <pc:sldMkLst>
          <pc:docMk/>
          <pc:sldMk cId="659980281" sldId="787"/>
        </pc:sldMkLst>
        <pc:spChg chg="mod">
          <ac:chgData name="Grégory Morel" userId="732ee2fcb39904ba" providerId="LiveId" clId="{76970D05-9C73-4B13-83BD-ECE1AFC51222}" dt="2021-04-15T21:43:14.876" v="10911" actId="26606"/>
          <ac:spMkLst>
            <pc:docMk/>
            <pc:sldMk cId="659980281" sldId="787"/>
            <ac:spMk id="2" creationId="{00000000-0000-0000-0000-000000000000}"/>
          </ac:spMkLst>
        </pc:spChg>
        <pc:spChg chg="add del">
          <ac:chgData name="Grégory Morel" userId="732ee2fcb39904ba" providerId="LiveId" clId="{76970D05-9C73-4B13-83BD-ECE1AFC51222}" dt="2021-04-15T21:42:39.244" v="10898"/>
          <ac:spMkLst>
            <pc:docMk/>
            <pc:sldMk cId="659980281" sldId="787"/>
            <ac:spMk id="3" creationId="{97539726-0832-4DB2-B672-1B0AA016E586}"/>
          </ac:spMkLst>
        </pc:spChg>
        <pc:spChg chg="add del">
          <ac:chgData name="Grégory Morel" userId="732ee2fcb39904ba" providerId="LiveId" clId="{76970D05-9C73-4B13-83BD-ECE1AFC51222}" dt="2021-04-15T21:42:43.273" v="10900"/>
          <ac:spMkLst>
            <pc:docMk/>
            <pc:sldMk cId="659980281" sldId="787"/>
            <ac:spMk id="4" creationId="{984F1425-A4E8-47E7-887D-FF430338D54C}"/>
          </ac:spMkLst>
        </pc:spChg>
        <pc:spChg chg="del">
          <ac:chgData name="Grégory Morel" userId="732ee2fcb39904ba" providerId="LiveId" clId="{76970D05-9C73-4B13-83BD-ECE1AFC51222}" dt="2021-04-15T21:40:31.505" v="10775" actId="478"/>
          <ac:spMkLst>
            <pc:docMk/>
            <pc:sldMk cId="659980281" sldId="787"/>
            <ac:spMk id="8" creationId="{1130F0BA-DDC4-4263-8476-08F3E435F63B}"/>
          </ac:spMkLst>
        </pc:spChg>
        <pc:spChg chg="mod ord">
          <ac:chgData name="Grégory Morel" userId="732ee2fcb39904ba" providerId="LiveId" clId="{76970D05-9C73-4B13-83BD-ECE1AFC51222}" dt="2021-04-16T05:58:08.172" v="11824" actId="14100"/>
          <ac:spMkLst>
            <pc:docMk/>
            <pc:sldMk cId="659980281" sldId="787"/>
            <ac:spMk id="10" creationId="{B1D7866F-D8C5-44F1-A427-8EBB9B4E43D9}"/>
          </ac:spMkLst>
        </pc:spChg>
        <pc:spChg chg="del">
          <ac:chgData name="Grégory Morel" userId="732ee2fcb39904ba" providerId="LiveId" clId="{76970D05-9C73-4B13-83BD-ECE1AFC51222}" dt="2021-04-15T21:40:31.505" v="10775" actId="478"/>
          <ac:spMkLst>
            <pc:docMk/>
            <pc:sldMk cId="659980281" sldId="787"/>
            <ac:spMk id="17" creationId="{A88F3F4D-080B-48B8-97ED-3D85B9B7D217}"/>
          </ac:spMkLst>
        </pc:spChg>
        <pc:spChg chg="del">
          <ac:chgData name="Grégory Morel" userId="732ee2fcb39904ba" providerId="LiveId" clId="{76970D05-9C73-4B13-83BD-ECE1AFC51222}" dt="2021-04-15T21:40:31.505" v="10775" actId="478"/>
          <ac:spMkLst>
            <pc:docMk/>
            <pc:sldMk cId="659980281" sldId="787"/>
            <ac:spMk id="18" creationId="{9D7053D6-59FF-4182-9FBD-BD818EAF04A8}"/>
          </ac:spMkLst>
        </pc:spChg>
        <pc:spChg chg="del">
          <ac:chgData name="Grégory Morel" userId="732ee2fcb39904ba" providerId="LiveId" clId="{76970D05-9C73-4B13-83BD-ECE1AFC51222}" dt="2021-04-15T21:40:31.505" v="10775" actId="478"/>
          <ac:spMkLst>
            <pc:docMk/>
            <pc:sldMk cId="659980281" sldId="787"/>
            <ac:spMk id="19" creationId="{E3FDBEA8-4F02-4351-B37E-C9234B800F31}"/>
          </ac:spMkLst>
        </pc:spChg>
        <pc:spChg chg="del">
          <ac:chgData name="Grégory Morel" userId="732ee2fcb39904ba" providerId="LiveId" clId="{76970D05-9C73-4B13-83BD-ECE1AFC51222}" dt="2021-04-15T21:40:31.505" v="10775" actId="478"/>
          <ac:spMkLst>
            <pc:docMk/>
            <pc:sldMk cId="659980281" sldId="787"/>
            <ac:spMk id="20" creationId="{7890A438-CBB7-41FE-BC54-76E8E6A71143}"/>
          </ac:spMkLst>
        </pc:spChg>
        <pc:spChg chg="del">
          <ac:chgData name="Grégory Morel" userId="732ee2fcb39904ba" providerId="LiveId" clId="{76970D05-9C73-4B13-83BD-ECE1AFC51222}" dt="2021-04-15T21:40:31.505" v="10775" actId="478"/>
          <ac:spMkLst>
            <pc:docMk/>
            <pc:sldMk cId="659980281" sldId="787"/>
            <ac:spMk id="21" creationId="{B21508AE-D8B2-4E49-A2EB-8F3A6E7F3EEE}"/>
          </ac:spMkLst>
        </pc:spChg>
        <pc:spChg chg="del">
          <ac:chgData name="Grégory Morel" userId="732ee2fcb39904ba" providerId="LiveId" clId="{76970D05-9C73-4B13-83BD-ECE1AFC51222}" dt="2021-04-15T21:40:31.505" v="10775" actId="478"/>
          <ac:spMkLst>
            <pc:docMk/>
            <pc:sldMk cId="659980281" sldId="787"/>
            <ac:spMk id="22" creationId="{6FAC05A1-CEC3-4B67-BDA4-F3E5D7391D30}"/>
          </ac:spMkLst>
        </pc:spChg>
        <pc:spChg chg="del">
          <ac:chgData name="Grégory Morel" userId="732ee2fcb39904ba" providerId="LiveId" clId="{76970D05-9C73-4B13-83BD-ECE1AFC51222}" dt="2021-04-15T21:40:31.505" v="10775" actId="478"/>
          <ac:spMkLst>
            <pc:docMk/>
            <pc:sldMk cId="659980281" sldId="787"/>
            <ac:spMk id="23" creationId="{E2EF8568-F18B-49D5-9FA0-99705FC56A73}"/>
          </ac:spMkLst>
        </pc:spChg>
        <pc:spChg chg="del">
          <ac:chgData name="Grégory Morel" userId="732ee2fcb39904ba" providerId="LiveId" clId="{76970D05-9C73-4B13-83BD-ECE1AFC51222}" dt="2021-04-15T21:40:31.505" v="10775" actId="478"/>
          <ac:spMkLst>
            <pc:docMk/>
            <pc:sldMk cId="659980281" sldId="787"/>
            <ac:spMk id="24" creationId="{0CAD428C-14A5-42C8-AA11-62FC7DA56FA3}"/>
          </ac:spMkLst>
        </pc:spChg>
        <pc:spChg chg="add mod">
          <ac:chgData name="Grégory Morel" userId="732ee2fcb39904ba" providerId="LiveId" clId="{76970D05-9C73-4B13-83BD-ECE1AFC51222}" dt="2021-04-15T21:45:54.991" v="10978" actId="20577"/>
          <ac:spMkLst>
            <pc:docMk/>
            <pc:sldMk cId="659980281" sldId="787"/>
            <ac:spMk id="44" creationId="{4D90975F-EE85-461F-BBD6-BD3081C45890}"/>
          </ac:spMkLst>
        </pc:spChg>
        <pc:spChg chg="mod ord">
          <ac:chgData name="Grégory Morel" userId="732ee2fcb39904ba" providerId="LiveId" clId="{76970D05-9C73-4B13-83BD-ECE1AFC51222}" dt="2021-04-15T21:43:14.876" v="10911" actId="26606"/>
          <ac:spMkLst>
            <pc:docMk/>
            <pc:sldMk cId="659980281" sldId="787"/>
            <ac:spMk id="45" creationId="{00000000-0000-0000-0000-000000000000}"/>
          </ac:spMkLst>
        </pc:spChg>
        <pc:spChg chg="add del">
          <ac:chgData name="Grégory Morel" userId="732ee2fcb39904ba" providerId="LiveId" clId="{76970D05-9C73-4B13-83BD-ECE1AFC51222}" dt="2021-04-15T21:42:57.738" v="10903" actId="26606"/>
          <ac:spMkLst>
            <pc:docMk/>
            <pc:sldMk cId="659980281" sldId="787"/>
            <ac:spMk id="47" creationId="{21540236-BFD5-4A9D-8840-4703E7F76825}"/>
          </ac:spMkLst>
        </pc:spChg>
        <pc:spChg chg="add del">
          <ac:chgData name="Grégory Morel" userId="732ee2fcb39904ba" providerId="LiveId" clId="{76970D05-9C73-4B13-83BD-ECE1AFC51222}" dt="2021-04-15T21:42:57.738" v="10903" actId="26606"/>
          <ac:spMkLst>
            <pc:docMk/>
            <pc:sldMk cId="659980281" sldId="787"/>
            <ac:spMk id="50" creationId="{2C61293E-6EBE-43EF-A52C-9BEBFD7679D4}"/>
          </ac:spMkLst>
        </pc:spChg>
        <pc:spChg chg="add del">
          <ac:chgData name="Grégory Morel" userId="732ee2fcb39904ba" providerId="LiveId" clId="{76970D05-9C73-4B13-83BD-ECE1AFC51222}" dt="2021-04-15T21:42:59.098" v="10905" actId="26606"/>
          <ac:spMkLst>
            <pc:docMk/>
            <pc:sldMk cId="659980281" sldId="787"/>
            <ac:spMk id="53" creationId="{F13C74B1-5B17-4795-BED0-7140497B445A}"/>
          </ac:spMkLst>
        </pc:spChg>
        <pc:spChg chg="add del">
          <ac:chgData name="Grégory Morel" userId="732ee2fcb39904ba" providerId="LiveId" clId="{76970D05-9C73-4B13-83BD-ECE1AFC51222}" dt="2021-04-15T21:42:59.098" v="10905" actId="26606"/>
          <ac:spMkLst>
            <pc:docMk/>
            <pc:sldMk cId="659980281" sldId="787"/>
            <ac:spMk id="54" creationId="{D4974D33-8DC5-464E-8C6D-BE58F0669C17}"/>
          </ac:spMkLst>
        </pc:spChg>
        <pc:spChg chg="add del">
          <ac:chgData name="Grégory Morel" userId="732ee2fcb39904ba" providerId="LiveId" clId="{76970D05-9C73-4B13-83BD-ECE1AFC51222}" dt="2021-04-15T21:43:02.328" v="10907" actId="26606"/>
          <ac:spMkLst>
            <pc:docMk/>
            <pc:sldMk cId="659980281" sldId="787"/>
            <ac:spMk id="56" creationId="{23E547B5-89CF-4EC0-96DE-25771AED0799}"/>
          </ac:spMkLst>
        </pc:spChg>
        <pc:spChg chg="add del">
          <ac:chgData name="Grégory Morel" userId="732ee2fcb39904ba" providerId="LiveId" clId="{76970D05-9C73-4B13-83BD-ECE1AFC51222}" dt="2021-04-15T21:43:02.328" v="10907" actId="26606"/>
          <ac:spMkLst>
            <pc:docMk/>
            <pc:sldMk cId="659980281" sldId="787"/>
            <ac:spMk id="58" creationId="{3F0B8CEB-8279-4E5E-A0CE-1FC9F71736F2}"/>
          </ac:spMkLst>
        </pc:spChg>
        <pc:spChg chg="add del">
          <ac:chgData name="Grégory Morel" userId="732ee2fcb39904ba" providerId="LiveId" clId="{76970D05-9C73-4B13-83BD-ECE1AFC51222}" dt="2021-04-15T21:43:03.044" v="10909" actId="26606"/>
          <ac:spMkLst>
            <pc:docMk/>
            <pc:sldMk cId="659980281" sldId="787"/>
            <ac:spMk id="60" creationId="{C5E6CFF1-2F42-4E10-9A97-F116F46F53FE}"/>
          </ac:spMkLst>
        </pc:spChg>
        <pc:spChg chg="del mod">
          <ac:chgData name="Grégory Morel" userId="732ee2fcb39904ba" providerId="LiveId" clId="{76970D05-9C73-4B13-83BD-ECE1AFC51222}" dt="2021-04-15T21:40:26.708" v="10773" actId="478"/>
          <ac:spMkLst>
            <pc:docMk/>
            <pc:sldMk cId="659980281" sldId="787"/>
            <ac:spMk id="72" creationId="{CAA5E498-F9F0-428E-AECE-DDE8B625F7FC}"/>
          </ac:spMkLst>
        </pc:spChg>
        <pc:picChg chg="add del mod ord">
          <ac:chgData name="Grégory Morel" userId="732ee2fcb39904ba" providerId="LiveId" clId="{76970D05-9C73-4B13-83BD-ECE1AFC51222}" dt="2021-04-15T21:43:15.520" v="10912"/>
          <ac:picMkLst>
            <pc:docMk/>
            <pc:sldMk cId="659980281" sldId="787"/>
            <ac:picMk id="5" creationId="{845C580C-4260-4E04-A941-2CFA6E911824}"/>
          </ac:picMkLst>
        </pc:picChg>
        <pc:picChg chg="add mod">
          <ac:chgData name="Grégory Morel" userId="732ee2fcb39904ba" providerId="LiveId" clId="{76970D05-9C73-4B13-83BD-ECE1AFC51222}" dt="2021-04-15T21:45:58.997" v="10979" actId="1076"/>
          <ac:picMkLst>
            <pc:docMk/>
            <pc:sldMk cId="659980281" sldId="787"/>
            <ac:picMk id="43" creationId="{98B897B4-3953-43CF-B2BD-93063EDD986F}"/>
          </ac:picMkLst>
        </pc:picChg>
        <pc:picChg chg="add del">
          <ac:chgData name="Grégory Morel" userId="732ee2fcb39904ba" providerId="LiveId" clId="{76970D05-9C73-4B13-83BD-ECE1AFC51222}" dt="2021-04-15T21:43:14.876" v="10911" actId="26606"/>
          <ac:picMkLst>
            <pc:docMk/>
            <pc:sldMk cId="659980281" sldId="787"/>
            <ac:picMk id="67" creationId="{54DDEBDD-D8BD-41A6-8A0D-B00E3768B0F9}"/>
          </ac:picMkLst>
        </pc:picChg>
        <pc:cxnChg chg="del mod">
          <ac:chgData name="Grégory Morel" userId="732ee2fcb39904ba" providerId="LiveId" clId="{76970D05-9C73-4B13-83BD-ECE1AFC51222}" dt="2021-04-15T21:40:31.505" v="10775" actId="478"/>
          <ac:cxnSpMkLst>
            <pc:docMk/>
            <pc:sldMk cId="659980281" sldId="787"/>
            <ac:cxnSpMk id="25" creationId="{4FE36196-9486-446F-AB00-F2733AC9BD4B}"/>
          </ac:cxnSpMkLst>
        </pc:cxnChg>
        <pc:cxnChg chg="del mod">
          <ac:chgData name="Grégory Morel" userId="732ee2fcb39904ba" providerId="LiveId" clId="{76970D05-9C73-4B13-83BD-ECE1AFC51222}" dt="2021-04-15T21:40:31.505" v="10775" actId="478"/>
          <ac:cxnSpMkLst>
            <pc:docMk/>
            <pc:sldMk cId="659980281" sldId="787"/>
            <ac:cxnSpMk id="33" creationId="{DABACA0A-AAC5-477C-BF5C-004D88EE8DEB}"/>
          </ac:cxnSpMkLst>
        </pc:cxnChg>
        <pc:cxnChg chg="del mod">
          <ac:chgData name="Grégory Morel" userId="732ee2fcb39904ba" providerId="LiveId" clId="{76970D05-9C73-4B13-83BD-ECE1AFC51222}" dt="2021-04-15T21:40:31.505" v="10775" actId="478"/>
          <ac:cxnSpMkLst>
            <pc:docMk/>
            <pc:sldMk cId="659980281" sldId="787"/>
            <ac:cxnSpMk id="36" creationId="{7C31FAD7-7C01-4480-99D7-5CD935F87E60}"/>
          </ac:cxnSpMkLst>
        </pc:cxnChg>
        <pc:cxnChg chg="del mod">
          <ac:chgData name="Grégory Morel" userId="732ee2fcb39904ba" providerId="LiveId" clId="{76970D05-9C73-4B13-83BD-ECE1AFC51222}" dt="2021-04-15T21:40:31.505" v="10775" actId="478"/>
          <ac:cxnSpMkLst>
            <pc:docMk/>
            <pc:sldMk cId="659980281" sldId="787"/>
            <ac:cxnSpMk id="39" creationId="{16502CC9-C7C5-45EC-84EA-767F234BB7CB}"/>
          </ac:cxnSpMkLst>
        </pc:cxnChg>
        <pc:cxnChg chg="del mod">
          <ac:chgData name="Grégory Morel" userId="732ee2fcb39904ba" providerId="LiveId" clId="{76970D05-9C73-4B13-83BD-ECE1AFC51222}" dt="2021-04-15T21:40:31.505" v="10775" actId="478"/>
          <ac:cxnSpMkLst>
            <pc:docMk/>
            <pc:sldMk cId="659980281" sldId="787"/>
            <ac:cxnSpMk id="42" creationId="{6CE255C2-A423-4650-BC1A-A4B14A93F8C7}"/>
          </ac:cxnSpMkLst>
        </pc:cxnChg>
        <pc:cxnChg chg="del mod">
          <ac:chgData name="Grégory Morel" userId="732ee2fcb39904ba" providerId="LiveId" clId="{76970D05-9C73-4B13-83BD-ECE1AFC51222}" dt="2021-04-15T21:40:31.505" v="10775" actId="478"/>
          <ac:cxnSpMkLst>
            <pc:docMk/>
            <pc:sldMk cId="659980281" sldId="787"/>
            <ac:cxnSpMk id="46" creationId="{09AA9D10-2E94-465D-BF01-42078C0EAAAD}"/>
          </ac:cxnSpMkLst>
        </pc:cxnChg>
        <pc:cxnChg chg="del mod">
          <ac:chgData name="Grégory Morel" userId="732ee2fcb39904ba" providerId="LiveId" clId="{76970D05-9C73-4B13-83BD-ECE1AFC51222}" dt="2021-04-15T21:40:31.505" v="10775" actId="478"/>
          <ac:cxnSpMkLst>
            <pc:docMk/>
            <pc:sldMk cId="659980281" sldId="787"/>
            <ac:cxnSpMk id="49" creationId="{4715DCF6-C680-4315-9F06-FC72B368C988}"/>
          </ac:cxnSpMkLst>
        </pc:cxnChg>
        <pc:cxnChg chg="del mod">
          <ac:chgData name="Grégory Morel" userId="732ee2fcb39904ba" providerId="LiveId" clId="{76970D05-9C73-4B13-83BD-ECE1AFC51222}" dt="2021-04-15T21:40:31.505" v="10775" actId="478"/>
          <ac:cxnSpMkLst>
            <pc:docMk/>
            <pc:sldMk cId="659980281" sldId="787"/>
            <ac:cxnSpMk id="52" creationId="{D710AEAD-6CA8-457B-B723-7D3EDD1ECF54}"/>
          </ac:cxnSpMkLst>
        </pc:cxnChg>
        <pc:cxnChg chg="del">
          <ac:chgData name="Grégory Morel" userId="732ee2fcb39904ba" providerId="LiveId" clId="{76970D05-9C73-4B13-83BD-ECE1AFC51222}" dt="2021-04-15T21:40:31.505" v="10775" actId="478"/>
          <ac:cxnSpMkLst>
            <pc:docMk/>
            <pc:sldMk cId="659980281" sldId="787"/>
            <ac:cxnSpMk id="57" creationId="{06130C54-EE95-4120-8207-828B0117688E}"/>
          </ac:cxnSpMkLst>
        </pc:cxnChg>
        <pc:cxnChg chg="del">
          <ac:chgData name="Grégory Morel" userId="732ee2fcb39904ba" providerId="LiveId" clId="{76970D05-9C73-4B13-83BD-ECE1AFC51222}" dt="2021-04-15T21:40:31.505" v="10775" actId="478"/>
          <ac:cxnSpMkLst>
            <pc:docMk/>
            <pc:sldMk cId="659980281" sldId="787"/>
            <ac:cxnSpMk id="61" creationId="{3E6CB8BB-2C10-4DD4-BC47-749FDFCD6032}"/>
          </ac:cxnSpMkLst>
        </pc:cxnChg>
        <pc:cxnChg chg="del">
          <ac:chgData name="Grégory Morel" userId="732ee2fcb39904ba" providerId="LiveId" clId="{76970D05-9C73-4B13-83BD-ECE1AFC51222}" dt="2021-04-15T21:40:28.977" v="10774" actId="478"/>
          <ac:cxnSpMkLst>
            <pc:docMk/>
            <pc:sldMk cId="659980281" sldId="787"/>
            <ac:cxnSpMk id="62" creationId="{5AA6343D-4A26-4E33-8CB6-C89C9B85C979}"/>
          </ac:cxnSpMkLst>
        </pc:cxnChg>
        <pc:cxnChg chg="del">
          <ac:chgData name="Grégory Morel" userId="732ee2fcb39904ba" providerId="LiveId" clId="{76970D05-9C73-4B13-83BD-ECE1AFC51222}" dt="2021-04-15T21:40:31.505" v="10775" actId="478"/>
          <ac:cxnSpMkLst>
            <pc:docMk/>
            <pc:sldMk cId="659980281" sldId="787"/>
            <ac:cxnSpMk id="63" creationId="{00839A1C-F82F-43A9-BC4E-6304AB7823B9}"/>
          </ac:cxnSpMkLst>
        </pc:cxnChg>
        <pc:cxnChg chg="del">
          <ac:chgData name="Grégory Morel" userId="732ee2fcb39904ba" providerId="LiveId" clId="{76970D05-9C73-4B13-83BD-ECE1AFC51222}" dt="2021-04-15T21:40:31.505" v="10775" actId="478"/>
          <ac:cxnSpMkLst>
            <pc:docMk/>
            <pc:sldMk cId="659980281" sldId="787"/>
            <ac:cxnSpMk id="64" creationId="{55D229F8-8F4D-420A-8CAD-7A4DFDD6DC9F}"/>
          </ac:cxnSpMkLst>
        </pc:cxnChg>
        <pc:cxnChg chg="add del">
          <ac:chgData name="Grégory Morel" userId="732ee2fcb39904ba" providerId="LiveId" clId="{76970D05-9C73-4B13-83BD-ECE1AFC51222}" dt="2021-04-15T21:43:03.044" v="10909" actId="26606"/>
          <ac:cxnSpMkLst>
            <pc:docMk/>
            <pc:sldMk cId="659980281" sldId="787"/>
            <ac:cxnSpMk id="65" creationId="{67182200-4859-4C8D-BCBB-55B245C28BA3}"/>
          </ac:cxnSpMkLst>
        </pc:cxnChg>
        <pc:cxnChg chg="del">
          <ac:chgData name="Grégory Morel" userId="732ee2fcb39904ba" providerId="LiveId" clId="{76970D05-9C73-4B13-83BD-ECE1AFC51222}" dt="2021-04-15T21:40:31.505" v="10775" actId="478"/>
          <ac:cxnSpMkLst>
            <pc:docMk/>
            <pc:sldMk cId="659980281" sldId="787"/>
            <ac:cxnSpMk id="70" creationId="{17FBE4F1-7D85-4C29-A792-BEA4A1368F60}"/>
          </ac:cxnSpMkLst>
        </pc:cxnChg>
        <pc:cxnChg chg="del">
          <ac:chgData name="Grégory Morel" userId="732ee2fcb39904ba" providerId="LiveId" clId="{76970D05-9C73-4B13-83BD-ECE1AFC51222}" dt="2021-04-15T21:40:31.505" v="10775" actId="478"/>
          <ac:cxnSpMkLst>
            <pc:docMk/>
            <pc:sldMk cId="659980281" sldId="787"/>
            <ac:cxnSpMk id="71" creationId="{D644165D-115E-4397-A602-74AD2A181F90}"/>
          </ac:cxnSpMkLst>
        </pc:cxnChg>
      </pc:sldChg>
    </pc:docChg>
  </pc:docChgLst>
  <pc:docChgLst>
    <pc:chgData name="Grégory Morel" userId="8a45a95f-50b8-483c-a5e8-a1e278167fe3" providerId="ADAL" clId="{6355093B-DFCA-408C-A791-E406A83F3EA0}"/>
    <pc:docChg chg="modMainMaster">
      <pc:chgData name="Grégory Morel" userId="8a45a95f-50b8-483c-a5e8-a1e278167fe3" providerId="ADAL" clId="{6355093B-DFCA-408C-A791-E406A83F3EA0}" dt="2023-03-31T12:59:51.688" v="1" actId="20577"/>
      <pc:docMkLst>
        <pc:docMk/>
      </pc:docMkLst>
      <pc:sldMasterChg chg="modSldLayout">
        <pc:chgData name="Grégory Morel" userId="8a45a95f-50b8-483c-a5e8-a1e278167fe3" providerId="ADAL" clId="{6355093B-DFCA-408C-A791-E406A83F3EA0}" dt="2023-03-31T12:59:51.688" v="1" actId="20577"/>
        <pc:sldMasterMkLst>
          <pc:docMk/>
          <pc:sldMasterMk cId="3660609799" sldId="2147483677"/>
        </pc:sldMasterMkLst>
        <pc:sldLayoutChg chg="modSp mod">
          <pc:chgData name="Grégory Morel" userId="8a45a95f-50b8-483c-a5e8-a1e278167fe3" providerId="ADAL" clId="{6355093B-DFCA-408C-A791-E406A83F3EA0}" dt="2023-03-31T12:59:51.688" v="1" actId="20577"/>
          <pc:sldLayoutMkLst>
            <pc:docMk/>
            <pc:sldMasterMk cId="3660609799" sldId="2147483677"/>
            <pc:sldLayoutMk cId="989561567" sldId="2147483678"/>
          </pc:sldLayoutMkLst>
          <pc:spChg chg="mod">
            <ac:chgData name="Grégory Morel" userId="8a45a95f-50b8-483c-a5e8-a1e278167fe3" providerId="ADAL" clId="{6355093B-DFCA-408C-A791-E406A83F3EA0}" dt="2023-03-31T12:59:51.688" v="1" actId="20577"/>
            <ac:spMkLst>
              <pc:docMk/>
              <pc:sldMasterMk cId="3660609799" sldId="2147483677"/>
              <pc:sldLayoutMk cId="989561567" sldId="2147483678"/>
              <ac:spMk id="17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3D31A-4729-41EE-B907-69024B27D457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3528C-9D31-438D-87F9-27A132134E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6665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CA5A7-B492-48DE-AC04-28E27A2EEFEF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78016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CA5A7-B492-48DE-AC04-28E27A2EEFEF}" type="slidenum">
              <a:rPr lang="bg-BG" smtClean="0"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533136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Très nombreuses applications du parcours </a:t>
            </a:r>
            <a:r>
              <a:rPr lang="fr-FR" noProof="0"/>
              <a:t>en profondeur</a:t>
            </a:r>
          </a:p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CA5A7-B492-48DE-AC04-28E27A2EEFEF}" type="slidenum">
              <a:rPr lang="bg-BG" smtClean="0"/>
              <a:t>11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61317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CA5A7-B492-48DE-AC04-28E27A2EEFEF}" type="slidenum">
              <a:rPr lang="bg-BG" smtClean="0"/>
              <a:t>12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27581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CA5A7-B492-48DE-AC04-28E27A2EEFEF}" type="slidenum">
              <a:rPr lang="bg-BG" smtClean="0"/>
              <a:t>13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02896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CA5A7-B492-48DE-AC04-28E27A2EEFEF}" type="slidenum">
              <a:rPr lang="bg-BG" smtClean="0"/>
              <a:t>14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956998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CA5A7-B492-48DE-AC04-28E27A2EEFEF}" type="slidenum">
              <a:rPr lang="bg-BG" smtClean="0"/>
              <a:t>15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184694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CA5A7-B492-48DE-AC04-28E27A2EEFEF}" type="slidenum">
              <a:rPr lang="bg-BG" smtClean="0"/>
              <a:t>16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078606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CA5A7-B492-48DE-AC04-28E27A2EEFEF}" type="slidenum">
              <a:rPr lang="bg-BG" smtClean="0"/>
              <a:t>17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800463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Définition récursive d’un arbre équilibré :</a:t>
            </a:r>
          </a:p>
          <a:p>
            <a:pPr marL="171450" marR="0" lvl="0" indent="-17145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noProof="0" dirty="0"/>
              <a:t>Le sous-arbre gauche est équilibré</a:t>
            </a:r>
          </a:p>
          <a:p>
            <a:pPr marL="171450" marR="0" lvl="0" indent="-17145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noProof="0" dirty="0"/>
              <a:t>Le sous-arbre droit est équilibré</a:t>
            </a:r>
          </a:p>
          <a:p>
            <a:pPr marL="171450" marR="0" lvl="0" indent="-17145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noProof="0" dirty="0"/>
              <a:t>La différence de hauteur entre les deux sous-arbres et au plus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CA5A7-B492-48DE-AC04-28E27A2EEFEF}" type="slidenum">
              <a:rPr lang="bg-BG" smtClean="0"/>
              <a:t>18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885616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AVL : de </a:t>
            </a:r>
            <a:r>
              <a:rPr lang="fr-FR" noProof="0" dirty="0" err="1"/>
              <a:t>Georgii</a:t>
            </a:r>
            <a:r>
              <a:rPr lang="fr-FR" noProof="0" dirty="0"/>
              <a:t> </a:t>
            </a:r>
            <a:r>
              <a:rPr lang="fr-FR" b="1" noProof="0" dirty="0" err="1"/>
              <a:t>A</a:t>
            </a:r>
            <a:r>
              <a:rPr lang="fr-FR" b="0" noProof="0" dirty="0" err="1"/>
              <a:t>delson-</a:t>
            </a:r>
            <a:r>
              <a:rPr lang="fr-FR" b="1" noProof="0" dirty="0" err="1"/>
              <a:t>V</a:t>
            </a:r>
            <a:r>
              <a:rPr lang="fr-FR" b="0" noProof="0" dirty="0" err="1"/>
              <a:t>elsky</a:t>
            </a:r>
            <a:r>
              <a:rPr lang="fr-FR" b="0" noProof="0" dirty="0"/>
              <a:t> et </a:t>
            </a:r>
            <a:r>
              <a:rPr lang="fr-FR" b="0" noProof="0" dirty="0" err="1"/>
              <a:t>Evguenii</a:t>
            </a:r>
            <a:r>
              <a:rPr lang="fr-FR" b="0" noProof="0" dirty="0"/>
              <a:t> </a:t>
            </a:r>
            <a:r>
              <a:rPr lang="fr-FR" b="1" noProof="0" dirty="0"/>
              <a:t>L</a:t>
            </a:r>
            <a:r>
              <a:rPr lang="fr-FR" b="0" noProof="0" dirty="0"/>
              <a:t>andis (1962)</a:t>
            </a:r>
          </a:p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noProof="0" dirty="0"/>
              <a:t>Arbres rouges-noirs : les couleurs (rouge et noir) auraient été choisies parce qu'elles ressortaient mieux sur l'imprimante laser du Xerox PARC, ou simplement parce que les auteurs n'avaient à disposition que ces couleurs de stylos.</a:t>
            </a:r>
          </a:p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0" noProof="0" dirty="0"/>
          </a:p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noProof="0" dirty="0"/>
              <a:t>L’insertion et la suppression sont plus rapides dans les arbres RN (moins de rotations, car contrainte d’équilibrage moins stricte)</a:t>
            </a:r>
          </a:p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0" noProof="0" dirty="0"/>
          </a:p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noProof="0" dirty="0"/>
              <a:t>L’ordonnanceur du noyau Linux utilise un arbre rouge-noir (cf. https://fr.wikipedia.org/wiki/Arbre_bicolore#Utilisation_et_avantages)</a:t>
            </a: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CA5A7-B492-48DE-AC04-28E27A2EEFEF}" type="slidenum">
              <a:rPr lang="bg-BG" smtClean="0"/>
              <a:t>19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91838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CA5A7-B492-48DE-AC04-28E27A2EEFEF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531913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CA5A7-B492-48DE-AC04-28E27A2EEFEF}" type="slidenum">
              <a:rPr lang="bg-BG" smtClean="0"/>
              <a:t>20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722797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b="1" noProof="0" dirty="0"/>
                  <a:t>Avantages </a:t>
                </a:r>
                <a:r>
                  <a:rPr lang="fr-FR" noProof="0" dirty="0"/>
                  <a:t>: encombrement moindre, parcours plus rapide</a:t>
                </a:r>
              </a:p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b="1" noProof="0" dirty="0"/>
                  <a:t>Inconvénients</a:t>
                </a:r>
                <a:r>
                  <a:rPr lang="fr-FR" noProof="0" dirty="0"/>
                  <a:t> : coûteux à agrandir ; espace perdu qui augmente très vite (proportionnel 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noProof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fr-FR" b="0" i="1" noProof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noProof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noProof="0" dirty="0"/>
                  <a:t> pour un arbre non complet de profondeur</a:t>
                </a:r>
                <a:r>
                  <a:rPr lang="fr-FR" baseline="0" noProof="0" dirty="0"/>
                  <a:t> </a:t>
                </a:r>
                <a:r>
                  <a:rPr lang="fr-FR" i="1" baseline="0" noProof="0" dirty="0"/>
                  <a:t>h</a:t>
                </a:r>
                <a:r>
                  <a:rPr lang="fr-FR" i="0" baseline="0" noProof="0" dirty="0"/>
                  <a:t> et </a:t>
                </a:r>
                <a:r>
                  <a:rPr lang="fr-FR" i="1" baseline="0" noProof="0" dirty="0"/>
                  <a:t>n</a:t>
                </a:r>
                <a:r>
                  <a:rPr lang="fr-FR" i="0" baseline="0" noProof="0" dirty="0"/>
                  <a:t> nœuds)</a:t>
                </a:r>
              </a:p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fr-FR" i="0" baseline="0" noProof="0" dirty="0"/>
              </a:p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b="1" i="0" baseline="0" noProof="0" dirty="0"/>
                  <a:t>Rem. : </a:t>
                </a:r>
                <a:r>
                  <a:rPr lang="fr-FR" i="0" baseline="0" noProof="0" dirty="0"/>
                  <a:t>si l’arbre binaire est </a:t>
                </a:r>
                <a:r>
                  <a:rPr lang="fr-FR" i="1" baseline="0" noProof="0" dirty="0"/>
                  <a:t>presque complet</a:t>
                </a:r>
                <a:r>
                  <a:rPr lang="fr-FR" i="0" baseline="0" noProof="0" dirty="0"/>
                  <a:t>, la structure qui en résulte est un </a:t>
                </a:r>
                <a:r>
                  <a:rPr lang="fr-FR" b="1" i="1" baseline="0" noProof="0" dirty="0"/>
                  <a:t>tas binaire</a:t>
                </a:r>
                <a:endParaRPr lang="fr-FR" i="0" baseline="0" noProof="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b="1" noProof="0" dirty="0"/>
                  <a:t>Avantages </a:t>
                </a:r>
                <a:r>
                  <a:rPr lang="fr-FR" noProof="0" dirty="0"/>
                  <a:t>: encombrement moindre, parcours plus rapide</a:t>
                </a:r>
              </a:p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b="1" noProof="0" dirty="0"/>
                  <a:t>Inconvénients</a:t>
                </a:r>
                <a:r>
                  <a:rPr lang="fr-FR" noProof="0" dirty="0"/>
                  <a:t> : coûteux à agrandir ; espace perdu qui augmente très vite (proportionnel à </a:t>
                </a:r>
                <a:r>
                  <a:rPr lang="fr-FR" b="0" i="0" noProof="0">
                    <a:latin typeface="Cambria Math" panose="02040503050406030204" pitchFamily="18" charset="0"/>
                  </a:rPr>
                  <a:t>2^ℎ−𝑛</a:t>
                </a:r>
                <a:r>
                  <a:rPr lang="fr-FR" noProof="0" dirty="0"/>
                  <a:t> pour un arbre non complet de profondeur</a:t>
                </a:r>
                <a:r>
                  <a:rPr lang="fr-FR" baseline="0" noProof="0" dirty="0"/>
                  <a:t> </a:t>
                </a:r>
                <a:r>
                  <a:rPr lang="fr-FR" i="1" baseline="0" noProof="0" dirty="0"/>
                  <a:t>h</a:t>
                </a:r>
                <a:r>
                  <a:rPr lang="fr-FR" i="0" baseline="0" noProof="0" dirty="0"/>
                  <a:t> et </a:t>
                </a:r>
                <a:r>
                  <a:rPr lang="fr-FR" i="1" baseline="0" noProof="0" dirty="0"/>
                  <a:t>n</a:t>
                </a:r>
                <a:r>
                  <a:rPr lang="fr-FR" i="0" baseline="0" noProof="0" dirty="0"/>
                  <a:t> nœuds)</a:t>
                </a:r>
                <a:endParaRPr lang="fr-FR" i="1" noProof="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CA5A7-B492-48DE-AC04-28E27A2EEFEF}" type="slidenum">
              <a:rPr lang="bg-BG" smtClean="0"/>
              <a:t>21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95979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CA5A7-B492-48DE-AC04-28E27A2EEFEF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87891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Caractère récursif des arbres : chaque sous-arbre est lui-même un arbre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CA5A7-B492-48DE-AC04-28E27A2EEFEF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5686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Profondeur : distance depuis la racine ; prof(racine) = 0 (« = génération »)</a:t>
            </a:r>
          </a:p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Hauteur : similaire mais on part du bas de l’arbre ; hauteur(feuilles) = 0</a:t>
            </a:r>
          </a:p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CA5A7-B492-48DE-AC04-28E27A2EEFEF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07956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CA5A7-B492-48DE-AC04-28E27A2EEFEF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05310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CA5A7-B492-48DE-AC04-28E27A2EEFEF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11483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CA5A7-B492-48DE-AC04-28E27A2EEFEF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85153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CA5A7-B492-48DE-AC04-28E27A2EEFEF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33970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963938" y="119285"/>
            <a:ext cx="9144001" cy="900747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1pPr>
          </a:lstStyle>
          <a:p>
            <a:r>
              <a:rPr lang="en-US" dirty="0"/>
              <a:t>Click to Edit Title</a:t>
            </a:r>
            <a:endParaRPr lang="bg-BG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986798" y="882873"/>
            <a:ext cx="9144001" cy="44577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accent2"/>
                </a:solidFill>
                <a:latin typeface="Myriad Pro Light" panose="020B0403030403020204" pitchFamily="34" charset="0"/>
              </a:defRPr>
            </a:lvl1pPr>
            <a:lvl2pPr marL="457151" indent="0" algn="ctr">
              <a:buNone/>
              <a:defRPr sz="2000"/>
            </a:lvl2pPr>
            <a:lvl3pPr marL="914300" indent="0" algn="ctr">
              <a:buNone/>
              <a:defRPr sz="1800"/>
            </a:lvl3pPr>
            <a:lvl4pPr marL="1371451" indent="0" algn="ctr">
              <a:buNone/>
              <a:defRPr sz="1600"/>
            </a:lvl4pPr>
            <a:lvl5pPr marL="1828599" indent="0" algn="ctr">
              <a:buNone/>
              <a:defRPr sz="1600"/>
            </a:lvl5pPr>
            <a:lvl6pPr marL="2285751" indent="0" algn="ctr">
              <a:buNone/>
              <a:defRPr sz="1600"/>
            </a:lvl6pPr>
            <a:lvl7pPr marL="2742899" indent="0" algn="ctr">
              <a:buNone/>
              <a:defRPr sz="1600"/>
            </a:lvl7pPr>
            <a:lvl8pPr marL="3200048" indent="0" algn="ctr">
              <a:buNone/>
              <a:defRPr sz="1600"/>
            </a:lvl8pPr>
            <a:lvl9pPr marL="365719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bg-BG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7618" y="471393"/>
            <a:ext cx="937260" cy="600075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351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95" y="520663"/>
            <a:ext cx="729985" cy="465076"/>
          </a:xfrm>
          <a:prstGeom prst="rect">
            <a:avLst/>
          </a:prstGeom>
          <a:noFill/>
        </p:spPr>
        <p:txBody>
          <a:bodyPr/>
          <a:lstStyle>
            <a:lvl1pPr algn="ctr">
              <a:defRPr sz="2800">
                <a:solidFill>
                  <a:schemeClr val="accent5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1pPr>
          </a:lstStyle>
          <a:p>
            <a:fld id="{CCB13F18-A32D-40F8-92A2-4CABB04772E8}" type="slidenum">
              <a:rPr lang="bg-BG" smtClean="0"/>
              <a:pPr/>
              <a:t>‹N°›</a:t>
            </a:fld>
            <a:endParaRPr lang="bg-BG" dirty="0"/>
          </a:p>
        </p:txBody>
      </p:sp>
      <p:sp>
        <p:nvSpPr>
          <p:cNvPr id="15" name="Freeform 5"/>
          <p:cNvSpPr>
            <a:spLocks/>
          </p:cNvSpPr>
          <p:nvPr userDrawn="1"/>
        </p:nvSpPr>
        <p:spPr bwMode="auto">
          <a:xfrm>
            <a:off x="11561329" y="7234321"/>
            <a:ext cx="311009" cy="194979"/>
          </a:xfrm>
          <a:custGeom>
            <a:avLst/>
            <a:gdLst>
              <a:gd name="T0" fmla="*/ 2677 w 3900"/>
              <a:gd name="T1" fmla="*/ 521 h 2445"/>
              <a:gd name="T2" fmla="*/ 2677 w 3900"/>
              <a:gd name="T3" fmla="*/ 0 h 2445"/>
              <a:gd name="T4" fmla="*/ 3900 w 3900"/>
              <a:gd name="T5" fmla="*/ 1222 h 2445"/>
              <a:gd name="T6" fmla="*/ 2677 w 3900"/>
              <a:gd name="T7" fmla="*/ 2445 h 2445"/>
              <a:gd name="T8" fmla="*/ 2677 w 3900"/>
              <a:gd name="T9" fmla="*/ 1923 h 2445"/>
              <a:gd name="T10" fmla="*/ 0 w 3900"/>
              <a:gd name="T11" fmla="*/ 1923 h 2445"/>
              <a:gd name="T12" fmla="*/ 1401 w 3900"/>
              <a:gd name="T13" fmla="*/ 521 h 2445"/>
              <a:gd name="T14" fmla="*/ 2677 w 3900"/>
              <a:gd name="T15" fmla="*/ 521 h 2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00" h="2445">
                <a:moveTo>
                  <a:pt x="2677" y="521"/>
                </a:moveTo>
                <a:lnTo>
                  <a:pt x="2677" y="0"/>
                </a:lnTo>
                <a:lnTo>
                  <a:pt x="3900" y="1222"/>
                </a:lnTo>
                <a:lnTo>
                  <a:pt x="2677" y="2445"/>
                </a:lnTo>
                <a:lnTo>
                  <a:pt x="2677" y="1923"/>
                </a:lnTo>
                <a:lnTo>
                  <a:pt x="0" y="1923"/>
                </a:lnTo>
                <a:lnTo>
                  <a:pt x="1401" y="521"/>
                </a:lnTo>
                <a:lnTo>
                  <a:pt x="2677" y="52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 sz="1351"/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 rot="10800000">
            <a:off x="11306194" y="7234321"/>
            <a:ext cx="311009" cy="194979"/>
          </a:xfrm>
          <a:custGeom>
            <a:avLst/>
            <a:gdLst>
              <a:gd name="T0" fmla="*/ 2677 w 3900"/>
              <a:gd name="T1" fmla="*/ 521 h 2445"/>
              <a:gd name="T2" fmla="*/ 2677 w 3900"/>
              <a:gd name="T3" fmla="*/ 0 h 2445"/>
              <a:gd name="T4" fmla="*/ 3900 w 3900"/>
              <a:gd name="T5" fmla="*/ 1222 h 2445"/>
              <a:gd name="T6" fmla="*/ 2677 w 3900"/>
              <a:gd name="T7" fmla="*/ 2445 h 2445"/>
              <a:gd name="T8" fmla="*/ 2677 w 3900"/>
              <a:gd name="T9" fmla="*/ 1923 h 2445"/>
              <a:gd name="T10" fmla="*/ 0 w 3900"/>
              <a:gd name="T11" fmla="*/ 1923 h 2445"/>
              <a:gd name="T12" fmla="*/ 1401 w 3900"/>
              <a:gd name="T13" fmla="*/ 521 h 2445"/>
              <a:gd name="T14" fmla="*/ 2677 w 3900"/>
              <a:gd name="T15" fmla="*/ 521 h 2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00" h="2445">
                <a:moveTo>
                  <a:pt x="2677" y="521"/>
                </a:moveTo>
                <a:lnTo>
                  <a:pt x="2677" y="0"/>
                </a:lnTo>
                <a:lnTo>
                  <a:pt x="3900" y="1222"/>
                </a:lnTo>
                <a:lnTo>
                  <a:pt x="2677" y="2445"/>
                </a:lnTo>
                <a:lnTo>
                  <a:pt x="2677" y="1923"/>
                </a:lnTo>
                <a:lnTo>
                  <a:pt x="0" y="1923"/>
                </a:lnTo>
                <a:lnTo>
                  <a:pt x="1401" y="521"/>
                </a:lnTo>
                <a:lnTo>
                  <a:pt x="2677" y="52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 sz="1351"/>
          </a:p>
        </p:txBody>
      </p:sp>
      <p:sp>
        <p:nvSpPr>
          <p:cNvPr id="17" name="Rectangle 16"/>
          <p:cNvSpPr/>
          <p:nvPr userDrawn="1"/>
        </p:nvSpPr>
        <p:spPr>
          <a:xfrm>
            <a:off x="1760101" y="7136912"/>
            <a:ext cx="774846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300" dirty="0">
                <a:solidFill>
                  <a:schemeClr val="accent2">
                    <a:alpha val="79000"/>
                  </a:schemeClr>
                </a:solidFill>
                <a:latin typeface="Titillium Lt" panose="00000400000000000000" pitchFamily="50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GREGORY MOREL 	        STRUCTURES DE DONNEES ET ALGORITHMES AVANCES		CPE LYON 2023</a:t>
            </a:r>
            <a:endParaRPr lang="bg-BG" sz="1300" dirty="0">
              <a:solidFill>
                <a:schemeClr val="accent2">
                  <a:alpha val="79000"/>
                </a:schemeClr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56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7620000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73043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2144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0609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</p:sldLayoutIdLst>
  <p:hf hdr="0" ftr="0" dt="0"/>
  <p:txStyles>
    <p:titleStyle>
      <a:lvl1pPr algn="l" defTabSz="9143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6" indent="-228576" algn="l" defTabSz="9143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27" indent="-228576" algn="l" defTabSz="9143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75" indent="-228576" algn="l" defTabSz="9143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24" indent="-228576" algn="l" defTabSz="9143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74" indent="-228576" algn="l" defTabSz="9143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24" indent="-228576" algn="l" defTabSz="9143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74" indent="-228576" algn="l" defTabSz="9143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24" indent="-228576" algn="l" defTabSz="9143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75" indent="-228576" algn="l" defTabSz="9143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1" algn="l" defTabSz="9143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0" algn="l" defTabSz="9143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1" algn="l" defTabSz="9143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9" algn="l" defTabSz="9143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51" algn="l" defTabSz="9143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99" algn="l" defTabSz="9143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48" algn="l" defTabSz="9143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99" algn="l" defTabSz="9143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Codage_de_Huffman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bst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428977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82" name="Freeform 5"/>
          <p:cNvSpPr>
            <a:spLocks noEditPoints="1"/>
          </p:cNvSpPr>
          <p:nvPr/>
        </p:nvSpPr>
        <p:spPr bwMode="auto">
          <a:xfrm>
            <a:off x="1200831" y="1915749"/>
            <a:ext cx="9790339" cy="2374029"/>
          </a:xfrm>
          <a:custGeom>
            <a:avLst/>
            <a:gdLst>
              <a:gd name="T0" fmla="*/ 10828 w 11635"/>
              <a:gd name="T1" fmla="*/ 718 h 2818"/>
              <a:gd name="T2" fmla="*/ 10188 w 11635"/>
              <a:gd name="T3" fmla="*/ 754 h 2818"/>
              <a:gd name="T4" fmla="*/ 9592 w 11635"/>
              <a:gd name="T5" fmla="*/ 1294 h 2818"/>
              <a:gd name="T6" fmla="*/ 8364 w 11635"/>
              <a:gd name="T7" fmla="*/ 1162 h 2818"/>
              <a:gd name="T8" fmla="*/ 8092 w 11635"/>
              <a:gd name="T9" fmla="*/ 350 h 2818"/>
              <a:gd name="T10" fmla="*/ 7564 w 11635"/>
              <a:gd name="T11" fmla="*/ 586 h 2818"/>
              <a:gd name="T12" fmla="*/ 7484 w 11635"/>
              <a:gd name="T13" fmla="*/ 642 h 2818"/>
              <a:gd name="T14" fmla="*/ 6692 w 11635"/>
              <a:gd name="T15" fmla="*/ 1450 h 2818"/>
              <a:gd name="T16" fmla="*/ 4340 w 11635"/>
              <a:gd name="T17" fmla="*/ 1650 h 2818"/>
              <a:gd name="T18" fmla="*/ 4000 w 11635"/>
              <a:gd name="T19" fmla="*/ 594 h 2818"/>
              <a:gd name="T20" fmla="*/ 3616 w 11635"/>
              <a:gd name="T21" fmla="*/ 1114 h 2818"/>
              <a:gd name="T22" fmla="*/ 2956 w 11635"/>
              <a:gd name="T23" fmla="*/ 866 h 2818"/>
              <a:gd name="T24" fmla="*/ 2404 w 11635"/>
              <a:gd name="T25" fmla="*/ 142 h 2818"/>
              <a:gd name="T26" fmla="*/ 2384 w 11635"/>
              <a:gd name="T27" fmla="*/ 562 h 2818"/>
              <a:gd name="T28" fmla="*/ 1704 w 11635"/>
              <a:gd name="T29" fmla="*/ 806 h 2818"/>
              <a:gd name="T30" fmla="*/ 536 w 11635"/>
              <a:gd name="T31" fmla="*/ 434 h 2818"/>
              <a:gd name="T32" fmla="*/ 668 w 11635"/>
              <a:gd name="T33" fmla="*/ 834 h 2818"/>
              <a:gd name="T34" fmla="*/ 736 w 11635"/>
              <a:gd name="T35" fmla="*/ 1558 h 2818"/>
              <a:gd name="T36" fmla="*/ 1160 w 11635"/>
              <a:gd name="T37" fmla="*/ 1390 h 2818"/>
              <a:gd name="T38" fmla="*/ 2172 w 11635"/>
              <a:gd name="T39" fmla="*/ 1346 h 2818"/>
              <a:gd name="T40" fmla="*/ 2768 w 11635"/>
              <a:gd name="T41" fmla="*/ 1038 h 2818"/>
              <a:gd name="T42" fmla="*/ 3136 w 11635"/>
              <a:gd name="T43" fmla="*/ 1714 h 2818"/>
              <a:gd name="T44" fmla="*/ 3972 w 11635"/>
              <a:gd name="T45" fmla="*/ 2042 h 2818"/>
              <a:gd name="T46" fmla="*/ 4148 w 11635"/>
              <a:gd name="T47" fmla="*/ 1662 h 2818"/>
              <a:gd name="T48" fmla="*/ 5308 w 11635"/>
              <a:gd name="T49" fmla="*/ 2782 h 2818"/>
              <a:gd name="T50" fmla="*/ 6804 w 11635"/>
              <a:gd name="T51" fmla="*/ 2094 h 2818"/>
              <a:gd name="T52" fmla="*/ 7844 w 11635"/>
              <a:gd name="T53" fmla="*/ 1430 h 2818"/>
              <a:gd name="T54" fmla="*/ 8224 w 11635"/>
              <a:gd name="T55" fmla="*/ 1626 h 2818"/>
              <a:gd name="T56" fmla="*/ 8484 w 11635"/>
              <a:gd name="T57" fmla="*/ 1242 h 2818"/>
              <a:gd name="T58" fmla="*/ 8788 w 11635"/>
              <a:gd name="T59" fmla="*/ 2366 h 2818"/>
              <a:gd name="T60" fmla="*/ 9168 w 11635"/>
              <a:gd name="T61" fmla="*/ 1902 h 2818"/>
              <a:gd name="T62" fmla="*/ 10460 w 11635"/>
              <a:gd name="T63" fmla="*/ 2122 h 2818"/>
              <a:gd name="T64" fmla="*/ 9600 w 11635"/>
              <a:gd name="T65" fmla="*/ 1338 h 2818"/>
              <a:gd name="T66" fmla="*/ 10260 w 11635"/>
              <a:gd name="T67" fmla="*/ 910 h 2818"/>
              <a:gd name="T68" fmla="*/ 10800 w 11635"/>
              <a:gd name="T69" fmla="*/ 754 h 2818"/>
              <a:gd name="T70" fmla="*/ 8180 w 11635"/>
              <a:gd name="T71" fmla="*/ 206 h 2818"/>
              <a:gd name="T72" fmla="*/ 7368 w 11635"/>
              <a:gd name="T73" fmla="*/ 410 h 2818"/>
              <a:gd name="T74" fmla="*/ 4024 w 11635"/>
              <a:gd name="T75" fmla="*/ 646 h 2818"/>
              <a:gd name="T76" fmla="*/ 2336 w 11635"/>
              <a:gd name="T77" fmla="*/ 198 h 2818"/>
              <a:gd name="T78" fmla="*/ 328 w 11635"/>
              <a:gd name="T79" fmla="*/ 522 h 2818"/>
              <a:gd name="T80" fmla="*/ 600 w 11635"/>
              <a:gd name="T81" fmla="*/ 1730 h 2818"/>
              <a:gd name="T82" fmla="*/ 1216 w 11635"/>
              <a:gd name="T83" fmla="*/ 1138 h 2818"/>
              <a:gd name="T84" fmla="*/ 1440 w 11635"/>
              <a:gd name="T85" fmla="*/ 966 h 2818"/>
              <a:gd name="T86" fmla="*/ 2148 w 11635"/>
              <a:gd name="T87" fmla="*/ 1270 h 2818"/>
              <a:gd name="T88" fmla="*/ 3088 w 11635"/>
              <a:gd name="T89" fmla="*/ 1802 h 2818"/>
              <a:gd name="T90" fmla="*/ 3088 w 11635"/>
              <a:gd name="T91" fmla="*/ 1802 h 2818"/>
              <a:gd name="T92" fmla="*/ 3996 w 11635"/>
              <a:gd name="T93" fmla="*/ 2150 h 2818"/>
              <a:gd name="T94" fmla="*/ 3980 w 11635"/>
              <a:gd name="T95" fmla="*/ 1430 h 2818"/>
              <a:gd name="T96" fmla="*/ 5200 w 11635"/>
              <a:gd name="T97" fmla="*/ 1830 h 2818"/>
              <a:gd name="T98" fmla="*/ 6440 w 11635"/>
              <a:gd name="T99" fmla="*/ 2046 h 2818"/>
              <a:gd name="T100" fmla="*/ 7528 w 11635"/>
              <a:gd name="T101" fmla="*/ 906 h 2818"/>
              <a:gd name="T102" fmla="*/ 8788 w 11635"/>
              <a:gd name="T103" fmla="*/ 2582 h 2818"/>
              <a:gd name="T104" fmla="*/ 9172 w 11635"/>
              <a:gd name="T105" fmla="*/ 1678 h 2818"/>
              <a:gd name="T106" fmla="*/ 10144 w 11635"/>
              <a:gd name="T107" fmla="*/ 2010 h 2818"/>
              <a:gd name="T108" fmla="*/ 9920 w 11635"/>
              <a:gd name="T109" fmla="*/ 1266 h 2818"/>
              <a:gd name="T110" fmla="*/ 10400 w 11635"/>
              <a:gd name="T111" fmla="*/ 314 h 2818"/>
              <a:gd name="T112" fmla="*/ 11408 w 11635"/>
              <a:gd name="T113" fmla="*/ 1230 h 2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635" h="2818">
                <a:moveTo>
                  <a:pt x="11432" y="934"/>
                </a:moveTo>
                <a:cubicBezTo>
                  <a:pt x="11418" y="929"/>
                  <a:pt x="11387" y="919"/>
                  <a:pt x="11368" y="922"/>
                </a:cubicBezTo>
                <a:cubicBezTo>
                  <a:pt x="11322" y="930"/>
                  <a:pt x="11283" y="940"/>
                  <a:pt x="11252" y="962"/>
                </a:cubicBezTo>
                <a:cubicBezTo>
                  <a:pt x="11237" y="973"/>
                  <a:pt x="11231" y="991"/>
                  <a:pt x="11212" y="998"/>
                </a:cubicBezTo>
                <a:cubicBezTo>
                  <a:pt x="11183" y="967"/>
                  <a:pt x="11140" y="947"/>
                  <a:pt x="11104" y="922"/>
                </a:cubicBezTo>
                <a:cubicBezTo>
                  <a:pt x="11043" y="879"/>
                  <a:pt x="10985" y="829"/>
                  <a:pt x="10924" y="786"/>
                </a:cubicBezTo>
                <a:cubicBezTo>
                  <a:pt x="10893" y="764"/>
                  <a:pt x="10851" y="747"/>
                  <a:pt x="10828" y="718"/>
                </a:cubicBezTo>
                <a:cubicBezTo>
                  <a:pt x="10824" y="713"/>
                  <a:pt x="10846" y="671"/>
                  <a:pt x="10852" y="658"/>
                </a:cubicBezTo>
                <a:cubicBezTo>
                  <a:pt x="10872" y="616"/>
                  <a:pt x="10901" y="530"/>
                  <a:pt x="10884" y="458"/>
                </a:cubicBezTo>
                <a:cubicBezTo>
                  <a:pt x="10843" y="288"/>
                  <a:pt x="10761" y="177"/>
                  <a:pt x="10604" y="126"/>
                </a:cubicBezTo>
                <a:cubicBezTo>
                  <a:pt x="10572" y="121"/>
                  <a:pt x="10540" y="115"/>
                  <a:pt x="10508" y="110"/>
                </a:cubicBezTo>
                <a:cubicBezTo>
                  <a:pt x="10453" y="98"/>
                  <a:pt x="10370" y="132"/>
                  <a:pt x="10336" y="146"/>
                </a:cubicBezTo>
                <a:cubicBezTo>
                  <a:pt x="10218" y="197"/>
                  <a:pt x="10140" y="286"/>
                  <a:pt x="10104" y="418"/>
                </a:cubicBezTo>
                <a:cubicBezTo>
                  <a:pt x="10066" y="558"/>
                  <a:pt x="10133" y="680"/>
                  <a:pt x="10188" y="754"/>
                </a:cubicBezTo>
                <a:cubicBezTo>
                  <a:pt x="10206" y="779"/>
                  <a:pt x="10229" y="811"/>
                  <a:pt x="10260" y="822"/>
                </a:cubicBezTo>
                <a:cubicBezTo>
                  <a:pt x="10247" y="860"/>
                  <a:pt x="10210" y="891"/>
                  <a:pt x="10188" y="922"/>
                </a:cubicBezTo>
                <a:cubicBezTo>
                  <a:pt x="10149" y="977"/>
                  <a:pt x="10115" y="1031"/>
                  <a:pt x="10076" y="1086"/>
                </a:cubicBezTo>
                <a:cubicBezTo>
                  <a:pt x="10063" y="1104"/>
                  <a:pt x="10043" y="1118"/>
                  <a:pt x="10036" y="1142"/>
                </a:cubicBezTo>
                <a:cubicBezTo>
                  <a:pt x="9945" y="1117"/>
                  <a:pt x="9860" y="1150"/>
                  <a:pt x="9860" y="1250"/>
                </a:cubicBezTo>
                <a:cubicBezTo>
                  <a:pt x="9794" y="1252"/>
                  <a:pt x="9724" y="1267"/>
                  <a:pt x="9664" y="1282"/>
                </a:cubicBezTo>
                <a:cubicBezTo>
                  <a:pt x="9639" y="1288"/>
                  <a:pt x="9611" y="1282"/>
                  <a:pt x="9592" y="1294"/>
                </a:cubicBezTo>
                <a:cubicBezTo>
                  <a:pt x="9580" y="1279"/>
                  <a:pt x="9580" y="1257"/>
                  <a:pt x="9572" y="1238"/>
                </a:cubicBezTo>
                <a:cubicBezTo>
                  <a:pt x="9553" y="1194"/>
                  <a:pt x="9524" y="1151"/>
                  <a:pt x="9496" y="1114"/>
                </a:cubicBezTo>
                <a:cubicBezTo>
                  <a:pt x="9370" y="946"/>
                  <a:pt x="9064" y="887"/>
                  <a:pt x="8860" y="1022"/>
                </a:cubicBezTo>
                <a:cubicBezTo>
                  <a:pt x="8805" y="1058"/>
                  <a:pt x="8751" y="1114"/>
                  <a:pt x="8716" y="1170"/>
                </a:cubicBezTo>
                <a:cubicBezTo>
                  <a:pt x="8701" y="1194"/>
                  <a:pt x="8695" y="1229"/>
                  <a:pt x="8676" y="1250"/>
                </a:cubicBezTo>
                <a:cubicBezTo>
                  <a:pt x="8653" y="1259"/>
                  <a:pt x="8590" y="1227"/>
                  <a:pt x="8564" y="1218"/>
                </a:cubicBezTo>
                <a:cubicBezTo>
                  <a:pt x="8496" y="1195"/>
                  <a:pt x="8432" y="1185"/>
                  <a:pt x="8364" y="1162"/>
                </a:cubicBezTo>
                <a:cubicBezTo>
                  <a:pt x="8320" y="1147"/>
                  <a:pt x="8273" y="1127"/>
                  <a:pt x="8224" y="1118"/>
                </a:cubicBezTo>
                <a:cubicBezTo>
                  <a:pt x="8228" y="1086"/>
                  <a:pt x="8237" y="1050"/>
                  <a:pt x="8244" y="1018"/>
                </a:cubicBezTo>
                <a:cubicBezTo>
                  <a:pt x="8254" y="974"/>
                  <a:pt x="8240" y="917"/>
                  <a:pt x="8232" y="886"/>
                </a:cubicBezTo>
                <a:cubicBezTo>
                  <a:pt x="8203" y="778"/>
                  <a:pt x="8161" y="688"/>
                  <a:pt x="8084" y="630"/>
                </a:cubicBezTo>
                <a:cubicBezTo>
                  <a:pt x="8061" y="613"/>
                  <a:pt x="8026" y="600"/>
                  <a:pt x="8008" y="578"/>
                </a:cubicBezTo>
                <a:cubicBezTo>
                  <a:pt x="8003" y="572"/>
                  <a:pt x="8042" y="485"/>
                  <a:pt x="8048" y="470"/>
                </a:cubicBezTo>
                <a:cubicBezTo>
                  <a:pt x="8055" y="453"/>
                  <a:pt x="8083" y="354"/>
                  <a:pt x="8092" y="350"/>
                </a:cubicBezTo>
                <a:cubicBezTo>
                  <a:pt x="8104" y="344"/>
                  <a:pt x="8130" y="356"/>
                  <a:pt x="8148" y="350"/>
                </a:cubicBezTo>
                <a:cubicBezTo>
                  <a:pt x="8201" y="333"/>
                  <a:pt x="8272" y="267"/>
                  <a:pt x="8240" y="182"/>
                </a:cubicBezTo>
                <a:cubicBezTo>
                  <a:pt x="8205" y="90"/>
                  <a:pt x="8068" y="61"/>
                  <a:pt x="8008" y="150"/>
                </a:cubicBezTo>
                <a:cubicBezTo>
                  <a:pt x="7970" y="206"/>
                  <a:pt x="7991" y="311"/>
                  <a:pt x="8048" y="330"/>
                </a:cubicBezTo>
                <a:cubicBezTo>
                  <a:pt x="8020" y="406"/>
                  <a:pt x="7992" y="482"/>
                  <a:pt x="7964" y="558"/>
                </a:cubicBezTo>
                <a:cubicBezTo>
                  <a:pt x="7925" y="549"/>
                  <a:pt x="7883" y="536"/>
                  <a:pt x="7840" y="526"/>
                </a:cubicBezTo>
                <a:cubicBezTo>
                  <a:pt x="7735" y="503"/>
                  <a:pt x="7624" y="558"/>
                  <a:pt x="7564" y="586"/>
                </a:cubicBezTo>
                <a:cubicBezTo>
                  <a:pt x="7542" y="550"/>
                  <a:pt x="7498" y="522"/>
                  <a:pt x="7484" y="482"/>
                </a:cubicBezTo>
                <a:cubicBezTo>
                  <a:pt x="7478" y="466"/>
                  <a:pt x="7503" y="443"/>
                  <a:pt x="7496" y="414"/>
                </a:cubicBezTo>
                <a:cubicBezTo>
                  <a:pt x="7485" y="367"/>
                  <a:pt x="7457" y="363"/>
                  <a:pt x="7424" y="338"/>
                </a:cubicBezTo>
                <a:cubicBezTo>
                  <a:pt x="7347" y="336"/>
                  <a:pt x="7318" y="375"/>
                  <a:pt x="7320" y="454"/>
                </a:cubicBezTo>
                <a:cubicBezTo>
                  <a:pt x="7337" y="473"/>
                  <a:pt x="7376" y="545"/>
                  <a:pt x="7428" y="510"/>
                </a:cubicBezTo>
                <a:cubicBezTo>
                  <a:pt x="7468" y="515"/>
                  <a:pt x="7495" y="583"/>
                  <a:pt x="7524" y="606"/>
                </a:cubicBezTo>
                <a:cubicBezTo>
                  <a:pt x="7516" y="625"/>
                  <a:pt x="7499" y="631"/>
                  <a:pt x="7484" y="642"/>
                </a:cubicBezTo>
                <a:cubicBezTo>
                  <a:pt x="7458" y="661"/>
                  <a:pt x="7430" y="700"/>
                  <a:pt x="7412" y="726"/>
                </a:cubicBezTo>
                <a:cubicBezTo>
                  <a:pt x="7333" y="840"/>
                  <a:pt x="7319" y="1020"/>
                  <a:pt x="7380" y="1162"/>
                </a:cubicBezTo>
                <a:cubicBezTo>
                  <a:pt x="7390" y="1185"/>
                  <a:pt x="7394" y="1208"/>
                  <a:pt x="7412" y="1222"/>
                </a:cubicBezTo>
                <a:cubicBezTo>
                  <a:pt x="7386" y="1260"/>
                  <a:pt x="7268" y="1317"/>
                  <a:pt x="7224" y="1346"/>
                </a:cubicBezTo>
                <a:cubicBezTo>
                  <a:pt x="7123" y="1414"/>
                  <a:pt x="7021" y="1480"/>
                  <a:pt x="6916" y="1546"/>
                </a:cubicBezTo>
                <a:cubicBezTo>
                  <a:pt x="6869" y="1576"/>
                  <a:pt x="6824" y="1617"/>
                  <a:pt x="6772" y="1642"/>
                </a:cubicBezTo>
                <a:cubicBezTo>
                  <a:pt x="6745" y="1576"/>
                  <a:pt x="6727" y="1508"/>
                  <a:pt x="6692" y="1450"/>
                </a:cubicBezTo>
                <a:cubicBezTo>
                  <a:pt x="6557" y="1228"/>
                  <a:pt x="6373" y="1066"/>
                  <a:pt x="6104" y="978"/>
                </a:cubicBezTo>
                <a:cubicBezTo>
                  <a:pt x="6053" y="967"/>
                  <a:pt x="6003" y="957"/>
                  <a:pt x="5952" y="946"/>
                </a:cubicBezTo>
                <a:cubicBezTo>
                  <a:pt x="5854" y="924"/>
                  <a:pt x="5702" y="940"/>
                  <a:pt x="5620" y="962"/>
                </a:cubicBezTo>
                <a:cubicBezTo>
                  <a:pt x="5315" y="1042"/>
                  <a:pt x="5132" y="1167"/>
                  <a:pt x="4984" y="1402"/>
                </a:cubicBezTo>
                <a:cubicBezTo>
                  <a:pt x="4935" y="1480"/>
                  <a:pt x="4852" y="1621"/>
                  <a:pt x="4848" y="1738"/>
                </a:cubicBezTo>
                <a:cubicBezTo>
                  <a:pt x="4747" y="1730"/>
                  <a:pt x="4638" y="1706"/>
                  <a:pt x="4544" y="1682"/>
                </a:cubicBezTo>
                <a:cubicBezTo>
                  <a:pt x="4474" y="1664"/>
                  <a:pt x="4410" y="1668"/>
                  <a:pt x="4340" y="1650"/>
                </a:cubicBezTo>
                <a:cubicBezTo>
                  <a:pt x="4287" y="1636"/>
                  <a:pt x="4224" y="1618"/>
                  <a:pt x="4164" y="1618"/>
                </a:cubicBezTo>
                <a:cubicBezTo>
                  <a:pt x="4160" y="1614"/>
                  <a:pt x="4164" y="1618"/>
                  <a:pt x="4160" y="1614"/>
                </a:cubicBezTo>
                <a:cubicBezTo>
                  <a:pt x="4175" y="1416"/>
                  <a:pt x="4126" y="1286"/>
                  <a:pt x="4008" y="1198"/>
                </a:cubicBezTo>
                <a:cubicBezTo>
                  <a:pt x="3976" y="1174"/>
                  <a:pt x="3945" y="1142"/>
                  <a:pt x="3900" y="1130"/>
                </a:cubicBezTo>
                <a:cubicBezTo>
                  <a:pt x="3928" y="1019"/>
                  <a:pt x="4002" y="925"/>
                  <a:pt x="4028" y="814"/>
                </a:cubicBezTo>
                <a:cubicBezTo>
                  <a:pt x="4125" y="816"/>
                  <a:pt x="4193" y="718"/>
                  <a:pt x="4136" y="634"/>
                </a:cubicBezTo>
                <a:cubicBezTo>
                  <a:pt x="4107" y="592"/>
                  <a:pt x="4057" y="588"/>
                  <a:pt x="4000" y="594"/>
                </a:cubicBezTo>
                <a:cubicBezTo>
                  <a:pt x="3977" y="615"/>
                  <a:pt x="3949" y="626"/>
                  <a:pt x="3936" y="658"/>
                </a:cubicBezTo>
                <a:cubicBezTo>
                  <a:pt x="3913" y="714"/>
                  <a:pt x="3948" y="782"/>
                  <a:pt x="3984" y="794"/>
                </a:cubicBezTo>
                <a:cubicBezTo>
                  <a:pt x="3979" y="828"/>
                  <a:pt x="3960" y="855"/>
                  <a:pt x="3948" y="882"/>
                </a:cubicBezTo>
                <a:cubicBezTo>
                  <a:pt x="3926" y="933"/>
                  <a:pt x="3913" y="979"/>
                  <a:pt x="3892" y="1030"/>
                </a:cubicBezTo>
                <a:cubicBezTo>
                  <a:pt x="3881" y="1056"/>
                  <a:pt x="3863" y="1084"/>
                  <a:pt x="3856" y="1114"/>
                </a:cubicBezTo>
                <a:cubicBezTo>
                  <a:pt x="3827" y="1107"/>
                  <a:pt x="3789" y="1101"/>
                  <a:pt x="3756" y="1094"/>
                </a:cubicBezTo>
                <a:cubicBezTo>
                  <a:pt x="3708" y="1084"/>
                  <a:pt x="3648" y="1104"/>
                  <a:pt x="3616" y="1114"/>
                </a:cubicBezTo>
                <a:cubicBezTo>
                  <a:pt x="3526" y="1143"/>
                  <a:pt x="3446" y="1182"/>
                  <a:pt x="3396" y="1250"/>
                </a:cubicBezTo>
                <a:cubicBezTo>
                  <a:pt x="3386" y="1264"/>
                  <a:pt x="3380" y="1278"/>
                  <a:pt x="3368" y="1290"/>
                </a:cubicBezTo>
                <a:cubicBezTo>
                  <a:pt x="3368" y="1291"/>
                  <a:pt x="3368" y="1293"/>
                  <a:pt x="3368" y="1294"/>
                </a:cubicBezTo>
                <a:cubicBezTo>
                  <a:pt x="3318" y="1276"/>
                  <a:pt x="3284" y="1216"/>
                  <a:pt x="3244" y="1186"/>
                </a:cubicBezTo>
                <a:cubicBezTo>
                  <a:pt x="3170" y="1130"/>
                  <a:pt x="3109" y="1057"/>
                  <a:pt x="3036" y="1002"/>
                </a:cubicBezTo>
                <a:cubicBezTo>
                  <a:pt x="3003" y="977"/>
                  <a:pt x="2959" y="949"/>
                  <a:pt x="2936" y="914"/>
                </a:cubicBezTo>
                <a:cubicBezTo>
                  <a:pt x="2933" y="911"/>
                  <a:pt x="2950" y="877"/>
                  <a:pt x="2956" y="866"/>
                </a:cubicBezTo>
                <a:cubicBezTo>
                  <a:pt x="2976" y="828"/>
                  <a:pt x="3006" y="751"/>
                  <a:pt x="2988" y="682"/>
                </a:cubicBezTo>
                <a:cubicBezTo>
                  <a:pt x="2948" y="525"/>
                  <a:pt x="2873" y="452"/>
                  <a:pt x="2716" y="410"/>
                </a:cubicBezTo>
                <a:cubicBezTo>
                  <a:pt x="2681" y="401"/>
                  <a:pt x="2630" y="399"/>
                  <a:pt x="2592" y="410"/>
                </a:cubicBezTo>
                <a:cubicBezTo>
                  <a:pt x="2554" y="421"/>
                  <a:pt x="2522" y="443"/>
                  <a:pt x="2488" y="454"/>
                </a:cubicBezTo>
                <a:cubicBezTo>
                  <a:pt x="2469" y="417"/>
                  <a:pt x="2439" y="387"/>
                  <a:pt x="2416" y="354"/>
                </a:cubicBezTo>
                <a:cubicBezTo>
                  <a:pt x="2398" y="328"/>
                  <a:pt x="2386" y="299"/>
                  <a:pt x="2364" y="278"/>
                </a:cubicBezTo>
                <a:cubicBezTo>
                  <a:pt x="2374" y="237"/>
                  <a:pt x="2421" y="212"/>
                  <a:pt x="2404" y="142"/>
                </a:cubicBezTo>
                <a:cubicBezTo>
                  <a:pt x="2386" y="71"/>
                  <a:pt x="2288" y="0"/>
                  <a:pt x="2200" y="54"/>
                </a:cubicBezTo>
                <a:cubicBezTo>
                  <a:pt x="2117" y="105"/>
                  <a:pt x="2116" y="227"/>
                  <a:pt x="2196" y="282"/>
                </a:cubicBezTo>
                <a:cubicBezTo>
                  <a:pt x="2216" y="296"/>
                  <a:pt x="2279" y="324"/>
                  <a:pt x="2312" y="298"/>
                </a:cubicBezTo>
                <a:cubicBezTo>
                  <a:pt x="2336" y="303"/>
                  <a:pt x="2336" y="321"/>
                  <a:pt x="2348" y="338"/>
                </a:cubicBezTo>
                <a:cubicBezTo>
                  <a:pt x="2366" y="363"/>
                  <a:pt x="2390" y="389"/>
                  <a:pt x="2408" y="414"/>
                </a:cubicBezTo>
                <a:cubicBezTo>
                  <a:pt x="2423" y="436"/>
                  <a:pt x="2432" y="462"/>
                  <a:pt x="2452" y="478"/>
                </a:cubicBezTo>
                <a:cubicBezTo>
                  <a:pt x="2440" y="510"/>
                  <a:pt x="2402" y="533"/>
                  <a:pt x="2384" y="562"/>
                </a:cubicBezTo>
                <a:cubicBezTo>
                  <a:pt x="2337" y="639"/>
                  <a:pt x="2316" y="824"/>
                  <a:pt x="2388" y="894"/>
                </a:cubicBezTo>
                <a:cubicBezTo>
                  <a:pt x="2381" y="915"/>
                  <a:pt x="2362" y="924"/>
                  <a:pt x="2348" y="938"/>
                </a:cubicBezTo>
                <a:cubicBezTo>
                  <a:pt x="2302" y="984"/>
                  <a:pt x="2240" y="1028"/>
                  <a:pt x="2204" y="1082"/>
                </a:cubicBezTo>
                <a:cubicBezTo>
                  <a:pt x="2182" y="1074"/>
                  <a:pt x="2164" y="1057"/>
                  <a:pt x="2140" y="1050"/>
                </a:cubicBezTo>
                <a:cubicBezTo>
                  <a:pt x="2068" y="1028"/>
                  <a:pt x="1983" y="1077"/>
                  <a:pt x="1968" y="1126"/>
                </a:cubicBezTo>
                <a:cubicBezTo>
                  <a:pt x="1876" y="1082"/>
                  <a:pt x="1784" y="1038"/>
                  <a:pt x="1692" y="994"/>
                </a:cubicBezTo>
                <a:cubicBezTo>
                  <a:pt x="1696" y="943"/>
                  <a:pt x="1718" y="871"/>
                  <a:pt x="1704" y="806"/>
                </a:cubicBezTo>
                <a:cubicBezTo>
                  <a:pt x="1658" y="598"/>
                  <a:pt x="1558" y="460"/>
                  <a:pt x="1380" y="386"/>
                </a:cubicBezTo>
                <a:cubicBezTo>
                  <a:pt x="1243" y="329"/>
                  <a:pt x="1038" y="350"/>
                  <a:pt x="928" y="418"/>
                </a:cubicBezTo>
                <a:cubicBezTo>
                  <a:pt x="899" y="436"/>
                  <a:pt x="874" y="462"/>
                  <a:pt x="848" y="482"/>
                </a:cubicBezTo>
                <a:cubicBezTo>
                  <a:pt x="806" y="513"/>
                  <a:pt x="753" y="564"/>
                  <a:pt x="736" y="618"/>
                </a:cubicBezTo>
                <a:cubicBezTo>
                  <a:pt x="682" y="602"/>
                  <a:pt x="633" y="554"/>
                  <a:pt x="588" y="526"/>
                </a:cubicBezTo>
                <a:cubicBezTo>
                  <a:pt x="566" y="512"/>
                  <a:pt x="540" y="506"/>
                  <a:pt x="524" y="486"/>
                </a:cubicBezTo>
                <a:cubicBezTo>
                  <a:pt x="520" y="480"/>
                  <a:pt x="533" y="447"/>
                  <a:pt x="536" y="434"/>
                </a:cubicBezTo>
                <a:cubicBezTo>
                  <a:pt x="546" y="391"/>
                  <a:pt x="532" y="337"/>
                  <a:pt x="520" y="310"/>
                </a:cubicBezTo>
                <a:cubicBezTo>
                  <a:pt x="447" y="142"/>
                  <a:pt x="202" y="109"/>
                  <a:pt x="96" y="270"/>
                </a:cubicBezTo>
                <a:cubicBezTo>
                  <a:pt x="0" y="416"/>
                  <a:pt x="100" y="588"/>
                  <a:pt x="224" y="630"/>
                </a:cubicBezTo>
                <a:cubicBezTo>
                  <a:pt x="331" y="666"/>
                  <a:pt x="473" y="601"/>
                  <a:pt x="496" y="530"/>
                </a:cubicBezTo>
                <a:cubicBezTo>
                  <a:pt x="570" y="551"/>
                  <a:pt x="639" y="636"/>
                  <a:pt x="712" y="658"/>
                </a:cubicBezTo>
                <a:cubicBezTo>
                  <a:pt x="707" y="681"/>
                  <a:pt x="695" y="701"/>
                  <a:pt x="688" y="722"/>
                </a:cubicBezTo>
                <a:cubicBezTo>
                  <a:pt x="681" y="759"/>
                  <a:pt x="675" y="797"/>
                  <a:pt x="668" y="834"/>
                </a:cubicBezTo>
                <a:cubicBezTo>
                  <a:pt x="663" y="855"/>
                  <a:pt x="669" y="891"/>
                  <a:pt x="672" y="906"/>
                </a:cubicBezTo>
                <a:cubicBezTo>
                  <a:pt x="675" y="933"/>
                  <a:pt x="677" y="959"/>
                  <a:pt x="680" y="986"/>
                </a:cubicBezTo>
                <a:cubicBezTo>
                  <a:pt x="705" y="1079"/>
                  <a:pt x="747" y="1140"/>
                  <a:pt x="796" y="1206"/>
                </a:cubicBezTo>
                <a:cubicBezTo>
                  <a:pt x="818" y="1236"/>
                  <a:pt x="850" y="1277"/>
                  <a:pt x="888" y="1290"/>
                </a:cubicBezTo>
                <a:cubicBezTo>
                  <a:pt x="875" y="1330"/>
                  <a:pt x="845" y="1364"/>
                  <a:pt x="824" y="1398"/>
                </a:cubicBezTo>
                <a:cubicBezTo>
                  <a:pt x="805" y="1429"/>
                  <a:pt x="795" y="1460"/>
                  <a:pt x="776" y="1490"/>
                </a:cubicBezTo>
                <a:cubicBezTo>
                  <a:pt x="763" y="1511"/>
                  <a:pt x="743" y="1532"/>
                  <a:pt x="736" y="1558"/>
                </a:cubicBezTo>
                <a:cubicBezTo>
                  <a:pt x="646" y="1545"/>
                  <a:pt x="584" y="1558"/>
                  <a:pt x="544" y="1618"/>
                </a:cubicBezTo>
                <a:cubicBezTo>
                  <a:pt x="492" y="1697"/>
                  <a:pt x="536" y="1805"/>
                  <a:pt x="596" y="1842"/>
                </a:cubicBezTo>
                <a:cubicBezTo>
                  <a:pt x="767" y="1948"/>
                  <a:pt x="924" y="1679"/>
                  <a:pt x="776" y="1586"/>
                </a:cubicBezTo>
                <a:cubicBezTo>
                  <a:pt x="782" y="1553"/>
                  <a:pt x="805" y="1530"/>
                  <a:pt x="820" y="1506"/>
                </a:cubicBezTo>
                <a:cubicBezTo>
                  <a:pt x="857" y="1447"/>
                  <a:pt x="895" y="1385"/>
                  <a:pt x="924" y="1322"/>
                </a:cubicBezTo>
                <a:cubicBezTo>
                  <a:pt x="962" y="1328"/>
                  <a:pt x="993" y="1354"/>
                  <a:pt x="1028" y="1366"/>
                </a:cubicBezTo>
                <a:cubicBezTo>
                  <a:pt x="1069" y="1380"/>
                  <a:pt x="1116" y="1380"/>
                  <a:pt x="1160" y="1390"/>
                </a:cubicBezTo>
                <a:cubicBezTo>
                  <a:pt x="1210" y="1401"/>
                  <a:pt x="1298" y="1378"/>
                  <a:pt x="1332" y="1366"/>
                </a:cubicBezTo>
                <a:cubicBezTo>
                  <a:pt x="1471" y="1319"/>
                  <a:pt x="1557" y="1252"/>
                  <a:pt x="1628" y="1138"/>
                </a:cubicBezTo>
                <a:cubicBezTo>
                  <a:pt x="1646" y="1110"/>
                  <a:pt x="1670" y="1077"/>
                  <a:pt x="1676" y="1038"/>
                </a:cubicBezTo>
                <a:cubicBezTo>
                  <a:pt x="1730" y="1065"/>
                  <a:pt x="1785" y="1086"/>
                  <a:pt x="1840" y="1114"/>
                </a:cubicBezTo>
                <a:cubicBezTo>
                  <a:pt x="1873" y="1131"/>
                  <a:pt x="1909" y="1157"/>
                  <a:pt x="1948" y="1166"/>
                </a:cubicBezTo>
                <a:cubicBezTo>
                  <a:pt x="1946" y="1203"/>
                  <a:pt x="1943" y="1235"/>
                  <a:pt x="1956" y="1266"/>
                </a:cubicBezTo>
                <a:cubicBezTo>
                  <a:pt x="1984" y="1332"/>
                  <a:pt x="2084" y="1391"/>
                  <a:pt x="2172" y="1346"/>
                </a:cubicBezTo>
                <a:cubicBezTo>
                  <a:pt x="2221" y="1321"/>
                  <a:pt x="2274" y="1253"/>
                  <a:pt x="2252" y="1170"/>
                </a:cubicBezTo>
                <a:cubicBezTo>
                  <a:pt x="2246" y="1148"/>
                  <a:pt x="2247" y="1134"/>
                  <a:pt x="2232" y="1122"/>
                </a:cubicBezTo>
                <a:cubicBezTo>
                  <a:pt x="2241" y="1097"/>
                  <a:pt x="2268" y="1081"/>
                  <a:pt x="2288" y="1066"/>
                </a:cubicBezTo>
                <a:cubicBezTo>
                  <a:pt x="2335" y="1031"/>
                  <a:pt x="2366" y="975"/>
                  <a:pt x="2416" y="942"/>
                </a:cubicBezTo>
                <a:cubicBezTo>
                  <a:pt x="2416" y="941"/>
                  <a:pt x="2416" y="939"/>
                  <a:pt x="2416" y="938"/>
                </a:cubicBezTo>
                <a:cubicBezTo>
                  <a:pt x="2417" y="938"/>
                  <a:pt x="2419" y="938"/>
                  <a:pt x="2420" y="938"/>
                </a:cubicBezTo>
                <a:cubicBezTo>
                  <a:pt x="2471" y="1023"/>
                  <a:pt x="2637" y="1086"/>
                  <a:pt x="2768" y="1038"/>
                </a:cubicBezTo>
                <a:cubicBezTo>
                  <a:pt x="2822" y="1018"/>
                  <a:pt x="2857" y="983"/>
                  <a:pt x="2900" y="954"/>
                </a:cubicBezTo>
                <a:cubicBezTo>
                  <a:pt x="2908" y="946"/>
                  <a:pt x="2989" y="1028"/>
                  <a:pt x="3004" y="1042"/>
                </a:cubicBezTo>
                <a:cubicBezTo>
                  <a:pt x="3076" y="1106"/>
                  <a:pt x="3147" y="1172"/>
                  <a:pt x="3224" y="1230"/>
                </a:cubicBezTo>
                <a:cubicBezTo>
                  <a:pt x="3265" y="1261"/>
                  <a:pt x="3296" y="1306"/>
                  <a:pt x="3340" y="1334"/>
                </a:cubicBezTo>
                <a:cubicBezTo>
                  <a:pt x="3328" y="1370"/>
                  <a:pt x="3316" y="1406"/>
                  <a:pt x="3304" y="1442"/>
                </a:cubicBezTo>
                <a:cubicBezTo>
                  <a:pt x="3286" y="1511"/>
                  <a:pt x="3304" y="1588"/>
                  <a:pt x="3312" y="1650"/>
                </a:cubicBezTo>
                <a:cubicBezTo>
                  <a:pt x="3253" y="1671"/>
                  <a:pt x="3195" y="1693"/>
                  <a:pt x="3136" y="1714"/>
                </a:cubicBezTo>
                <a:cubicBezTo>
                  <a:pt x="3074" y="1588"/>
                  <a:pt x="2837" y="1665"/>
                  <a:pt x="2896" y="1826"/>
                </a:cubicBezTo>
                <a:cubicBezTo>
                  <a:pt x="2912" y="1869"/>
                  <a:pt x="2953" y="1902"/>
                  <a:pt x="3000" y="1914"/>
                </a:cubicBezTo>
                <a:cubicBezTo>
                  <a:pt x="3084" y="1936"/>
                  <a:pt x="3180" y="1835"/>
                  <a:pt x="3152" y="1758"/>
                </a:cubicBezTo>
                <a:cubicBezTo>
                  <a:pt x="3195" y="1738"/>
                  <a:pt x="3283" y="1723"/>
                  <a:pt x="3316" y="1694"/>
                </a:cubicBezTo>
                <a:cubicBezTo>
                  <a:pt x="3339" y="1700"/>
                  <a:pt x="3386" y="1800"/>
                  <a:pt x="3408" y="1822"/>
                </a:cubicBezTo>
                <a:cubicBezTo>
                  <a:pt x="3515" y="1931"/>
                  <a:pt x="3709" y="2019"/>
                  <a:pt x="3904" y="1930"/>
                </a:cubicBezTo>
                <a:cubicBezTo>
                  <a:pt x="3925" y="1965"/>
                  <a:pt x="3960" y="2002"/>
                  <a:pt x="3972" y="2042"/>
                </a:cubicBezTo>
                <a:cubicBezTo>
                  <a:pt x="3971" y="2066"/>
                  <a:pt x="3920" y="2099"/>
                  <a:pt x="3936" y="2158"/>
                </a:cubicBezTo>
                <a:cubicBezTo>
                  <a:pt x="3954" y="2224"/>
                  <a:pt x="4040" y="2288"/>
                  <a:pt x="4120" y="2238"/>
                </a:cubicBezTo>
                <a:cubicBezTo>
                  <a:pt x="4192" y="2193"/>
                  <a:pt x="4195" y="2078"/>
                  <a:pt x="4120" y="2034"/>
                </a:cubicBezTo>
                <a:cubicBezTo>
                  <a:pt x="4105" y="2025"/>
                  <a:pt x="4057" y="1998"/>
                  <a:pt x="4028" y="2018"/>
                </a:cubicBezTo>
                <a:cubicBezTo>
                  <a:pt x="3992" y="2013"/>
                  <a:pt x="3974" y="1940"/>
                  <a:pt x="3948" y="1918"/>
                </a:cubicBezTo>
                <a:cubicBezTo>
                  <a:pt x="3954" y="1896"/>
                  <a:pt x="4018" y="1860"/>
                  <a:pt x="4036" y="1842"/>
                </a:cubicBezTo>
                <a:cubicBezTo>
                  <a:pt x="4086" y="1792"/>
                  <a:pt x="4119" y="1734"/>
                  <a:pt x="4148" y="1662"/>
                </a:cubicBezTo>
                <a:cubicBezTo>
                  <a:pt x="4232" y="1667"/>
                  <a:pt x="4334" y="1690"/>
                  <a:pt x="4412" y="1710"/>
                </a:cubicBezTo>
                <a:cubicBezTo>
                  <a:pt x="4502" y="1733"/>
                  <a:pt x="4590" y="1731"/>
                  <a:pt x="4680" y="1754"/>
                </a:cubicBezTo>
                <a:cubicBezTo>
                  <a:pt x="4727" y="1766"/>
                  <a:pt x="4783" y="1782"/>
                  <a:pt x="4836" y="1782"/>
                </a:cubicBezTo>
                <a:cubicBezTo>
                  <a:pt x="4835" y="1864"/>
                  <a:pt x="4813" y="1969"/>
                  <a:pt x="4832" y="2054"/>
                </a:cubicBezTo>
                <a:cubicBezTo>
                  <a:pt x="4846" y="2117"/>
                  <a:pt x="4853" y="2180"/>
                  <a:pt x="4872" y="2238"/>
                </a:cubicBezTo>
                <a:cubicBezTo>
                  <a:pt x="4925" y="2400"/>
                  <a:pt x="5016" y="2537"/>
                  <a:pt x="5128" y="2642"/>
                </a:cubicBezTo>
                <a:cubicBezTo>
                  <a:pt x="5185" y="2695"/>
                  <a:pt x="5239" y="2739"/>
                  <a:pt x="5308" y="2782"/>
                </a:cubicBezTo>
                <a:cubicBezTo>
                  <a:pt x="5324" y="2792"/>
                  <a:pt x="5345" y="2812"/>
                  <a:pt x="5364" y="2818"/>
                </a:cubicBezTo>
                <a:cubicBezTo>
                  <a:pt x="5509" y="2818"/>
                  <a:pt x="5655" y="2818"/>
                  <a:pt x="5800" y="2818"/>
                </a:cubicBezTo>
                <a:cubicBezTo>
                  <a:pt x="5959" y="2818"/>
                  <a:pt x="6117" y="2818"/>
                  <a:pt x="6276" y="2818"/>
                </a:cubicBezTo>
                <a:cubicBezTo>
                  <a:pt x="6290" y="2813"/>
                  <a:pt x="6308" y="2798"/>
                  <a:pt x="6320" y="2790"/>
                </a:cubicBezTo>
                <a:cubicBezTo>
                  <a:pt x="6356" y="2768"/>
                  <a:pt x="6391" y="2751"/>
                  <a:pt x="6424" y="2726"/>
                </a:cubicBezTo>
                <a:cubicBezTo>
                  <a:pt x="6447" y="2709"/>
                  <a:pt x="6466" y="2683"/>
                  <a:pt x="6488" y="2666"/>
                </a:cubicBezTo>
                <a:cubicBezTo>
                  <a:pt x="6657" y="2538"/>
                  <a:pt x="6745" y="2334"/>
                  <a:pt x="6804" y="2094"/>
                </a:cubicBezTo>
                <a:cubicBezTo>
                  <a:pt x="6831" y="1984"/>
                  <a:pt x="6817" y="1781"/>
                  <a:pt x="6784" y="1690"/>
                </a:cubicBezTo>
                <a:cubicBezTo>
                  <a:pt x="6816" y="1673"/>
                  <a:pt x="6843" y="1649"/>
                  <a:pt x="6872" y="1630"/>
                </a:cubicBezTo>
                <a:cubicBezTo>
                  <a:pt x="6993" y="1554"/>
                  <a:pt x="7109" y="1473"/>
                  <a:pt x="7228" y="1398"/>
                </a:cubicBezTo>
                <a:cubicBezTo>
                  <a:pt x="7279" y="1366"/>
                  <a:pt x="7327" y="1334"/>
                  <a:pt x="7376" y="1302"/>
                </a:cubicBezTo>
                <a:cubicBezTo>
                  <a:pt x="7395" y="1289"/>
                  <a:pt x="7418" y="1283"/>
                  <a:pt x="7432" y="1266"/>
                </a:cubicBezTo>
                <a:cubicBezTo>
                  <a:pt x="7456" y="1271"/>
                  <a:pt x="7513" y="1341"/>
                  <a:pt x="7540" y="1358"/>
                </a:cubicBezTo>
                <a:cubicBezTo>
                  <a:pt x="7594" y="1392"/>
                  <a:pt x="7738" y="1453"/>
                  <a:pt x="7844" y="1430"/>
                </a:cubicBezTo>
                <a:cubicBezTo>
                  <a:pt x="7868" y="1425"/>
                  <a:pt x="7892" y="1419"/>
                  <a:pt x="7916" y="1414"/>
                </a:cubicBezTo>
                <a:cubicBezTo>
                  <a:pt x="7921" y="1444"/>
                  <a:pt x="7983" y="1591"/>
                  <a:pt x="8000" y="1610"/>
                </a:cubicBezTo>
                <a:cubicBezTo>
                  <a:pt x="7992" y="1637"/>
                  <a:pt x="7946" y="1648"/>
                  <a:pt x="7928" y="1666"/>
                </a:cubicBezTo>
                <a:cubicBezTo>
                  <a:pt x="7904" y="1690"/>
                  <a:pt x="7880" y="1729"/>
                  <a:pt x="7868" y="1762"/>
                </a:cubicBezTo>
                <a:cubicBezTo>
                  <a:pt x="7798" y="1953"/>
                  <a:pt x="7993" y="2139"/>
                  <a:pt x="8180" y="2078"/>
                </a:cubicBezTo>
                <a:cubicBezTo>
                  <a:pt x="8349" y="2023"/>
                  <a:pt x="8417" y="1771"/>
                  <a:pt x="8256" y="1654"/>
                </a:cubicBezTo>
                <a:cubicBezTo>
                  <a:pt x="8246" y="1646"/>
                  <a:pt x="8235" y="1633"/>
                  <a:pt x="8224" y="1626"/>
                </a:cubicBezTo>
                <a:cubicBezTo>
                  <a:pt x="8205" y="1615"/>
                  <a:pt x="8098" y="1580"/>
                  <a:pt x="8064" y="1602"/>
                </a:cubicBezTo>
                <a:cubicBezTo>
                  <a:pt x="8031" y="1600"/>
                  <a:pt x="8038" y="1582"/>
                  <a:pt x="8028" y="1558"/>
                </a:cubicBezTo>
                <a:cubicBezTo>
                  <a:pt x="8013" y="1524"/>
                  <a:pt x="7981" y="1435"/>
                  <a:pt x="7960" y="1410"/>
                </a:cubicBezTo>
                <a:cubicBezTo>
                  <a:pt x="7966" y="1387"/>
                  <a:pt x="8027" y="1368"/>
                  <a:pt x="8048" y="1354"/>
                </a:cubicBezTo>
                <a:cubicBezTo>
                  <a:pt x="8101" y="1318"/>
                  <a:pt x="8186" y="1230"/>
                  <a:pt x="8204" y="1162"/>
                </a:cubicBezTo>
                <a:cubicBezTo>
                  <a:pt x="8251" y="1167"/>
                  <a:pt x="8296" y="1189"/>
                  <a:pt x="8336" y="1202"/>
                </a:cubicBezTo>
                <a:cubicBezTo>
                  <a:pt x="8387" y="1219"/>
                  <a:pt x="8433" y="1225"/>
                  <a:pt x="8484" y="1242"/>
                </a:cubicBezTo>
                <a:cubicBezTo>
                  <a:pt x="8539" y="1260"/>
                  <a:pt x="8601" y="1286"/>
                  <a:pt x="8660" y="1298"/>
                </a:cubicBezTo>
                <a:cubicBezTo>
                  <a:pt x="8657" y="1358"/>
                  <a:pt x="8633" y="1422"/>
                  <a:pt x="8648" y="1490"/>
                </a:cubicBezTo>
                <a:cubicBezTo>
                  <a:pt x="8683" y="1646"/>
                  <a:pt x="8746" y="1746"/>
                  <a:pt x="8860" y="1822"/>
                </a:cubicBezTo>
                <a:cubicBezTo>
                  <a:pt x="8885" y="1838"/>
                  <a:pt x="8906" y="1858"/>
                  <a:pt x="8940" y="1866"/>
                </a:cubicBezTo>
                <a:cubicBezTo>
                  <a:pt x="8937" y="1914"/>
                  <a:pt x="8915" y="1958"/>
                  <a:pt x="8900" y="1998"/>
                </a:cubicBezTo>
                <a:cubicBezTo>
                  <a:pt x="8870" y="2080"/>
                  <a:pt x="8856" y="2159"/>
                  <a:pt x="8828" y="2242"/>
                </a:cubicBezTo>
                <a:cubicBezTo>
                  <a:pt x="8815" y="2280"/>
                  <a:pt x="8793" y="2323"/>
                  <a:pt x="8788" y="2366"/>
                </a:cubicBezTo>
                <a:cubicBezTo>
                  <a:pt x="8605" y="2342"/>
                  <a:pt x="8554" y="2586"/>
                  <a:pt x="8696" y="2650"/>
                </a:cubicBezTo>
                <a:cubicBezTo>
                  <a:pt x="8886" y="2736"/>
                  <a:pt x="8994" y="2455"/>
                  <a:pt x="8832" y="2382"/>
                </a:cubicBezTo>
                <a:cubicBezTo>
                  <a:pt x="8841" y="2324"/>
                  <a:pt x="8867" y="2269"/>
                  <a:pt x="8884" y="2218"/>
                </a:cubicBezTo>
                <a:cubicBezTo>
                  <a:pt x="8910" y="2139"/>
                  <a:pt x="8925" y="2065"/>
                  <a:pt x="8952" y="1986"/>
                </a:cubicBezTo>
                <a:cubicBezTo>
                  <a:pt x="8962" y="1955"/>
                  <a:pt x="8980" y="1923"/>
                  <a:pt x="8984" y="1886"/>
                </a:cubicBezTo>
                <a:cubicBezTo>
                  <a:pt x="9017" y="1889"/>
                  <a:pt x="9051" y="1899"/>
                  <a:pt x="9084" y="1906"/>
                </a:cubicBezTo>
                <a:cubicBezTo>
                  <a:pt x="9108" y="1911"/>
                  <a:pt x="9150" y="1906"/>
                  <a:pt x="9168" y="1902"/>
                </a:cubicBezTo>
                <a:cubicBezTo>
                  <a:pt x="9202" y="1895"/>
                  <a:pt x="9227" y="1900"/>
                  <a:pt x="9256" y="1890"/>
                </a:cubicBezTo>
                <a:cubicBezTo>
                  <a:pt x="9356" y="1858"/>
                  <a:pt x="9420" y="1805"/>
                  <a:pt x="9488" y="1742"/>
                </a:cubicBezTo>
                <a:cubicBezTo>
                  <a:pt x="9491" y="1740"/>
                  <a:pt x="9606" y="1789"/>
                  <a:pt x="9624" y="1798"/>
                </a:cubicBezTo>
                <a:cubicBezTo>
                  <a:pt x="9702" y="1838"/>
                  <a:pt x="9782" y="1869"/>
                  <a:pt x="9864" y="1906"/>
                </a:cubicBezTo>
                <a:cubicBezTo>
                  <a:pt x="9920" y="1931"/>
                  <a:pt x="9977" y="1964"/>
                  <a:pt x="10036" y="1986"/>
                </a:cubicBezTo>
                <a:cubicBezTo>
                  <a:pt x="10034" y="2104"/>
                  <a:pt x="10063" y="2178"/>
                  <a:pt x="10140" y="2226"/>
                </a:cubicBezTo>
                <a:cubicBezTo>
                  <a:pt x="10263" y="2302"/>
                  <a:pt x="10417" y="2223"/>
                  <a:pt x="10460" y="2122"/>
                </a:cubicBezTo>
                <a:cubicBezTo>
                  <a:pt x="10520" y="1981"/>
                  <a:pt x="10419" y="1858"/>
                  <a:pt x="10320" y="1822"/>
                </a:cubicBezTo>
                <a:cubicBezTo>
                  <a:pt x="10211" y="1782"/>
                  <a:pt x="10076" y="1867"/>
                  <a:pt x="10056" y="1942"/>
                </a:cubicBezTo>
                <a:cubicBezTo>
                  <a:pt x="9993" y="1932"/>
                  <a:pt x="9902" y="1872"/>
                  <a:pt x="9844" y="1846"/>
                </a:cubicBezTo>
                <a:cubicBezTo>
                  <a:pt x="9769" y="1813"/>
                  <a:pt x="9696" y="1778"/>
                  <a:pt x="9624" y="1746"/>
                </a:cubicBezTo>
                <a:cubicBezTo>
                  <a:pt x="9590" y="1731"/>
                  <a:pt x="9552" y="1723"/>
                  <a:pt x="9524" y="1702"/>
                </a:cubicBezTo>
                <a:cubicBezTo>
                  <a:pt x="9521" y="1700"/>
                  <a:pt x="9561" y="1633"/>
                  <a:pt x="9568" y="1618"/>
                </a:cubicBezTo>
                <a:cubicBezTo>
                  <a:pt x="9604" y="1540"/>
                  <a:pt x="9608" y="1442"/>
                  <a:pt x="9600" y="1338"/>
                </a:cubicBezTo>
                <a:cubicBezTo>
                  <a:pt x="9659" y="1330"/>
                  <a:pt x="9724" y="1320"/>
                  <a:pt x="9780" y="1306"/>
                </a:cubicBezTo>
                <a:cubicBezTo>
                  <a:pt x="9805" y="1300"/>
                  <a:pt x="9833" y="1306"/>
                  <a:pt x="9852" y="1294"/>
                </a:cubicBezTo>
                <a:cubicBezTo>
                  <a:pt x="9892" y="1301"/>
                  <a:pt x="9911" y="1391"/>
                  <a:pt x="10000" y="1370"/>
                </a:cubicBezTo>
                <a:cubicBezTo>
                  <a:pt x="10057" y="1356"/>
                  <a:pt x="10117" y="1303"/>
                  <a:pt x="10096" y="1226"/>
                </a:cubicBezTo>
                <a:cubicBezTo>
                  <a:pt x="10090" y="1203"/>
                  <a:pt x="10088" y="1186"/>
                  <a:pt x="10072" y="1174"/>
                </a:cubicBezTo>
                <a:cubicBezTo>
                  <a:pt x="10080" y="1137"/>
                  <a:pt x="10117" y="1110"/>
                  <a:pt x="10136" y="1082"/>
                </a:cubicBezTo>
                <a:cubicBezTo>
                  <a:pt x="10177" y="1024"/>
                  <a:pt x="10220" y="967"/>
                  <a:pt x="10260" y="910"/>
                </a:cubicBezTo>
                <a:cubicBezTo>
                  <a:pt x="10274" y="891"/>
                  <a:pt x="10281" y="868"/>
                  <a:pt x="10300" y="854"/>
                </a:cubicBezTo>
                <a:cubicBezTo>
                  <a:pt x="10304" y="850"/>
                  <a:pt x="10342" y="869"/>
                  <a:pt x="10356" y="874"/>
                </a:cubicBezTo>
                <a:cubicBezTo>
                  <a:pt x="10397" y="890"/>
                  <a:pt x="10477" y="914"/>
                  <a:pt x="10544" y="898"/>
                </a:cubicBezTo>
                <a:cubicBezTo>
                  <a:pt x="10622" y="880"/>
                  <a:pt x="10685" y="855"/>
                  <a:pt x="10740" y="814"/>
                </a:cubicBezTo>
                <a:cubicBezTo>
                  <a:pt x="10761" y="799"/>
                  <a:pt x="10774" y="773"/>
                  <a:pt x="10796" y="758"/>
                </a:cubicBezTo>
                <a:cubicBezTo>
                  <a:pt x="10796" y="757"/>
                  <a:pt x="10796" y="755"/>
                  <a:pt x="10796" y="754"/>
                </a:cubicBezTo>
                <a:cubicBezTo>
                  <a:pt x="10797" y="754"/>
                  <a:pt x="10799" y="754"/>
                  <a:pt x="10800" y="754"/>
                </a:cubicBezTo>
                <a:cubicBezTo>
                  <a:pt x="10824" y="788"/>
                  <a:pt x="10892" y="821"/>
                  <a:pt x="10928" y="846"/>
                </a:cubicBezTo>
                <a:cubicBezTo>
                  <a:pt x="11015" y="908"/>
                  <a:pt x="11098" y="984"/>
                  <a:pt x="11192" y="1038"/>
                </a:cubicBezTo>
                <a:cubicBezTo>
                  <a:pt x="11073" y="1285"/>
                  <a:pt x="11424" y="1443"/>
                  <a:pt x="11552" y="1238"/>
                </a:cubicBezTo>
                <a:cubicBezTo>
                  <a:pt x="11635" y="1105"/>
                  <a:pt x="11540" y="971"/>
                  <a:pt x="11432" y="934"/>
                </a:cubicBezTo>
                <a:close/>
                <a:moveTo>
                  <a:pt x="8076" y="170"/>
                </a:moveTo>
                <a:cubicBezTo>
                  <a:pt x="8088" y="166"/>
                  <a:pt x="8100" y="162"/>
                  <a:pt x="8112" y="158"/>
                </a:cubicBezTo>
                <a:cubicBezTo>
                  <a:pt x="8162" y="168"/>
                  <a:pt x="8154" y="177"/>
                  <a:pt x="8180" y="206"/>
                </a:cubicBezTo>
                <a:cubicBezTo>
                  <a:pt x="8180" y="246"/>
                  <a:pt x="8170" y="256"/>
                  <a:pt x="8156" y="278"/>
                </a:cubicBezTo>
                <a:cubicBezTo>
                  <a:pt x="8131" y="284"/>
                  <a:pt x="8121" y="287"/>
                  <a:pt x="8092" y="286"/>
                </a:cubicBezTo>
                <a:cubicBezTo>
                  <a:pt x="8083" y="279"/>
                  <a:pt x="8073" y="273"/>
                  <a:pt x="8064" y="266"/>
                </a:cubicBezTo>
                <a:cubicBezTo>
                  <a:pt x="8058" y="258"/>
                  <a:pt x="8059" y="249"/>
                  <a:pt x="8052" y="242"/>
                </a:cubicBezTo>
                <a:cubicBezTo>
                  <a:pt x="8052" y="202"/>
                  <a:pt x="8062" y="192"/>
                  <a:pt x="8076" y="170"/>
                </a:cubicBezTo>
                <a:close/>
                <a:moveTo>
                  <a:pt x="7372" y="458"/>
                </a:moveTo>
                <a:cubicBezTo>
                  <a:pt x="7368" y="445"/>
                  <a:pt x="7358" y="425"/>
                  <a:pt x="7368" y="410"/>
                </a:cubicBezTo>
                <a:cubicBezTo>
                  <a:pt x="7372" y="398"/>
                  <a:pt x="7378" y="396"/>
                  <a:pt x="7384" y="386"/>
                </a:cubicBezTo>
                <a:cubicBezTo>
                  <a:pt x="7392" y="384"/>
                  <a:pt x="7392" y="385"/>
                  <a:pt x="7396" y="382"/>
                </a:cubicBezTo>
                <a:cubicBezTo>
                  <a:pt x="7413" y="382"/>
                  <a:pt x="7420" y="382"/>
                  <a:pt x="7428" y="390"/>
                </a:cubicBezTo>
                <a:cubicBezTo>
                  <a:pt x="7444" y="396"/>
                  <a:pt x="7443" y="406"/>
                  <a:pt x="7452" y="418"/>
                </a:cubicBezTo>
                <a:cubicBezTo>
                  <a:pt x="7450" y="469"/>
                  <a:pt x="7411" y="478"/>
                  <a:pt x="7372" y="458"/>
                </a:cubicBezTo>
                <a:close/>
                <a:moveTo>
                  <a:pt x="3988" y="682"/>
                </a:moveTo>
                <a:cubicBezTo>
                  <a:pt x="4000" y="670"/>
                  <a:pt x="4012" y="658"/>
                  <a:pt x="4024" y="646"/>
                </a:cubicBezTo>
                <a:cubicBezTo>
                  <a:pt x="4037" y="646"/>
                  <a:pt x="4051" y="646"/>
                  <a:pt x="4064" y="646"/>
                </a:cubicBezTo>
                <a:cubicBezTo>
                  <a:pt x="4073" y="654"/>
                  <a:pt x="4083" y="662"/>
                  <a:pt x="4092" y="670"/>
                </a:cubicBezTo>
                <a:cubicBezTo>
                  <a:pt x="4094" y="679"/>
                  <a:pt x="4096" y="684"/>
                  <a:pt x="4100" y="690"/>
                </a:cubicBezTo>
                <a:cubicBezTo>
                  <a:pt x="4099" y="718"/>
                  <a:pt x="4090" y="729"/>
                  <a:pt x="4080" y="746"/>
                </a:cubicBezTo>
                <a:cubicBezTo>
                  <a:pt x="4028" y="760"/>
                  <a:pt x="4031" y="757"/>
                  <a:pt x="3992" y="730"/>
                </a:cubicBezTo>
                <a:cubicBezTo>
                  <a:pt x="3989" y="717"/>
                  <a:pt x="3988" y="700"/>
                  <a:pt x="3988" y="682"/>
                </a:cubicBezTo>
                <a:close/>
                <a:moveTo>
                  <a:pt x="2336" y="198"/>
                </a:moveTo>
                <a:cubicBezTo>
                  <a:pt x="2310" y="224"/>
                  <a:pt x="2304" y="239"/>
                  <a:pt x="2248" y="238"/>
                </a:cubicBezTo>
                <a:cubicBezTo>
                  <a:pt x="2233" y="223"/>
                  <a:pt x="2219" y="209"/>
                  <a:pt x="2204" y="194"/>
                </a:cubicBezTo>
                <a:cubicBezTo>
                  <a:pt x="2204" y="179"/>
                  <a:pt x="2204" y="165"/>
                  <a:pt x="2204" y="150"/>
                </a:cubicBezTo>
                <a:cubicBezTo>
                  <a:pt x="2219" y="135"/>
                  <a:pt x="2233" y="121"/>
                  <a:pt x="2248" y="106"/>
                </a:cubicBezTo>
                <a:cubicBezTo>
                  <a:pt x="2294" y="104"/>
                  <a:pt x="2322" y="112"/>
                  <a:pt x="2332" y="146"/>
                </a:cubicBezTo>
                <a:cubicBezTo>
                  <a:pt x="2343" y="161"/>
                  <a:pt x="2338" y="178"/>
                  <a:pt x="2336" y="198"/>
                </a:cubicBezTo>
                <a:close/>
                <a:moveTo>
                  <a:pt x="328" y="522"/>
                </a:moveTo>
                <a:cubicBezTo>
                  <a:pt x="242" y="546"/>
                  <a:pt x="154" y="458"/>
                  <a:pt x="176" y="374"/>
                </a:cubicBezTo>
                <a:cubicBezTo>
                  <a:pt x="194" y="305"/>
                  <a:pt x="230" y="311"/>
                  <a:pt x="280" y="278"/>
                </a:cubicBezTo>
                <a:cubicBezTo>
                  <a:pt x="449" y="274"/>
                  <a:pt x="464" y="484"/>
                  <a:pt x="328" y="522"/>
                </a:cubicBezTo>
                <a:close/>
                <a:moveTo>
                  <a:pt x="720" y="1774"/>
                </a:moveTo>
                <a:cubicBezTo>
                  <a:pt x="700" y="1779"/>
                  <a:pt x="680" y="1783"/>
                  <a:pt x="652" y="1782"/>
                </a:cubicBezTo>
                <a:cubicBezTo>
                  <a:pt x="645" y="1775"/>
                  <a:pt x="637" y="1776"/>
                  <a:pt x="628" y="1770"/>
                </a:cubicBezTo>
                <a:cubicBezTo>
                  <a:pt x="615" y="1761"/>
                  <a:pt x="611" y="1741"/>
                  <a:pt x="600" y="1730"/>
                </a:cubicBezTo>
                <a:cubicBezTo>
                  <a:pt x="599" y="1707"/>
                  <a:pt x="598" y="1682"/>
                  <a:pt x="608" y="1670"/>
                </a:cubicBezTo>
                <a:cubicBezTo>
                  <a:pt x="614" y="1652"/>
                  <a:pt x="629" y="1639"/>
                  <a:pt x="648" y="1634"/>
                </a:cubicBezTo>
                <a:cubicBezTo>
                  <a:pt x="651" y="1631"/>
                  <a:pt x="661" y="1629"/>
                  <a:pt x="664" y="1626"/>
                </a:cubicBezTo>
                <a:cubicBezTo>
                  <a:pt x="706" y="1625"/>
                  <a:pt x="738" y="1642"/>
                  <a:pt x="748" y="1674"/>
                </a:cubicBezTo>
                <a:cubicBezTo>
                  <a:pt x="777" y="1713"/>
                  <a:pt x="735" y="1753"/>
                  <a:pt x="720" y="1774"/>
                </a:cubicBezTo>
                <a:close/>
                <a:moveTo>
                  <a:pt x="1440" y="966"/>
                </a:moveTo>
                <a:cubicBezTo>
                  <a:pt x="1401" y="1061"/>
                  <a:pt x="1327" y="1113"/>
                  <a:pt x="1216" y="1138"/>
                </a:cubicBezTo>
                <a:cubicBezTo>
                  <a:pt x="1169" y="1149"/>
                  <a:pt x="1121" y="1129"/>
                  <a:pt x="1092" y="1118"/>
                </a:cubicBezTo>
                <a:cubicBezTo>
                  <a:pt x="982" y="1076"/>
                  <a:pt x="869" y="932"/>
                  <a:pt x="936" y="770"/>
                </a:cubicBezTo>
                <a:cubicBezTo>
                  <a:pt x="962" y="708"/>
                  <a:pt x="1019" y="648"/>
                  <a:pt x="1080" y="622"/>
                </a:cubicBezTo>
                <a:cubicBezTo>
                  <a:pt x="1103" y="612"/>
                  <a:pt x="1135" y="615"/>
                  <a:pt x="1156" y="602"/>
                </a:cubicBezTo>
                <a:cubicBezTo>
                  <a:pt x="1308" y="600"/>
                  <a:pt x="1396" y="669"/>
                  <a:pt x="1440" y="774"/>
                </a:cubicBezTo>
                <a:cubicBezTo>
                  <a:pt x="1450" y="798"/>
                  <a:pt x="1446" y="818"/>
                  <a:pt x="1452" y="846"/>
                </a:cubicBezTo>
                <a:cubicBezTo>
                  <a:pt x="1460" y="882"/>
                  <a:pt x="1453" y="935"/>
                  <a:pt x="1440" y="966"/>
                </a:cubicBezTo>
                <a:close/>
                <a:moveTo>
                  <a:pt x="2148" y="1270"/>
                </a:moveTo>
                <a:cubicBezTo>
                  <a:pt x="2081" y="1288"/>
                  <a:pt x="2078" y="1278"/>
                  <a:pt x="2032" y="1246"/>
                </a:cubicBezTo>
                <a:cubicBezTo>
                  <a:pt x="2027" y="1226"/>
                  <a:pt x="2017" y="1189"/>
                  <a:pt x="2032" y="1170"/>
                </a:cubicBezTo>
                <a:cubicBezTo>
                  <a:pt x="2039" y="1150"/>
                  <a:pt x="2055" y="1144"/>
                  <a:pt x="2068" y="1130"/>
                </a:cubicBezTo>
                <a:cubicBezTo>
                  <a:pt x="2076" y="1128"/>
                  <a:pt x="2076" y="1129"/>
                  <a:pt x="2080" y="1126"/>
                </a:cubicBezTo>
                <a:cubicBezTo>
                  <a:pt x="2131" y="1126"/>
                  <a:pt x="2140" y="1139"/>
                  <a:pt x="2168" y="1158"/>
                </a:cubicBezTo>
                <a:cubicBezTo>
                  <a:pt x="2185" y="1220"/>
                  <a:pt x="2179" y="1226"/>
                  <a:pt x="2148" y="1270"/>
                </a:cubicBezTo>
                <a:close/>
                <a:moveTo>
                  <a:pt x="2852" y="818"/>
                </a:moveTo>
                <a:cubicBezTo>
                  <a:pt x="2820" y="882"/>
                  <a:pt x="2764" y="916"/>
                  <a:pt x="2684" y="934"/>
                </a:cubicBezTo>
                <a:cubicBezTo>
                  <a:pt x="2552" y="964"/>
                  <a:pt x="2421" y="795"/>
                  <a:pt x="2468" y="662"/>
                </a:cubicBezTo>
                <a:cubicBezTo>
                  <a:pt x="2488" y="605"/>
                  <a:pt x="2537" y="557"/>
                  <a:pt x="2592" y="534"/>
                </a:cubicBezTo>
                <a:cubicBezTo>
                  <a:pt x="2610" y="527"/>
                  <a:pt x="2639" y="532"/>
                  <a:pt x="2656" y="522"/>
                </a:cubicBezTo>
                <a:cubicBezTo>
                  <a:pt x="2794" y="526"/>
                  <a:pt x="2929" y="667"/>
                  <a:pt x="2852" y="818"/>
                </a:cubicBezTo>
                <a:close/>
                <a:moveTo>
                  <a:pt x="3088" y="1802"/>
                </a:moveTo>
                <a:cubicBezTo>
                  <a:pt x="3073" y="1817"/>
                  <a:pt x="3059" y="1831"/>
                  <a:pt x="3044" y="1846"/>
                </a:cubicBezTo>
                <a:cubicBezTo>
                  <a:pt x="3029" y="1846"/>
                  <a:pt x="3015" y="1846"/>
                  <a:pt x="3000" y="1846"/>
                </a:cubicBezTo>
                <a:cubicBezTo>
                  <a:pt x="2982" y="1829"/>
                  <a:pt x="2932" y="1793"/>
                  <a:pt x="2964" y="1754"/>
                </a:cubicBezTo>
                <a:cubicBezTo>
                  <a:pt x="2969" y="1739"/>
                  <a:pt x="2981" y="1727"/>
                  <a:pt x="2996" y="1722"/>
                </a:cubicBezTo>
                <a:cubicBezTo>
                  <a:pt x="2999" y="1719"/>
                  <a:pt x="3009" y="1717"/>
                  <a:pt x="3012" y="1714"/>
                </a:cubicBezTo>
                <a:cubicBezTo>
                  <a:pt x="3048" y="1715"/>
                  <a:pt x="3059" y="1728"/>
                  <a:pt x="3080" y="1742"/>
                </a:cubicBezTo>
                <a:cubicBezTo>
                  <a:pt x="3084" y="1760"/>
                  <a:pt x="3088" y="1776"/>
                  <a:pt x="3088" y="1802"/>
                </a:cubicBezTo>
                <a:close/>
                <a:moveTo>
                  <a:pt x="4004" y="2106"/>
                </a:moveTo>
                <a:cubicBezTo>
                  <a:pt x="4011" y="2087"/>
                  <a:pt x="4023" y="2086"/>
                  <a:pt x="4036" y="2074"/>
                </a:cubicBezTo>
                <a:cubicBezTo>
                  <a:pt x="4078" y="2074"/>
                  <a:pt x="4085" y="2083"/>
                  <a:pt x="4108" y="2098"/>
                </a:cubicBezTo>
                <a:cubicBezTo>
                  <a:pt x="4110" y="2107"/>
                  <a:pt x="4112" y="2112"/>
                  <a:pt x="4116" y="2118"/>
                </a:cubicBezTo>
                <a:cubicBezTo>
                  <a:pt x="4117" y="2171"/>
                  <a:pt x="4098" y="2171"/>
                  <a:pt x="4072" y="2194"/>
                </a:cubicBezTo>
                <a:cubicBezTo>
                  <a:pt x="4049" y="2194"/>
                  <a:pt x="4035" y="2193"/>
                  <a:pt x="4024" y="2182"/>
                </a:cubicBezTo>
                <a:cubicBezTo>
                  <a:pt x="4006" y="2176"/>
                  <a:pt x="4006" y="2163"/>
                  <a:pt x="3996" y="2150"/>
                </a:cubicBezTo>
                <a:cubicBezTo>
                  <a:pt x="3996" y="2131"/>
                  <a:pt x="3996" y="2116"/>
                  <a:pt x="4004" y="2106"/>
                </a:cubicBezTo>
                <a:close/>
                <a:moveTo>
                  <a:pt x="3780" y="1794"/>
                </a:moveTo>
                <a:cubicBezTo>
                  <a:pt x="3632" y="1830"/>
                  <a:pt x="3508" y="1708"/>
                  <a:pt x="3476" y="1610"/>
                </a:cubicBezTo>
                <a:cubicBezTo>
                  <a:pt x="3463" y="1570"/>
                  <a:pt x="3462" y="1490"/>
                  <a:pt x="3476" y="1450"/>
                </a:cubicBezTo>
                <a:cubicBezTo>
                  <a:pt x="3501" y="1380"/>
                  <a:pt x="3552" y="1323"/>
                  <a:pt x="3616" y="1290"/>
                </a:cubicBezTo>
                <a:cubicBezTo>
                  <a:pt x="3638" y="1279"/>
                  <a:pt x="3671" y="1280"/>
                  <a:pt x="3692" y="1266"/>
                </a:cubicBezTo>
                <a:cubicBezTo>
                  <a:pt x="3848" y="1264"/>
                  <a:pt x="3934" y="1324"/>
                  <a:pt x="3980" y="1430"/>
                </a:cubicBezTo>
                <a:cubicBezTo>
                  <a:pt x="4059" y="1612"/>
                  <a:pt x="3913" y="1762"/>
                  <a:pt x="3780" y="1794"/>
                </a:cubicBezTo>
                <a:close/>
                <a:moveTo>
                  <a:pt x="6440" y="2046"/>
                </a:moveTo>
                <a:cubicBezTo>
                  <a:pt x="6429" y="2092"/>
                  <a:pt x="6418" y="2140"/>
                  <a:pt x="6400" y="2182"/>
                </a:cubicBezTo>
                <a:cubicBezTo>
                  <a:pt x="6310" y="2391"/>
                  <a:pt x="6143" y="2503"/>
                  <a:pt x="5896" y="2558"/>
                </a:cubicBezTo>
                <a:cubicBezTo>
                  <a:pt x="5792" y="2581"/>
                  <a:pt x="5657" y="2543"/>
                  <a:pt x="5588" y="2514"/>
                </a:cubicBezTo>
                <a:cubicBezTo>
                  <a:pt x="5396" y="2433"/>
                  <a:pt x="5280" y="2304"/>
                  <a:pt x="5216" y="2094"/>
                </a:cubicBezTo>
                <a:cubicBezTo>
                  <a:pt x="5195" y="2025"/>
                  <a:pt x="5180" y="1914"/>
                  <a:pt x="5200" y="1830"/>
                </a:cubicBezTo>
                <a:cubicBezTo>
                  <a:pt x="5210" y="1790"/>
                  <a:pt x="5217" y="1747"/>
                  <a:pt x="5232" y="1710"/>
                </a:cubicBezTo>
                <a:cubicBezTo>
                  <a:pt x="5301" y="1541"/>
                  <a:pt x="5425" y="1416"/>
                  <a:pt x="5592" y="1346"/>
                </a:cubicBezTo>
                <a:cubicBezTo>
                  <a:pt x="5631" y="1335"/>
                  <a:pt x="5669" y="1325"/>
                  <a:pt x="5708" y="1314"/>
                </a:cubicBezTo>
                <a:cubicBezTo>
                  <a:pt x="5728" y="1309"/>
                  <a:pt x="5756" y="1316"/>
                  <a:pt x="5772" y="1306"/>
                </a:cubicBezTo>
                <a:cubicBezTo>
                  <a:pt x="5839" y="1306"/>
                  <a:pt x="5901" y="1303"/>
                  <a:pt x="5956" y="1318"/>
                </a:cubicBezTo>
                <a:cubicBezTo>
                  <a:pt x="6194" y="1380"/>
                  <a:pt x="6335" y="1521"/>
                  <a:pt x="6416" y="1742"/>
                </a:cubicBezTo>
                <a:cubicBezTo>
                  <a:pt x="6443" y="1816"/>
                  <a:pt x="6465" y="1947"/>
                  <a:pt x="6440" y="2046"/>
                </a:cubicBezTo>
                <a:close/>
                <a:moveTo>
                  <a:pt x="8084" y="1718"/>
                </a:moveTo>
                <a:cubicBezTo>
                  <a:pt x="8258" y="1714"/>
                  <a:pt x="8271" y="1929"/>
                  <a:pt x="8128" y="1966"/>
                </a:cubicBezTo>
                <a:cubicBezTo>
                  <a:pt x="8045" y="1988"/>
                  <a:pt x="7957" y="1899"/>
                  <a:pt x="7980" y="1814"/>
                </a:cubicBezTo>
                <a:cubicBezTo>
                  <a:pt x="7998" y="1746"/>
                  <a:pt x="8035" y="1751"/>
                  <a:pt x="8084" y="1718"/>
                </a:cubicBezTo>
                <a:close/>
                <a:moveTo>
                  <a:pt x="7840" y="1246"/>
                </a:moveTo>
                <a:cubicBezTo>
                  <a:pt x="7799" y="1256"/>
                  <a:pt x="7744" y="1250"/>
                  <a:pt x="7708" y="1238"/>
                </a:cubicBezTo>
                <a:cubicBezTo>
                  <a:pt x="7604" y="1204"/>
                  <a:pt x="7478" y="1065"/>
                  <a:pt x="7528" y="906"/>
                </a:cubicBezTo>
                <a:cubicBezTo>
                  <a:pt x="7549" y="839"/>
                  <a:pt x="7594" y="780"/>
                  <a:pt x="7648" y="746"/>
                </a:cubicBezTo>
                <a:cubicBezTo>
                  <a:pt x="7676" y="729"/>
                  <a:pt x="7715" y="729"/>
                  <a:pt x="7744" y="710"/>
                </a:cubicBezTo>
                <a:cubicBezTo>
                  <a:pt x="7899" y="708"/>
                  <a:pt x="7977" y="755"/>
                  <a:pt x="8032" y="850"/>
                </a:cubicBezTo>
                <a:cubicBezTo>
                  <a:pt x="8047" y="876"/>
                  <a:pt x="8048" y="901"/>
                  <a:pt x="8056" y="934"/>
                </a:cubicBezTo>
                <a:cubicBezTo>
                  <a:pt x="8098" y="1101"/>
                  <a:pt x="7956" y="1218"/>
                  <a:pt x="7840" y="1246"/>
                </a:cubicBezTo>
                <a:close/>
                <a:moveTo>
                  <a:pt x="8836" y="2538"/>
                </a:moveTo>
                <a:cubicBezTo>
                  <a:pt x="8819" y="2556"/>
                  <a:pt x="8817" y="2574"/>
                  <a:pt x="8788" y="2582"/>
                </a:cubicBezTo>
                <a:cubicBezTo>
                  <a:pt x="8773" y="2593"/>
                  <a:pt x="8757" y="2588"/>
                  <a:pt x="8736" y="2586"/>
                </a:cubicBezTo>
                <a:cubicBezTo>
                  <a:pt x="8725" y="2576"/>
                  <a:pt x="8709" y="2570"/>
                  <a:pt x="8700" y="2558"/>
                </a:cubicBezTo>
                <a:cubicBezTo>
                  <a:pt x="8694" y="2550"/>
                  <a:pt x="8694" y="2541"/>
                  <a:pt x="8688" y="2534"/>
                </a:cubicBezTo>
                <a:cubicBezTo>
                  <a:pt x="8687" y="2476"/>
                  <a:pt x="8705" y="2469"/>
                  <a:pt x="8732" y="2442"/>
                </a:cubicBezTo>
                <a:cubicBezTo>
                  <a:pt x="8740" y="2440"/>
                  <a:pt x="8740" y="2441"/>
                  <a:pt x="8744" y="2438"/>
                </a:cubicBezTo>
                <a:cubicBezTo>
                  <a:pt x="8818" y="2436"/>
                  <a:pt x="8839" y="2474"/>
                  <a:pt x="8836" y="2538"/>
                </a:cubicBezTo>
                <a:close/>
                <a:moveTo>
                  <a:pt x="9172" y="1678"/>
                </a:moveTo>
                <a:cubicBezTo>
                  <a:pt x="9030" y="1712"/>
                  <a:pt x="8911" y="1595"/>
                  <a:pt x="8880" y="1502"/>
                </a:cubicBezTo>
                <a:cubicBezTo>
                  <a:pt x="8869" y="1469"/>
                  <a:pt x="8865" y="1400"/>
                  <a:pt x="8876" y="1362"/>
                </a:cubicBezTo>
                <a:cubicBezTo>
                  <a:pt x="8898" y="1286"/>
                  <a:pt x="8952" y="1220"/>
                  <a:pt x="9020" y="1190"/>
                </a:cubicBezTo>
                <a:cubicBezTo>
                  <a:pt x="9041" y="1181"/>
                  <a:pt x="9072" y="1182"/>
                  <a:pt x="9092" y="1170"/>
                </a:cubicBezTo>
                <a:cubicBezTo>
                  <a:pt x="9218" y="1168"/>
                  <a:pt x="9297" y="1210"/>
                  <a:pt x="9344" y="1286"/>
                </a:cubicBezTo>
                <a:cubicBezTo>
                  <a:pt x="9452" y="1459"/>
                  <a:pt x="9329" y="1640"/>
                  <a:pt x="9172" y="1678"/>
                </a:cubicBezTo>
                <a:close/>
                <a:moveTo>
                  <a:pt x="10144" y="2010"/>
                </a:moveTo>
                <a:cubicBezTo>
                  <a:pt x="10157" y="1961"/>
                  <a:pt x="10189" y="1952"/>
                  <a:pt x="10224" y="1926"/>
                </a:cubicBezTo>
                <a:cubicBezTo>
                  <a:pt x="10285" y="1924"/>
                  <a:pt x="10325" y="1936"/>
                  <a:pt x="10348" y="1970"/>
                </a:cubicBezTo>
                <a:cubicBezTo>
                  <a:pt x="10393" y="2037"/>
                  <a:pt x="10345" y="2122"/>
                  <a:pt x="10292" y="2142"/>
                </a:cubicBezTo>
                <a:cubicBezTo>
                  <a:pt x="10215" y="2171"/>
                  <a:pt x="10122" y="2093"/>
                  <a:pt x="10144" y="2010"/>
                </a:cubicBezTo>
                <a:close/>
                <a:moveTo>
                  <a:pt x="10020" y="1298"/>
                </a:moveTo>
                <a:cubicBezTo>
                  <a:pt x="9996" y="1305"/>
                  <a:pt x="9969" y="1318"/>
                  <a:pt x="9948" y="1298"/>
                </a:cubicBezTo>
                <a:cubicBezTo>
                  <a:pt x="9930" y="1291"/>
                  <a:pt x="9931" y="1278"/>
                  <a:pt x="9920" y="1266"/>
                </a:cubicBezTo>
                <a:cubicBezTo>
                  <a:pt x="9920" y="1247"/>
                  <a:pt x="9920" y="1232"/>
                  <a:pt x="9928" y="1222"/>
                </a:cubicBezTo>
                <a:cubicBezTo>
                  <a:pt x="9935" y="1203"/>
                  <a:pt x="9947" y="1202"/>
                  <a:pt x="9960" y="1190"/>
                </a:cubicBezTo>
                <a:cubicBezTo>
                  <a:pt x="10002" y="1190"/>
                  <a:pt x="10009" y="1199"/>
                  <a:pt x="10032" y="1214"/>
                </a:cubicBezTo>
                <a:cubicBezTo>
                  <a:pt x="10041" y="1251"/>
                  <a:pt x="10037" y="1270"/>
                  <a:pt x="10020" y="1298"/>
                </a:cubicBezTo>
                <a:close/>
                <a:moveTo>
                  <a:pt x="10524" y="714"/>
                </a:moveTo>
                <a:cubicBezTo>
                  <a:pt x="10375" y="750"/>
                  <a:pt x="10245" y="583"/>
                  <a:pt x="10288" y="446"/>
                </a:cubicBezTo>
                <a:cubicBezTo>
                  <a:pt x="10306" y="390"/>
                  <a:pt x="10349" y="337"/>
                  <a:pt x="10400" y="314"/>
                </a:cubicBezTo>
                <a:cubicBezTo>
                  <a:pt x="10417" y="306"/>
                  <a:pt x="10438" y="308"/>
                  <a:pt x="10452" y="298"/>
                </a:cubicBezTo>
                <a:cubicBezTo>
                  <a:pt x="10572" y="296"/>
                  <a:pt x="10640" y="334"/>
                  <a:pt x="10680" y="410"/>
                </a:cubicBezTo>
                <a:cubicBezTo>
                  <a:pt x="10756" y="557"/>
                  <a:pt x="10639" y="686"/>
                  <a:pt x="10524" y="714"/>
                </a:cubicBezTo>
                <a:close/>
                <a:moveTo>
                  <a:pt x="11408" y="1230"/>
                </a:moveTo>
                <a:cubicBezTo>
                  <a:pt x="11338" y="1254"/>
                  <a:pt x="11252" y="1184"/>
                  <a:pt x="11272" y="1106"/>
                </a:cubicBezTo>
                <a:cubicBezTo>
                  <a:pt x="11285" y="1058"/>
                  <a:pt x="11317" y="1051"/>
                  <a:pt x="11352" y="1026"/>
                </a:cubicBezTo>
                <a:cubicBezTo>
                  <a:pt x="11499" y="1022"/>
                  <a:pt x="11518" y="1192"/>
                  <a:pt x="11408" y="123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01600" tIns="50800" rIns="101600" bIns="50800" numCol="1" anchor="t" anchorCtr="0" compatLnSpc="1">
            <a:prstTxWarp prst="textNoShape">
              <a:avLst/>
            </a:prstTxWarp>
          </a:bodyPr>
          <a:lstStyle/>
          <a:p>
            <a:endParaRPr lang="en-US" sz="2000" dirty="0"/>
          </a:p>
        </p:txBody>
      </p:sp>
      <p:sp>
        <p:nvSpPr>
          <p:cNvPr id="83" name="Rectangle 82"/>
          <p:cNvSpPr/>
          <p:nvPr/>
        </p:nvSpPr>
        <p:spPr>
          <a:xfrm>
            <a:off x="4497694" y="5341019"/>
            <a:ext cx="3293466" cy="7762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4444" dirty="0">
                <a:solidFill>
                  <a:schemeClr val="accent2"/>
                </a:solidFill>
                <a:latin typeface="Titillium Lt" panose="00000400000000000000" pitchFamily="50" charset="0"/>
              </a:rPr>
              <a:t>Ch. 5 : Arbres</a:t>
            </a:r>
          </a:p>
        </p:txBody>
      </p:sp>
      <p:sp>
        <p:nvSpPr>
          <p:cNvPr id="86" name="Rectangle 85"/>
          <p:cNvSpPr/>
          <p:nvPr/>
        </p:nvSpPr>
        <p:spPr>
          <a:xfrm flipV="1">
            <a:off x="0" y="4289777"/>
            <a:ext cx="12192000" cy="55480"/>
          </a:xfrm>
          <a:prstGeom prst="rect">
            <a:avLst/>
          </a:prstGeom>
          <a:solidFill>
            <a:schemeClr val="accent2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17110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noProof="0" dirty="0">
                <a:latin typeface="Titillium Lt" panose="00000400000000000000" pitchFamily="50" charset="0"/>
              </a:rPr>
              <a:t>Parcours en profondeur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CCB13F18-A32D-40F8-92A2-4CABB04772E8}" type="slidenum">
              <a:rPr lang="bg-BG" smtClean="0"/>
              <a:pPr algn="ctr"/>
              <a:t>10</a:t>
            </a:fld>
            <a:endParaRPr lang="bg-B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D7866F-D8C5-44F1-A427-8EBB9B4E43D9}"/>
              </a:ext>
            </a:extLst>
          </p:cNvPr>
          <p:cNvSpPr/>
          <p:nvPr/>
        </p:nvSpPr>
        <p:spPr>
          <a:xfrm>
            <a:off x="350521" y="1717129"/>
            <a:ext cx="11414760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41">
              <a:lnSpc>
                <a:spcPct val="150000"/>
              </a:lnSpc>
            </a:pPr>
            <a:r>
              <a:rPr lang="fr-FR" sz="2000" dirty="0">
                <a:solidFill>
                  <a:schemeClr val="bg1"/>
                </a:solidFill>
                <a:latin typeface="Titillium" panose="00000500000000000000" pitchFamily="50" charset="0"/>
              </a:rPr>
              <a:t>Principe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: on descend le plus possible vers les enfants d’un nœud avant de passer au nœud frère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79BB3A4-376D-4150-A7A9-82450508778B}"/>
              </a:ext>
            </a:extLst>
          </p:cNvPr>
          <p:cNvCxnSpPr>
            <a:cxnSpLocks/>
            <a:stCxn id="26" idx="3"/>
            <a:endCxn id="27" idx="7"/>
          </p:cNvCxnSpPr>
          <p:nvPr/>
        </p:nvCxnSpPr>
        <p:spPr>
          <a:xfrm flipH="1">
            <a:off x="4784235" y="3160254"/>
            <a:ext cx="940549" cy="560160"/>
          </a:xfrm>
          <a:prstGeom prst="straightConnector1">
            <a:avLst/>
          </a:prstGeom>
          <a:ln w="28575">
            <a:solidFill>
              <a:schemeClr val="accent1">
                <a:lumMod val="1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1EF32E37-10D4-4B90-83B1-8690DDB69D2F}"/>
              </a:ext>
            </a:extLst>
          </p:cNvPr>
          <p:cNvCxnSpPr>
            <a:cxnSpLocks/>
            <a:stCxn id="27" idx="3"/>
            <a:endCxn id="29" idx="0"/>
          </p:cNvCxnSpPr>
          <p:nvPr/>
        </p:nvCxnSpPr>
        <p:spPr>
          <a:xfrm flipH="1">
            <a:off x="3825132" y="4231816"/>
            <a:ext cx="461377" cy="455833"/>
          </a:xfrm>
          <a:prstGeom prst="straightConnector1">
            <a:avLst/>
          </a:prstGeom>
          <a:ln w="28575">
            <a:solidFill>
              <a:schemeClr val="accent1">
                <a:lumMod val="1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33E7BB46-53A8-4487-8C7C-F70F57BD4E3D}"/>
              </a:ext>
            </a:extLst>
          </p:cNvPr>
          <p:cNvCxnSpPr>
            <a:cxnSpLocks/>
            <a:stCxn id="27" idx="5"/>
            <a:endCxn id="30" idx="0"/>
          </p:cNvCxnSpPr>
          <p:nvPr/>
        </p:nvCxnSpPr>
        <p:spPr>
          <a:xfrm>
            <a:off x="4784235" y="4231816"/>
            <a:ext cx="474077" cy="455833"/>
          </a:xfrm>
          <a:prstGeom prst="straightConnector1">
            <a:avLst/>
          </a:prstGeom>
          <a:ln w="28575">
            <a:solidFill>
              <a:schemeClr val="accent1">
                <a:lumMod val="1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AE7C311D-4BE4-42D1-9ED4-8EB9C94F6B17}"/>
              </a:ext>
            </a:extLst>
          </p:cNvPr>
          <p:cNvCxnSpPr>
            <a:cxnSpLocks/>
            <a:stCxn id="26" idx="5"/>
            <a:endCxn id="28" idx="1"/>
          </p:cNvCxnSpPr>
          <p:nvPr/>
        </p:nvCxnSpPr>
        <p:spPr>
          <a:xfrm>
            <a:off x="6222510" y="3160254"/>
            <a:ext cx="942609" cy="560160"/>
          </a:xfrm>
          <a:prstGeom prst="straightConnector1">
            <a:avLst/>
          </a:prstGeom>
          <a:ln w="28575">
            <a:solidFill>
              <a:schemeClr val="accent1">
                <a:lumMod val="1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55935F39-7EBE-4F9A-84ED-CEF994B1EE5B}"/>
              </a:ext>
            </a:extLst>
          </p:cNvPr>
          <p:cNvCxnSpPr>
            <a:cxnSpLocks/>
            <a:stCxn id="28" idx="5"/>
            <a:endCxn id="31" idx="0"/>
          </p:cNvCxnSpPr>
          <p:nvPr/>
        </p:nvCxnSpPr>
        <p:spPr>
          <a:xfrm>
            <a:off x="7662845" y="4231816"/>
            <a:ext cx="455027" cy="455833"/>
          </a:xfrm>
          <a:prstGeom prst="straightConnector1">
            <a:avLst/>
          </a:prstGeom>
          <a:ln w="28575">
            <a:solidFill>
              <a:schemeClr val="accent1">
                <a:lumMod val="1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935E5F4B-1E5E-410D-8FA3-8CF3068D12E8}"/>
              </a:ext>
            </a:extLst>
          </p:cNvPr>
          <p:cNvCxnSpPr>
            <a:cxnSpLocks/>
            <a:stCxn id="30" idx="5"/>
            <a:endCxn id="33" idx="0"/>
          </p:cNvCxnSpPr>
          <p:nvPr/>
        </p:nvCxnSpPr>
        <p:spPr>
          <a:xfrm>
            <a:off x="5507175" y="5304966"/>
            <a:ext cx="466472" cy="455833"/>
          </a:xfrm>
          <a:prstGeom prst="straightConnector1">
            <a:avLst/>
          </a:prstGeom>
          <a:ln w="28575">
            <a:solidFill>
              <a:schemeClr val="accent1">
                <a:lumMod val="1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6BA43965-021A-49F1-B6DF-CDD91EBC93C6}"/>
              </a:ext>
            </a:extLst>
          </p:cNvPr>
          <p:cNvCxnSpPr>
            <a:cxnSpLocks/>
            <a:stCxn id="30" idx="3"/>
            <a:endCxn id="32" idx="0"/>
          </p:cNvCxnSpPr>
          <p:nvPr/>
        </p:nvCxnSpPr>
        <p:spPr>
          <a:xfrm flipH="1">
            <a:off x="4546007" y="5304966"/>
            <a:ext cx="463442" cy="455833"/>
          </a:xfrm>
          <a:prstGeom prst="straightConnector1">
            <a:avLst/>
          </a:prstGeom>
          <a:ln w="28575">
            <a:solidFill>
              <a:schemeClr val="accent1">
                <a:lumMod val="1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D3EB8DA-109B-4916-B177-B87FCC21BA02}"/>
              </a:ext>
            </a:extLst>
          </p:cNvPr>
          <p:cNvCxnSpPr>
            <a:cxnSpLocks/>
            <a:stCxn id="31" idx="3"/>
            <a:endCxn id="34" idx="0"/>
          </p:cNvCxnSpPr>
          <p:nvPr/>
        </p:nvCxnSpPr>
        <p:spPr>
          <a:xfrm flipH="1">
            <a:off x="7401287" y="5304966"/>
            <a:ext cx="467722" cy="455833"/>
          </a:xfrm>
          <a:prstGeom prst="straightConnector1">
            <a:avLst/>
          </a:prstGeom>
          <a:ln w="28575">
            <a:solidFill>
              <a:schemeClr val="accent1">
                <a:lumMod val="1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">
            <a:extLst>
              <a:ext uri="{FF2B5EF4-FFF2-40B4-BE49-F238E27FC236}">
                <a16:creationId xmlns:a16="http://schemas.microsoft.com/office/drawing/2014/main" id="{0226614E-237B-46F8-AD3B-FD0C916599E1}"/>
              </a:ext>
            </a:extLst>
          </p:cNvPr>
          <p:cNvSpPr/>
          <p:nvPr/>
        </p:nvSpPr>
        <p:spPr>
          <a:xfrm>
            <a:off x="5621702" y="2542937"/>
            <a:ext cx="703890" cy="723232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accent1">
                    <a:lumMod val="10000"/>
                  </a:schemeClr>
                </a:solidFill>
                <a:latin typeface="Titillium" panose="00000500000000000000" pitchFamily="50" charset="0"/>
              </a:rPr>
              <a:t>F</a:t>
            </a:r>
            <a:endParaRPr lang="fr-FR" sz="2000" dirty="0">
              <a:solidFill>
                <a:schemeClr val="accent1">
                  <a:lumMod val="10000"/>
                </a:schemeClr>
              </a:solidFill>
              <a:latin typeface="Titillium" panose="00000500000000000000" pitchFamily="50" charset="0"/>
            </a:endParaRPr>
          </a:p>
        </p:txBody>
      </p:sp>
      <p:sp>
        <p:nvSpPr>
          <p:cNvPr id="27" name="B">
            <a:extLst>
              <a:ext uri="{FF2B5EF4-FFF2-40B4-BE49-F238E27FC236}">
                <a16:creationId xmlns:a16="http://schemas.microsoft.com/office/drawing/2014/main" id="{E1D8455C-1E29-444B-95A0-5912E3BF7771}"/>
              </a:ext>
            </a:extLst>
          </p:cNvPr>
          <p:cNvSpPr/>
          <p:nvPr/>
        </p:nvSpPr>
        <p:spPr>
          <a:xfrm>
            <a:off x="4183427" y="3614499"/>
            <a:ext cx="703890" cy="723232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accent1">
                    <a:lumMod val="10000"/>
                  </a:schemeClr>
                </a:solidFill>
                <a:latin typeface="Titillium" panose="00000500000000000000" pitchFamily="50" charset="0"/>
              </a:rPr>
              <a:t>B</a:t>
            </a:r>
            <a:endParaRPr lang="fr-FR" sz="2000" dirty="0">
              <a:solidFill>
                <a:schemeClr val="accent1">
                  <a:lumMod val="10000"/>
                </a:schemeClr>
              </a:solidFill>
              <a:latin typeface="Titillium" panose="00000500000000000000" pitchFamily="50" charset="0"/>
            </a:endParaRPr>
          </a:p>
        </p:txBody>
      </p:sp>
      <p:sp>
        <p:nvSpPr>
          <p:cNvPr id="28" name="G">
            <a:extLst>
              <a:ext uri="{FF2B5EF4-FFF2-40B4-BE49-F238E27FC236}">
                <a16:creationId xmlns:a16="http://schemas.microsoft.com/office/drawing/2014/main" id="{A315EA45-1CE5-4255-988B-0D248FA34459}"/>
              </a:ext>
            </a:extLst>
          </p:cNvPr>
          <p:cNvSpPr/>
          <p:nvPr/>
        </p:nvSpPr>
        <p:spPr>
          <a:xfrm>
            <a:off x="7062037" y="3614499"/>
            <a:ext cx="703890" cy="723232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accent1">
                    <a:lumMod val="10000"/>
                  </a:schemeClr>
                </a:solidFill>
                <a:latin typeface="Titillium" panose="00000500000000000000" pitchFamily="50" charset="0"/>
              </a:rPr>
              <a:t>G</a:t>
            </a:r>
            <a:endParaRPr lang="fr-FR" sz="2000" dirty="0">
              <a:solidFill>
                <a:schemeClr val="accent1">
                  <a:lumMod val="10000"/>
                </a:schemeClr>
              </a:solidFill>
              <a:latin typeface="Titillium" panose="00000500000000000000" pitchFamily="50" charset="0"/>
            </a:endParaRPr>
          </a:p>
        </p:txBody>
      </p:sp>
      <p:sp>
        <p:nvSpPr>
          <p:cNvPr id="29" name="A">
            <a:extLst>
              <a:ext uri="{FF2B5EF4-FFF2-40B4-BE49-F238E27FC236}">
                <a16:creationId xmlns:a16="http://schemas.microsoft.com/office/drawing/2014/main" id="{A37CD6E6-C7B5-4536-98EB-2B451EC307E3}"/>
              </a:ext>
            </a:extLst>
          </p:cNvPr>
          <p:cNvSpPr/>
          <p:nvPr/>
        </p:nvSpPr>
        <p:spPr>
          <a:xfrm>
            <a:off x="3473187" y="4687649"/>
            <a:ext cx="703890" cy="723232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accent1">
                    <a:lumMod val="10000"/>
                  </a:schemeClr>
                </a:solidFill>
                <a:latin typeface="Titillium" panose="00000500000000000000" pitchFamily="50" charset="0"/>
              </a:rPr>
              <a:t>A</a:t>
            </a:r>
            <a:endParaRPr lang="fr-FR" sz="2000" dirty="0">
              <a:solidFill>
                <a:schemeClr val="accent1">
                  <a:lumMod val="10000"/>
                </a:schemeClr>
              </a:solidFill>
              <a:latin typeface="Titillium" panose="00000500000000000000" pitchFamily="50" charset="0"/>
            </a:endParaRPr>
          </a:p>
        </p:txBody>
      </p:sp>
      <p:sp>
        <p:nvSpPr>
          <p:cNvPr id="30" name="D">
            <a:extLst>
              <a:ext uri="{FF2B5EF4-FFF2-40B4-BE49-F238E27FC236}">
                <a16:creationId xmlns:a16="http://schemas.microsoft.com/office/drawing/2014/main" id="{CE85171A-50AE-4577-ACB3-D11CDC28A9E7}"/>
              </a:ext>
            </a:extLst>
          </p:cNvPr>
          <p:cNvSpPr/>
          <p:nvPr/>
        </p:nvSpPr>
        <p:spPr>
          <a:xfrm>
            <a:off x="4906367" y="4687649"/>
            <a:ext cx="703890" cy="723232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accent1">
                    <a:lumMod val="10000"/>
                  </a:schemeClr>
                </a:solidFill>
                <a:latin typeface="Titillium" panose="00000500000000000000" pitchFamily="50" charset="0"/>
              </a:rPr>
              <a:t>D</a:t>
            </a:r>
            <a:endParaRPr lang="fr-FR" sz="2000" dirty="0">
              <a:solidFill>
                <a:schemeClr val="accent1">
                  <a:lumMod val="10000"/>
                </a:schemeClr>
              </a:solidFill>
              <a:latin typeface="Titillium" panose="00000500000000000000" pitchFamily="50" charset="0"/>
            </a:endParaRPr>
          </a:p>
        </p:txBody>
      </p:sp>
      <p:sp>
        <p:nvSpPr>
          <p:cNvPr id="31" name="I">
            <a:extLst>
              <a:ext uri="{FF2B5EF4-FFF2-40B4-BE49-F238E27FC236}">
                <a16:creationId xmlns:a16="http://schemas.microsoft.com/office/drawing/2014/main" id="{8848D16F-34E4-4D9C-A30B-AA3BD6C1E4B7}"/>
              </a:ext>
            </a:extLst>
          </p:cNvPr>
          <p:cNvSpPr/>
          <p:nvPr/>
        </p:nvSpPr>
        <p:spPr>
          <a:xfrm>
            <a:off x="7765927" y="4687649"/>
            <a:ext cx="703890" cy="723232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accent1">
                    <a:lumMod val="10000"/>
                  </a:schemeClr>
                </a:solidFill>
                <a:latin typeface="Titillium" panose="00000500000000000000" pitchFamily="50" charset="0"/>
              </a:rPr>
              <a:t>I</a:t>
            </a:r>
            <a:endParaRPr lang="fr-FR" sz="2000" dirty="0">
              <a:solidFill>
                <a:schemeClr val="accent1">
                  <a:lumMod val="10000"/>
                </a:schemeClr>
              </a:solidFill>
              <a:latin typeface="Titillium" panose="00000500000000000000" pitchFamily="50" charset="0"/>
            </a:endParaRPr>
          </a:p>
        </p:txBody>
      </p:sp>
      <p:sp>
        <p:nvSpPr>
          <p:cNvPr id="32" name="C">
            <a:extLst>
              <a:ext uri="{FF2B5EF4-FFF2-40B4-BE49-F238E27FC236}">
                <a16:creationId xmlns:a16="http://schemas.microsoft.com/office/drawing/2014/main" id="{7869B036-7FDF-4A7E-921C-5F802429B89F}"/>
              </a:ext>
            </a:extLst>
          </p:cNvPr>
          <p:cNvSpPr/>
          <p:nvPr/>
        </p:nvSpPr>
        <p:spPr>
          <a:xfrm>
            <a:off x="4194062" y="5760799"/>
            <a:ext cx="703890" cy="723232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accent1">
                    <a:lumMod val="10000"/>
                  </a:schemeClr>
                </a:solidFill>
                <a:latin typeface="Titillium" panose="00000500000000000000" pitchFamily="50" charset="0"/>
              </a:rPr>
              <a:t>C</a:t>
            </a:r>
            <a:endParaRPr lang="fr-FR" sz="2000" dirty="0">
              <a:solidFill>
                <a:schemeClr val="accent1">
                  <a:lumMod val="10000"/>
                </a:schemeClr>
              </a:solidFill>
              <a:latin typeface="Titillium" panose="00000500000000000000" pitchFamily="50" charset="0"/>
            </a:endParaRPr>
          </a:p>
        </p:txBody>
      </p:sp>
      <p:sp>
        <p:nvSpPr>
          <p:cNvPr id="33" name="E">
            <a:extLst>
              <a:ext uri="{FF2B5EF4-FFF2-40B4-BE49-F238E27FC236}">
                <a16:creationId xmlns:a16="http://schemas.microsoft.com/office/drawing/2014/main" id="{260BCF9C-D1FC-4640-80E8-CCC1BD8E9EC3}"/>
              </a:ext>
            </a:extLst>
          </p:cNvPr>
          <p:cNvSpPr/>
          <p:nvPr/>
        </p:nvSpPr>
        <p:spPr>
          <a:xfrm>
            <a:off x="5621702" y="5760799"/>
            <a:ext cx="703890" cy="723232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accent1">
                    <a:lumMod val="10000"/>
                  </a:schemeClr>
                </a:solidFill>
                <a:latin typeface="Titillium" panose="00000500000000000000" pitchFamily="50" charset="0"/>
              </a:rPr>
              <a:t>E</a:t>
            </a:r>
            <a:endParaRPr lang="fr-FR" sz="2000" dirty="0">
              <a:solidFill>
                <a:schemeClr val="accent1">
                  <a:lumMod val="10000"/>
                </a:schemeClr>
              </a:solidFill>
              <a:latin typeface="Titillium" panose="00000500000000000000" pitchFamily="50" charset="0"/>
            </a:endParaRPr>
          </a:p>
        </p:txBody>
      </p:sp>
      <p:sp>
        <p:nvSpPr>
          <p:cNvPr id="34" name="H">
            <a:extLst>
              <a:ext uri="{FF2B5EF4-FFF2-40B4-BE49-F238E27FC236}">
                <a16:creationId xmlns:a16="http://schemas.microsoft.com/office/drawing/2014/main" id="{E1B35F9E-2788-458D-8205-7A7D49D2A1F7}"/>
              </a:ext>
            </a:extLst>
          </p:cNvPr>
          <p:cNvSpPr/>
          <p:nvPr/>
        </p:nvSpPr>
        <p:spPr>
          <a:xfrm>
            <a:off x="7049342" y="5760799"/>
            <a:ext cx="703890" cy="723232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accent1">
                    <a:lumMod val="10000"/>
                  </a:schemeClr>
                </a:solidFill>
                <a:latin typeface="Titillium" panose="00000500000000000000" pitchFamily="50" charset="0"/>
              </a:rPr>
              <a:t>H</a:t>
            </a:r>
            <a:endParaRPr lang="fr-FR" sz="2000" dirty="0">
              <a:solidFill>
                <a:schemeClr val="accent1">
                  <a:lumMod val="10000"/>
                </a:schemeClr>
              </a:solidFill>
              <a:latin typeface="Titillium" panose="00000500000000000000" pitchFamily="50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D865226E-A86B-420C-AED5-B24446137137}"/>
              </a:ext>
            </a:extLst>
          </p:cNvPr>
          <p:cNvSpPr/>
          <p:nvPr/>
        </p:nvSpPr>
        <p:spPr>
          <a:xfrm>
            <a:off x="3390740" y="2421924"/>
            <a:ext cx="5236256" cy="4238672"/>
          </a:xfrm>
          <a:custGeom>
            <a:avLst/>
            <a:gdLst>
              <a:gd name="connsiteX0" fmla="*/ 2416357 w 5433384"/>
              <a:gd name="connsiteY0" fmla="*/ 0 h 4332169"/>
              <a:gd name="connsiteX1" fmla="*/ 2206292 w 5433384"/>
              <a:gd name="connsiteY1" fmla="*/ 580768 h 4332169"/>
              <a:gd name="connsiteX2" fmla="*/ 1143611 w 5433384"/>
              <a:gd name="connsiteY2" fmla="*/ 1099752 h 4332169"/>
              <a:gd name="connsiteX3" fmla="*/ 241567 w 5433384"/>
              <a:gd name="connsiteY3" fmla="*/ 2063579 h 4332169"/>
              <a:gd name="connsiteX4" fmla="*/ 56216 w 5433384"/>
              <a:gd name="connsiteY4" fmla="*/ 3027406 h 4332169"/>
              <a:gd name="connsiteX5" fmla="*/ 1081827 w 5433384"/>
              <a:gd name="connsiteY5" fmla="*/ 3150973 h 4332169"/>
              <a:gd name="connsiteX6" fmla="*/ 1069470 w 5433384"/>
              <a:gd name="connsiteY6" fmla="*/ 2286000 h 4332169"/>
              <a:gd name="connsiteX7" fmla="*/ 1328962 w 5433384"/>
              <a:gd name="connsiteY7" fmla="*/ 2051222 h 4332169"/>
              <a:gd name="connsiteX8" fmla="*/ 1674951 w 5433384"/>
              <a:gd name="connsiteY8" fmla="*/ 2063579 h 4332169"/>
              <a:gd name="connsiteX9" fmla="*/ 1687308 w 5433384"/>
              <a:gd name="connsiteY9" fmla="*/ 2446638 h 4332169"/>
              <a:gd name="connsiteX10" fmla="*/ 1415459 w 5433384"/>
              <a:gd name="connsiteY10" fmla="*/ 2977979 h 4332169"/>
              <a:gd name="connsiteX11" fmla="*/ 958259 w 5433384"/>
              <a:gd name="connsiteY11" fmla="*/ 3447535 h 4332169"/>
              <a:gd name="connsiteX12" fmla="*/ 871762 w 5433384"/>
              <a:gd name="connsiteY12" fmla="*/ 3929449 h 4332169"/>
              <a:gd name="connsiteX13" fmla="*/ 1427816 w 5433384"/>
              <a:gd name="connsiteY13" fmla="*/ 4275438 h 4332169"/>
              <a:gd name="connsiteX14" fmla="*/ 1798519 w 5433384"/>
              <a:gd name="connsiteY14" fmla="*/ 3818238 h 4332169"/>
              <a:gd name="connsiteX15" fmla="*/ 1724378 w 5433384"/>
              <a:gd name="connsiteY15" fmla="*/ 3348681 h 4332169"/>
              <a:gd name="connsiteX16" fmla="*/ 1934443 w 5433384"/>
              <a:gd name="connsiteY16" fmla="*/ 3076833 h 4332169"/>
              <a:gd name="connsiteX17" fmla="*/ 2379286 w 5433384"/>
              <a:gd name="connsiteY17" fmla="*/ 3113903 h 4332169"/>
              <a:gd name="connsiteX18" fmla="*/ 2379286 w 5433384"/>
              <a:gd name="connsiteY18" fmla="*/ 3472249 h 4332169"/>
              <a:gd name="connsiteX19" fmla="*/ 2255719 w 5433384"/>
              <a:gd name="connsiteY19" fmla="*/ 4003590 h 4332169"/>
              <a:gd name="connsiteX20" fmla="*/ 3034194 w 5433384"/>
              <a:gd name="connsiteY20" fmla="*/ 4300152 h 4332169"/>
              <a:gd name="connsiteX21" fmla="*/ 3268973 w 5433384"/>
              <a:gd name="connsiteY21" fmla="*/ 3237471 h 4332169"/>
              <a:gd name="connsiteX22" fmla="*/ 2984767 w 5433384"/>
              <a:gd name="connsiteY22" fmla="*/ 3175687 h 4332169"/>
              <a:gd name="connsiteX23" fmla="*/ 2404000 w 5433384"/>
              <a:gd name="connsiteY23" fmla="*/ 2286000 h 4332169"/>
              <a:gd name="connsiteX24" fmla="*/ 1835589 w 5433384"/>
              <a:gd name="connsiteY24" fmla="*/ 1668162 h 4332169"/>
              <a:gd name="connsiteX25" fmla="*/ 1946800 w 5433384"/>
              <a:gd name="connsiteY25" fmla="*/ 1322173 h 4332169"/>
              <a:gd name="connsiteX26" fmla="*/ 2601708 w 5433384"/>
              <a:gd name="connsiteY26" fmla="*/ 951471 h 4332169"/>
              <a:gd name="connsiteX27" fmla="*/ 2972411 w 5433384"/>
              <a:gd name="connsiteY27" fmla="*/ 963827 h 4332169"/>
              <a:gd name="connsiteX28" fmla="*/ 3763243 w 5433384"/>
              <a:gd name="connsiteY28" fmla="*/ 1371600 h 4332169"/>
              <a:gd name="connsiteX29" fmla="*/ 3812670 w 5433384"/>
              <a:gd name="connsiteY29" fmla="*/ 1878227 h 4332169"/>
              <a:gd name="connsiteX30" fmla="*/ 4393438 w 5433384"/>
              <a:gd name="connsiteY30" fmla="*/ 2113006 h 4332169"/>
              <a:gd name="connsiteX31" fmla="*/ 4504648 w 5433384"/>
              <a:gd name="connsiteY31" fmla="*/ 2619633 h 4332169"/>
              <a:gd name="connsiteX32" fmla="*/ 4158659 w 5433384"/>
              <a:gd name="connsiteY32" fmla="*/ 3126260 h 4332169"/>
              <a:gd name="connsiteX33" fmla="*/ 3713816 w 5433384"/>
              <a:gd name="connsiteY33" fmla="*/ 3472249 h 4332169"/>
              <a:gd name="connsiteX34" fmla="*/ 3750886 w 5433384"/>
              <a:gd name="connsiteY34" fmla="*/ 4028303 h 4332169"/>
              <a:gd name="connsiteX35" fmla="*/ 4257513 w 5433384"/>
              <a:gd name="connsiteY35" fmla="*/ 4238368 h 4332169"/>
              <a:gd name="connsiteX36" fmla="*/ 4652930 w 5433384"/>
              <a:gd name="connsiteY36" fmla="*/ 3991233 h 4332169"/>
              <a:gd name="connsiteX37" fmla="*/ 4714713 w 5433384"/>
              <a:gd name="connsiteY37" fmla="*/ 3546390 h 4332169"/>
              <a:gd name="connsiteX38" fmla="*/ 5320194 w 5433384"/>
              <a:gd name="connsiteY38" fmla="*/ 2940908 h 4332169"/>
              <a:gd name="connsiteX39" fmla="*/ 5381978 w 5433384"/>
              <a:gd name="connsiteY39" fmla="*/ 2211860 h 4332169"/>
              <a:gd name="connsiteX40" fmla="*/ 4751784 w 5433384"/>
              <a:gd name="connsiteY40" fmla="*/ 1458098 h 4332169"/>
              <a:gd name="connsiteX41" fmla="*/ 4245157 w 5433384"/>
              <a:gd name="connsiteY41" fmla="*/ 976184 h 4332169"/>
              <a:gd name="connsiteX42" fmla="*/ 3343113 w 5433384"/>
              <a:gd name="connsiteY42" fmla="*/ 407773 h 4332169"/>
              <a:gd name="connsiteX43" fmla="*/ 3108335 w 5433384"/>
              <a:gd name="connsiteY43" fmla="*/ 37071 h 4332169"/>
              <a:gd name="connsiteX0" fmla="*/ 2416357 w 5433384"/>
              <a:gd name="connsiteY0" fmla="*/ 0 h 4312713"/>
              <a:gd name="connsiteX1" fmla="*/ 2206292 w 5433384"/>
              <a:gd name="connsiteY1" fmla="*/ 580768 h 4312713"/>
              <a:gd name="connsiteX2" fmla="*/ 1143611 w 5433384"/>
              <a:gd name="connsiteY2" fmla="*/ 1099752 h 4312713"/>
              <a:gd name="connsiteX3" fmla="*/ 241567 w 5433384"/>
              <a:gd name="connsiteY3" fmla="*/ 2063579 h 4312713"/>
              <a:gd name="connsiteX4" fmla="*/ 56216 w 5433384"/>
              <a:gd name="connsiteY4" fmla="*/ 3027406 h 4312713"/>
              <a:gd name="connsiteX5" fmla="*/ 1081827 w 5433384"/>
              <a:gd name="connsiteY5" fmla="*/ 3150973 h 4312713"/>
              <a:gd name="connsiteX6" fmla="*/ 1069470 w 5433384"/>
              <a:gd name="connsiteY6" fmla="*/ 2286000 h 4312713"/>
              <a:gd name="connsiteX7" fmla="*/ 1328962 w 5433384"/>
              <a:gd name="connsiteY7" fmla="*/ 2051222 h 4312713"/>
              <a:gd name="connsiteX8" fmla="*/ 1674951 w 5433384"/>
              <a:gd name="connsiteY8" fmla="*/ 2063579 h 4312713"/>
              <a:gd name="connsiteX9" fmla="*/ 1687308 w 5433384"/>
              <a:gd name="connsiteY9" fmla="*/ 2446638 h 4312713"/>
              <a:gd name="connsiteX10" fmla="*/ 1415459 w 5433384"/>
              <a:gd name="connsiteY10" fmla="*/ 2977979 h 4312713"/>
              <a:gd name="connsiteX11" fmla="*/ 958259 w 5433384"/>
              <a:gd name="connsiteY11" fmla="*/ 3447535 h 4312713"/>
              <a:gd name="connsiteX12" fmla="*/ 871762 w 5433384"/>
              <a:gd name="connsiteY12" fmla="*/ 3929449 h 4312713"/>
              <a:gd name="connsiteX13" fmla="*/ 1427816 w 5433384"/>
              <a:gd name="connsiteY13" fmla="*/ 4275438 h 4312713"/>
              <a:gd name="connsiteX14" fmla="*/ 1798519 w 5433384"/>
              <a:gd name="connsiteY14" fmla="*/ 3818238 h 4312713"/>
              <a:gd name="connsiteX15" fmla="*/ 1724378 w 5433384"/>
              <a:gd name="connsiteY15" fmla="*/ 3348681 h 4312713"/>
              <a:gd name="connsiteX16" fmla="*/ 1934443 w 5433384"/>
              <a:gd name="connsiteY16" fmla="*/ 3076833 h 4312713"/>
              <a:gd name="connsiteX17" fmla="*/ 2379286 w 5433384"/>
              <a:gd name="connsiteY17" fmla="*/ 3113903 h 4312713"/>
              <a:gd name="connsiteX18" fmla="*/ 2379286 w 5433384"/>
              <a:gd name="connsiteY18" fmla="*/ 3472249 h 4312713"/>
              <a:gd name="connsiteX19" fmla="*/ 2255719 w 5433384"/>
              <a:gd name="connsiteY19" fmla="*/ 4003590 h 4312713"/>
              <a:gd name="connsiteX20" fmla="*/ 3034194 w 5433384"/>
              <a:gd name="connsiteY20" fmla="*/ 4300152 h 4312713"/>
              <a:gd name="connsiteX21" fmla="*/ 3234048 w 5433384"/>
              <a:gd name="connsiteY21" fmla="*/ 3593071 h 4312713"/>
              <a:gd name="connsiteX22" fmla="*/ 2984767 w 5433384"/>
              <a:gd name="connsiteY22" fmla="*/ 3175687 h 4312713"/>
              <a:gd name="connsiteX23" fmla="*/ 2404000 w 5433384"/>
              <a:gd name="connsiteY23" fmla="*/ 2286000 h 4312713"/>
              <a:gd name="connsiteX24" fmla="*/ 1835589 w 5433384"/>
              <a:gd name="connsiteY24" fmla="*/ 1668162 h 4312713"/>
              <a:gd name="connsiteX25" fmla="*/ 1946800 w 5433384"/>
              <a:gd name="connsiteY25" fmla="*/ 1322173 h 4312713"/>
              <a:gd name="connsiteX26" fmla="*/ 2601708 w 5433384"/>
              <a:gd name="connsiteY26" fmla="*/ 951471 h 4312713"/>
              <a:gd name="connsiteX27" fmla="*/ 2972411 w 5433384"/>
              <a:gd name="connsiteY27" fmla="*/ 963827 h 4312713"/>
              <a:gd name="connsiteX28" fmla="*/ 3763243 w 5433384"/>
              <a:gd name="connsiteY28" fmla="*/ 1371600 h 4312713"/>
              <a:gd name="connsiteX29" fmla="*/ 3812670 w 5433384"/>
              <a:gd name="connsiteY29" fmla="*/ 1878227 h 4312713"/>
              <a:gd name="connsiteX30" fmla="*/ 4393438 w 5433384"/>
              <a:gd name="connsiteY30" fmla="*/ 2113006 h 4312713"/>
              <a:gd name="connsiteX31" fmla="*/ 4504648 w 5433384"/>
              <a:gd name="connsiteY31" fmla="*/ 2619633 h 4312713"/>
              <a:gd name="connsiteX32" fmla="*/ 4158659 w 5433384"/>
              <a:gd name="connsiteY32" fmla="*/ 3126260 h 4312713"/>
              <a:gd name="connsiteX33" fmla="*/ 3713816 w 5433384"/>
              <a:gd name="connsiteY33" fmla="*/ 3472249 h 4312713"/>
              <a:gd name="connsiteX34" fmla="*/ 3750886 w 5433384"/>
              <a:gd name="connsiteY34" fmla="*/ 4028303 h 4312713"/>
              <a:gd name="connsiteX35" fmla="*/ 4257513 w 5433384"/>
              <a:gd name="connsiteY35" fmla="*/ 4238368 h 4312713"/>
              <a:gd name="connsiteX36" fmla="*/ 4652930 w 5433384"/>
              <a:gd name="connsiteY36" fmla="*/ 3991233 h 4312713"/>
              <a:gd name="connsiteX37" fmla="*/ 4714713 w 5433384"/>
              <a:gd name="connsiteY37" fmla="*/ 3546390 h 4312713"/>
              <a:gd name="connsiteX38" fmla="*/ 5320194 w 5433384"/>
              <a:gd name="connsiteY38" fmla="*/ 2940908 h 4312713"/>
              <a:gd name="connsiteX39" fmla="*/ 5381978 w 5433384"/>
              <a:gd name="connsiteY39" fmla="*/ 2211860 h 4312713"/>
              <a:gd name="connsiteX40" fmla="*/ 4751784 w 5433384"/>
              <a:gd name="connsiteY40" fmla="*/ 1458098 h 4312713"/>
              <a:gd name="connsiteX41" fmla="*/ 4245157 w 5433384"/>
              <a:gd name="connsiteY41" fmla="*/ 976184 h 4312713"/>
              <a:gd name="connsiteX42" fmla="*/ 3343113 w 5433384"/>
              <a:gd name="connsiteY42" fmla="*/ 407773 h 4312713"/>
              <a:gd name="connsiteX43" fmla="*/ 3108335 w 5433384"/>
              <a:gd name="connsiteY43" fmla="*/ 37071 h 4312713"/>
              <a:gd name="connsiteX0" fmla="*/ 2416357 w 5433384"/>
              <a:gd name="connsiteY0" fmla="*/ 0 h 4308515"/>
              <a:gd name="connsiteX1" fmla="*/ 2206292 w 5433384"/>
              <a:gd name="connsiteY1" fmla="*/ 580768 h 4308515"/>
              <a:gd name="connsiteX2" fmla="*/ 1143611 w 5433384"/>
              <a:gd name="connsiteY2" fmla="*/ 1099752 h 4308515"/>
              <a:gd name="connsiteX3" fmla="*/ 241567 w 5433384"/>
              <a:gd name="connsiteY3" fmla="*/ 2063579 h 4308515"/>
              <a:gd name="connsiteX4" fmla="*/ 56216 w 5433384"/>
              <a:gd name="connsiteY4" fmla="*/ 3027406 h 4308515"/>
              <a:gd name="connsiteX5" fmla="*/ 1081827 w 5433384"/>
              <a:gd name="connsiteY5" fmla="*/ 3150973 h 4308515"/>
              <a:gd name="connsiteX6" fmla="*/ 1069470 w 5433384"/>
              <a:gd name="connsiteY6" fmla="*/ 2286000 h 4308515"/>
              <a:gd name="connsiteX7" fmla="*/ 1328962 w 5433384"/>
              <a:gd name="connsiteY7" fmla="*/ 2051222 h 4308515"/>
              <a:gd name="connsiteX8" fmla="*/ 1674951 w 5433384"/>
              <a:gd name="connsiteY8" fmla="*/ 2063579 h 4308515"/>
              <a:gd name="connsiteX9" fmla="*/ 1687308 w 5433384"/>
              <a:gd name="connsiteY9" fmla="*/ 2446638 h 4308515"/>
              <a:gd name="connsiteX10" fmla="*/ 1415459 w 5433384"/>
              <a:gd name="connsiteY10" fmla="*/ 2977979 h 4308515"/>
              <a:gd name="connsiteX11" fmla="*/ 958259 w 5433384"/>
              <a:gd name="connsiteY11" fmla="*/ 3447535 h 4308515"/>
              <a:gd name="connsiteX12" fmla="*/ 871762 w 5433384"/>
              <a:gd name="connsiteY12" fmla="*/ 3929449 h 4308515"/>
              <a:gd name="connsiteX13" fmla="*/ 1427816 w 5433384"/>
              <a:gd name="connsiteY13" fmla="*/ 4275438 h 4308515"/>
              <a:gd name="connsiteX14" fmla="*/ 1798519 w 5433384"/>
              <a:gd name="connsiteY14" fmla="*/ 3818238 h 4308515"/>
              <a:gd name="connsiteX15" fmla="*/ 1724378 w 5433384"/>
              <a:gd name="connsiteY15" fmla="*/ 3348681 h 4308515"/>
              <a:gd name="connsiteX16" fmla="*/ 1934443 w 5433384"/>
              <a:gd name="connsiteY16" fmla="*/ 3076833 h 4308515"/>
              <a:gd name="connsiteX17" fmla="*/ 2379286 w 5433384"/>
              <a:gd name="connsiteY17" fmla="*/ 3113903 h 4308515"/>
              <a:gd name="connsiteX18" fmla="*/ 2379286 w 5433384"/>
              <a:gd name="connsiteY18" fmla="*/ 3472249 h 4308515"/>
              <a:gd name="connsiteX19" fmla="*/ 2411294 w 5433384"/>
              <a:gd name="connsiteY19" fmla="*/ 3949615 h 4308515"/>
              <a:gd name="connsiteX20" fmla="*/ 3034194 w 5433384"/>
              <a:gd name="connsiteY20" fmla="*/ 4300152 h 4308515"/>
              <a:gd name="connsiteX21" fmla="*/ 3234048 w 5433384"/>
              <a:gd name="connsiteY21" fmla="*/ 3593071 h 4308515"/>
              <a:gd name="connsiteX22" fmla="*/ 2984767 w 5433384"/>
              <a:gd name="connsiteY22" fmla="*/ 3175687 h 4308515"/>
              <a:gd name="connsiteX23" fmla="*/ 2404000 w 5433384"/>
              <a:gd name="connsiteY23" fmla="*/ 2286000 h 4308515"/>
              <a:gd name="connsiteX24" fmla="*/ 1835589 w 5433384"/>
              <a:gd name="connsiteY24" fmla="*/ 1668162 h 4308515"/>
              <a:gd name="connsiteX25" fmla="*/ 1946800 w 5433384"/>
              <a:gd name="connsiteY25" fmla="*/ 1322173 h 4308515"/>
              <a:gd name="connsiteX26" fmla="*/ 2601708 w 5433384"/>
              <a:gd name="connsiteY26" fmla="*/ 951471 h 4308515"/>
              <a:gd name="connsiteX27" fmla="*/ 2972411 w 5433384"/>
              <a:gd name="connsiteY27" fmla="*/ 963827 h 4308515"/>
              <a:gd name="connsiteX28" fmla="*/ 3763243 w 5433384"/>
              <a:gd name="connsiteY28" fmla="*/ 1371600 h 4308515"/>
              <a:gd name="connsiteX29" fmla="*/ 3812670 w 5433384"/>
              <a:gd name="connsiteY29" fmla="*/ 1878227 h 4308515"/>
              <a:gd name="connsiteX30" fmla="*/ 4393438 w 5433384"/>
              <a:gd name="connsiteY30" fmla="*/ 2113006 h 4308515"/>
              <a:gd name="connsiteX31" fmla="*/ 4504648 w 5433384"/>
              <a:gd name="connsiteY31" fmla="*/ 2619633 h 4308515"/>
              <a:gd name="connsiteX32" fmla="*/ 4158659 w 5433384"/>
              <a:gd name="connsiteY32" fmla="*/ 3126260 h 4308515"/>
              <a:gd name="connsiteX33" fmla="*/ 3713816 w 5433384"/>
              <a:gd name="connsiteY33" fmla="*/ 3472249 h 4308515"/>
              <a:gd name="connsiteX34" fmla="*/ 3750886 w 5433384"/>
              <a:gd name="connsiteY34" fmla="*/ 4028303 h 4308515"/>
              <a:gd name="connsiteX35" fmla="*/ 4257513 w 5433384"/>
              <a:gd name="connsiteY35" fmla="*/ 4238368 h 4308515"/>
              <a:gd name="connsiteX36" fmla="*/ 4652930 w 5433384"/>
              <a:gd name="connsiteY36" fmla="*/ 3991233 h 4308515"/>
              <a:gd name="connsiteX37" fmla="*/ 4714713 w 5433384"/>
              <a:gd name="connsiteY37" fmla="*/ 3546390 h 4308515"/>
              <a:gd name="connsiteX38" fmla="*/ 5320194 w 5433384"/>
              <a:gd name="connsiteY38" fmla="*/ 2940908 h 4308515"/>
              <a:gd name="connsiteX39" fmla="*/ 5381978 w 5433384"/>
              <a:gd name="connsiteY39" fmla="*/ 2211860 h 4308515"/>
              <a:gd name="connsiteX40" fmla="*/ 4751784 w 5433384"/>
              <a:gd name="connsiteY40" fmla="*/ 1458098 h 4308515"/>
              <a:gd name="connsiteX41" fmla="*/ 4245157 w 5433384"/>
              <a:gd name="connsiteY41" fmla="*/ 976184 h 4308515"/>
              <a:gd name="connsiteX42" fmla="*/ 3343113 w 5433384"/>
              <a:gd name="connsiteY42" fmla="*/ 407773 h 4308515"/>
              <a:gd name="connsiteX43" fmla="*/ 3108335 w 5433384"/>
              <a:gd name="connsiteY43" fmla="*/ 37071 h 4308515"/>
              <a:gd name="connsiteX0" fmla="*/ 2416357 w 5433384"/>
              <a:gd name="connsiteY0" fmla="*/ 0 h 4276508"/>
              <a:gd name="connsiteX1" fmla="*/ 2206292 w 5433384"/>
              <a:gd name="connsiteY1" fmla="*/ 580768 h 4276508"/>
              <a:gd name="connsiteX2" fmla="*/ 1143611 w 5433384"/>
              <a:gd name="connsiteY2" fmla="*/ 1099752 h 4276508"/>
              <a:gd name="connsiteX3" fmla="*/ 241567 w 5433384"/>
              <a:gd name="connsiteY3" fmla="*/ 2063579 h 4276508"/>
              <a:gd name="connsiteX4" fmla="*/ 56216 w 5433384"/>
              <a:gd name="connsiteY4" fmla="*/ 3027406 h 4276508"/>
              <a:gd name="connsiteX5" fmla="*/ 1081827 w 5433384"/>
              <a:gd name="connsiteY5" fmla="*/ 3150973 h 4276508"/>
              <a:gd name="connsiteX6" fmla="*/ 1069470 w 5433384"/>
              <a:gd name="connsiteY6" fmla="*/ 2286000 h 4276508"/>
              <a:gd name="connsiteX7" fmla="*/ 1328962 w 5433384"/>
              <a:gd name="connsiteY7" fmla="*/ 2051222 h 4276508"/>
              <a:gd name="connsiteX8" fmla="*/ 1674951 w 5433384"/>
              <a:gd name="connsiteY8" fmla="*/ 2063579 h 4276508"/>
              <a:gd name="connsiteX9" fmla="*/ 1687308 w 5433384"/>
              <a:gd name="connsiteY9" fmla="*/ 2446638 h 4276508"/>
              <a:gd name="connsiteX10" fmla="*/ 1415459 w 5433384"/>
              <a:gd name="connsiteY10" fmla="*/ 2977979 h 4276508"/>
              <a:gd name="connsiteX11" fmla="*/ 958259 w 5433384"/>
              <a:gd name="connsiteY11" fmla="*/ 3447535 h 4276508"/>
              <a:gd name="connsiteX12" fmla="*/ 871762 w 5433384"/>
              <a:gd name="connsiteY12" fmla="*/ 3929449 h 4276508"/>
              <a:gd name="connsiteX13" fmla="*/ 1427816 w 5433384"/>
              <a:gd name="connsiteY13" fmla="*/ 4275438 h 4276508"/>
              <a:gd name="connsiteX14" fmla="*/ 1798519 w 5433384"/>
              <a:gd name="connsiteY14" fmla="*/ 3818238 h 4276508"/>
              <a:gd name="connsiteX15" fmla="*/ 1724378 w 5433384"/>
              <a:gd name="connsiteY15" fmla="*/ 3348681 h 4276508"/>
              <a:gd name="connsiteX16" fmla="*/ 1934443 w 5433384"/>
              <a:gd name="connsiteY16" fmla="*/ 3076833 h 4276508"/>
              <a:gd name="connsiteX17" fmla="*/ 2379286 w 5433384"/>
              <a:gd name="connsiteY17" fmla="*/ 3113903 h 4276508"/>
              <a:gd name="connsiteX18" fmla="*/ 2379286 w 5433384"/>
              <a:gd name="connsiteY18" fmla="*/ 3472249 h 4276508"/>
              <a:gd name="connsiteX19" fmla="*/ 2411294 w 5433384"/>
              <a:gd name="connsiteY19" fmla="*/ 3949615 h 4276508"/>
              <a:gd name="connsiteX20" fmla="*/ 2986569 w 5433384"/>
              <a:gd name="connsiteY20" fmla="*/ 4093777 h 4276508"/>
              <a:gd name="connsiteX21" fmla="*/ 3234048 w 5433384"/>
              <a:gd name="connsiteY21" fmla="*/ 3593071 h 4276508"/>
              <a:gd name="connsiteX22" fmla="*/ 2984767 w 5433384"/>
              <a:gd name="connsiteY22" fmla="*/ 3175687 h 4276508"/>
              <a:gd name="connsiteX23" fmla="*/ 2404000 w 5433384"/>
              <a:gd name="connsiteY23" fmla="*/ 2286000 h 4276508"/>
              <a:gd name="connsiteX24" fmla="*/ 1835589 w 5433384"/>
              <a:gd name="connsiteY24" fmla="*/ 1668162 h 4276508"/>
              <a:gd name="connsiteX25" fmla="*/ 1946800 w 5433384"/>
              <a:gd name="connsiteY25" fmla="*/ 1322173 h 4276508"/>
              <a:gd name="connsiteX26" fmla="*/ 2601708 w 5433384"/>
              <a:gd name="connsiteY26" fmla="*/ 951471 h 4276508"/>
              <a:gd name="connsiteX27" fmla="*/ 2972411 w 5433384"/>
              <a:gd name="connsiteY27" fmla="*/ 963827 h 4276508"/>
              <a:gd name="connsiteX28" fmla="*/ 3763243 w 5433384"/>
              <a:gd name="connsiteY28" fmla="*/ 1371600 h 4276508"/>
              <a:gd name="connsiteX29" fmla="*/ 3812670 w 5433384"/>
              <a:gd name="connsiteY29" fmla="*/ 1878227 h 4276508"/>
              <a:gd name="connsiteX30" fmla="*/ 4393438 w 5433384"/>
              <a:gd name="connsiteY30" fmla="*/ 2113006 h 4276508"/>
              <a:gd name="connsiteX31" fmla="*/ 4504648 w 5433384"/>
              <a:gd name="connsiteY31" fmla="*/ 2619633 h 4276508"/>
              <a:gd name="connsiteX32" fmla="*/ 4158659 w 5433384"/>
              <a:gd name="connsiteY32" fmla="*/ 3126260 h 4276508"/>
              <a:gd name="connsiteX33" fmla="*/ 3713816 w 5433384"/>
              <a:gd name="connsiteY33" fmla="*/ 3472249 h 4276508"/>
              <a:gd name="connsiteX34" fmla="*/ 3750886 w 5433384"/>
              <a:gd name="connsiteY34" fmla="*/ 4028303 h 4276508"/>
              <a:gd name="connsiteX35" fmla="*/ 4257513 w 5433384"/>
              <a:gd name="connsiteY35" fmla="*/ 4238368 h 4276508"/>
              <a:gd name="connsiteX36" fmla="*/ 4652930 w 5433384"/>
              <a:gd name="connsiteY36" fmla="*/ 3991233 h 4276508"/>
              <a:gd name="connsiteX37" fmla="*/ 4714713 w 5433384"/>
              <a:gd name="connsiteY37" fmla="*/ 3546390 h 4276508"/>
              <a:gd name="connsiteX38" fmla="*/ 5320194 w 5433384"/>
              <a:gd name="connsiteY38" fmla="*/ 2940908 h 4276508"/>
              <a:gd name="connsiteX39" fmla="*/ 5381978 w 5433384"/>
              <a:gd name="connsiteY39" fmla="*/ 2211860 h 4276508"/>
              <a:gd name="connsiteX40" fmla="*/ 4751784 w 5433384"/>
              <a:gd name="connsiteY40" fmla="*/ 1458098 h 4276508"/>
              <a:gd name="connsiteX41" fmla="*/ 4245157 w 5433384"/>
              <a:gd name="connsiteY41" fmla="*/ 976184 h 4276508"/>
              <a:gd name="connsiteX42" fmla="*/ 3343113 w 5433384"/>
              <a:gd name="connsiteY42" fmla="*/ 407773 h 4276508"/>
              <a:gd name="connsiteX43" fmla="*/ 3108335 w 5433384"/>
              <a:gd name="connsiteY43" fmla="*/ 37071 h 4276508"/>
              <a:gd name="connsiteX0" fmla="*/ 2416357 w 5433384"/>
              <a:gd name="connsiteY0" fmla="*/ 0 h 4238672"/>
              <a:gd name="connsiteX1" fmla="*/ 2206292 w 5433384"/>
              <a:gd name="connsiteY1" fmla="*/ 580768 h 4238672"/>
              <a:gd name="connsiteX2" fmla="*/ 1143611 w 5433384"/>
              <a:gd name="connsiteY2" fmla="*/ 1099752 h 4238672"/>
              <a:gd name="connsiteX3" fmla="*/ 241567 w 5433384"/>
              <a:gd name="connsiteY3" fmla="*/ 2063579 h 4238672"/>
              <a:gd name="connsiteX4" fmla="*/ 56216 w 5433384"/>
              <a:gd name="connsiteY4" fmla="*/ 3027406 h 4238672"/>
              <a:gd name="connsiteX5" fmla="*/ 1081827 w 5433384"/>
              <a:gd name="connsiteY5" fmla="*/ 3150973 h 4238672"/>
              <a:gd name="connsiteX6" fmla="*/ 1069470 w 5433384"/>
              <a:gd name="connsiteY6" fmla="*/ 2286000 h 4238672"/>
              <a:gd name="connsiteX7" fmla="*/ 1328962 w 5433384"/>
              <a:gd name="connsiteY7" fmla="*/ 2051222 h 4238672"/>
              <a:gd name="connsiteX8" fmla="*/ 1674951 w 5433384"/>
              <a:gd name="connsiteY8" fmla="*/ 2063579 h 4238672"/>
              <a:gd name="connsiteX9" fmla="*/ 1687308 w 5433384"/>
              <a:gd name="connsiteY9" fmla="*/ 2446638 h 4238672"/>
              <a:gd name="connsiteX10" fmla="*/ 1415459 w 5433384"/>
              <a:gd name="connsiteY10" fmla="*/ 2977979 h 4238672"/>
              <a:gd name="connsiteX11" fmla="*/ 958259 w 5433384"/>
              <a:gd name="connsiteY11" fmla="*/ 3447535 h 4238672"/>
              <a:gd name="connsiteX12" fmla="*/ 871762 w 5433384"/>
              <a:gd name="connsiteY12" fmla="*/ 3929449 h 4238672"/>
              <a:gd name="connsiteX13" fmla="*/ 1437341 w 5433384"/>
              <a:gd name="connsiteY13" fmla="*/ 4151613 h 4238672"/>
              <a:gd name="connsiteX14" fmla="*/ 1798519 w 5433384"/>
              <a:gd name="connsiteY14" fmla="*/ 3818238 h 4238672"/>
              <a:gd name="connsiteX15" fmla="*/ 1724378 w 5433384"/>
              <a:gd name="connsiteY15" fmla="*/ 3348681 h 4238672"/>
              <a:gd name="connsiteX16" fmla="*/ 1934443 w 5433384"/>
              <a:gd name="connsiteY16" fmla="*/ 3076833 h 4238672"/>
              <a:gd name="connsiteX17" fmla="*/ 2379286 w 5433384"/>
              <a:gd name="connsiteY17" fmla="*/ 3113903 h 4238672"/>
              <a:gd name="connsiteX18" fmla="*/ 2379286 w 5433384"/>
              <a:gd name="connsiteY18" fmla="*/ 3472249 h 4238672"/>
              <a:gd name="connsiteX19" fmla="*/ 2411294 w 5433384"/>
              <a:gd name="connsiteY19" fmla="*/ 3949615 h 4238672"/>
              <a:gd name="connsiteX20" fmla="*/ 2986569 w 5433384"/>
              <a:gd name="connsiteY20" fmla="*/ 4093777 h 4238672"/>
              <a:gd name="connsiteX21" fmla="*/ 3234048 w 5433384"/>
              <a:gd name="connsiteY21" fmla="*/ 3593071 h 4238672"/>
              <a:gd name="connsiteX22" fmla="*/ 2984767 w 5433384"/>
              <a:gd name="connsiteY22" fmla="*/ 3175687 h 4238672"/>
              <a:gd name="connsiteX23" fmla="*/ 2404000 w 5433384"/>
              <a:gd name="connsiteY23" fmla="*/ 2286000 h 4238672"/>
              <a:gd name="connsiteX24" fmla="*/ 1835589 w 5433384"/>
              <a:gd name="connsiteY24" fmla="*/ 1668162 h 4238672"/>
              <a:gd name="connsiteX25" fmla="*/ 1946800 w 5433384"/>
              <a:gd name="connsiteY25" fmla="*/ 1322173 h 4238672"/>
              <a:gd name="connsiteX26" fmla="*/ 2601708 w 5433384"/>
              <a:gd name="connsiteY26" fmla="*/ 951471 h 4238672"/>
              <a:gd name="connsiteX27" fmla="*/ 2972411 w 5433384"/>
              <a:gd name="connsiteY27" fmla="*/ 963827 h 4238672"/>
              <a:gd name="connsiteX28" fmla="*/ 3763243 w 5433384"/>
              <a:gd name="connsiteY28" fmla="*/ 1371600 h 4238672"/>
              <a:gd name="connsiteX29" fmla="*/ 3812670 w 5433384"/>
              <a:gd name="connsiteY29" fmla="*/ 1878227 h 4238672"/>
              <a:gd name="connsiteX30" fmla="*/ 4393438 w 5433384"/>
              <a:gd name="connsiteY30" fmla="*/ 2113006 h 4238672"/>
              <a:gd name="connsiteX31" fmla="*/ 4504648 w 5433384"/>
              <a:gd name="connsiteY31" fmla="*/ 2619633 h 4238672"/>
              <a:gd name="connsiteX32" fmla="*/ 4158659 w 5433384"/>
              <a:gd name="connsiteY32" fmla="*/ 3126260 h 4238672"/>
              <a:gd name="connsiteX33" fmla="*/ 3713816 w 5433384"/>
              <a:gd name="connsiteY33" fmla="*/ 3472249 h 4238672"/>
              <a:gd name="connsiteX34" fmla="*/ 3750886 w 5433384"/>
              <a:gd name="connsiteY34" fmla="*/ 4028303 h 4238672"/>
              <a:gd name="connsiteX35" fmla="*/ 4257513 w 5433384"/>
              <a:gd name="connsiteY35" fmla="*/ 4238368 h 4238672"/>
              <a:gd name="connsiteX36" fmla="*/ 4652930 w 5433384"/>
              <a:gd name="connsiteY36" fmla="*/ 3991233 h 4238672"/>
              <a:gd name="connsiteX37" fmla="*/ 4714713 w 5433384"/>
              <a:gd name="connsiteY37" fmla="*/ 3546390 h 4238672"/>
              <a:gd name="connsiteX38" fmla="*/ 5320194 w 5433384"/>
              <a:gd name="connsiteY38" fmla="*/ 2940908 h 4238672"/>
              <a:gd name="connsiteX39" fmla="*/ 5381978 w 5433384"/>
              <a:gd name="connsiteY39" fmla="*/ 2211860 h 4238672"/>
              <a:gd name="connsiteX40" fmla="*/ 4751784 w 5433384"/>
              <a:gd name="connsiteY40" fmla="*/ 1458098 h 4238672"/>
              <a:gd name="connsiteX41" fmla="*/ 4245157 w 5433384"/>
              <a:gd name="connsiteY41" fmla="*/ 976184 h 4238672"/>
              <a:gd name="connsiteX42" fmla="*/ 3343113 w 5433384"/>
              <a:gd name="connsiteY42" fmla="*/ 407773 h 4238672"/>
              <a:gd name="connsiteX43" fmla="*/ 3108335 w 5433384"/>
              <a:gd name="connsiteY43" fmla="*/ 37071 h 4238672"/>
              <a:gd name="connsiteX0" fmla="*/ 2416357 w 5433384"/>
              <a:gd name="connsiteY0" fmla="*/ 0 h 4238672"/>
              <a:gd name="connsiteX1" fmla="*/ 2206292 w 5433384"/>
              <a:gd name="connsiteY1" fmla="*/ 580768 h 4238672"/>
              <a:gd name="connsiteX2" fmla="*/ 1143611 w 5433384"/>
              <a:gd name="connsiteY2" fmla="*/ 1099752 h 4238672"/>
              <a:gd name="connsiteX3" fmla="*/ 241567 w 5433384"/>
              <a:gd name="connsiteY3" fmla="*/ 2063579 h 4238672"/>
              <a:gd name="connsiteX4" fmla="*/ 56216 w 5433384"/>
              <a:gd name="connsiteY4" fmla="*/ 3027406 h 4238672"/>
              <a:gd name="connsiteX5" fmla="*/ 1081827 w 5433384"/>
              <a:gd name="connsiteY5" fmla="*/ 3150973 h 4238672"/>
              <a:gd name="connsiteX6" fmla="*/ 1069470 w 5433384"/>
              <a:gd name="connsiteY6" fmla="*/ 2286000 h 4238672"/>
              <a:gd name="connsiteX7" fmla="*/ 1328962 w 5433384"/>
              <a:gd name="connsiteY7" fmla="*/ 2051222 h 4238672"/>
              <a:gd name="connsiteX8" fmla="*/ 1674951 w 5433384"/>
              <a:gd name="connsiteY8" fmla="*/ 2063579 h 4238672"/>
              <a:gd name="connsiteX9" fmla="*/ 1687308 w 5433384"/>
              <a:gd name="connsiteY9" fmla="*/ 2446638 h 4238672"/>
              <a:gd name="connsiteX10" fmla="*/ 1415459 w 5433384"/>
              <a:gd name="connsiteY10" fmla="*/ 2977979 h 4238672"/>
              <a:gd name="connsiteX11" fmla="*/ 958259 w 5433384"/>
              <a:gd name="connsiteY11" fmla="*/ 3447535 h 4238672"/>
              <a:gd name="connsiteX12" fmla="*/ 919387 w 5433384"/>
              <a:gd name="connsiteY12" fmla="*/ 3932624 h 4238672"/>
              <a:gd name="connsiteX13" fmla="*/ 1437341 w 5433384"/>
              <a:gd name="connsiteY13" fmla="*/ 4151613 h 4238672"/>
              <a:gd name="connsiteX14" fmla="*/ 1798519 w 5433384"/>
              <a:gd name="connsiteY14" fmla="*/ 3818238 h 4238672"/>
              <a:gd name="connsiteX15" fmla="*/ 1724378 w 5433384"/>
              <a:gd name="connsiteY15" fmla="*/ 3348681 h 4238672"/>
              <a:gd name="connsiteX16" fmla="*/ 1934443 w 5433384"/>
              <a:gd name="connsiteY16" fmla="*/ 3076833 h 4238672"/>
              <a:gd name="connsiteX17" fmla="*/ 2379286 w 5433384"/>
              <a:gd name="connsiteY17" fmla="*/ 3113903 h 4238672"/>
              <a:gd name="connsiteX18" fmla="*/ 2379286 w 5433384"/>
              <a:gd name="connsiteY18" fmla="*/ 3472249 h 4238672"/>
              <a:gd name="connsiteX19" fmla="*/ 2411294 w 5433384"/>
              <a:gd name="connsiteY19" fmla="*/ 3949615 h 4238672"/>
              <a:gd name="connsiteX20" fmla="*/ 2986569 w 5433384"/>
              <a:gd name="connsiteY20" fmla="*/ 4093777 h 4238672"/>
              <a:gd name="connsiteX21" fmla="*/ 3234048 w 5433384"/>
              <a:gd name="connsiteY21" fmla="*/ 3593071 h 4238672"/>
              <a:gd name="connsiteX22" fmla="*/ 2984767 w 5433384"/>
              <a:gd name="connsiteY22" fmla="*/ 3175687 h 4238672"/>
              <a:gd name="connsiteX23" fmla="*/ 2404000 w 5433384"/>
              <a:gd name="connsiteY23" fmla="*/ 2286000 h 4238672"/>
              <a:gd name="connsiteX24" fmla="*/ 1835589 w 5433384"/>
              <a:gd name="connsiteY24" fmla="*/ 1668162 h 4238672"/>
              <a:gd name="connsiteX25" fmla="*/ 1946800 w 5433384"/>
              <a:gd name="connsiteY25" fmla="*/ 1322173 h 4238672"/>
              <a:gd name="connsiteX26" fmla="*/ 2601708 w 5433384"/>
              <a:gd name="connsiteY26" fmla="*/ 951471 h 4238672"/>
              <a:gd name="connsiteX27" fmla="*/ 2972411 w 5433384"/>
              <a:gd name="connsiteY27" fmla="*/ 963827 h 4238672"/>
              <a:gd name="connsiteX28" fmla="*/ 3763243 w 5433384"/>
              <a:gd name="connsiteY28" fmla="*/ 1371600 h 4238672"/>
              <a:gd name="connsiteX29" fmla="*/ 3812670 w 5433384"/>
              <a:gd name="connsiteY29" fmla="*/ 1878227 h 4238672"/>
              <a:gd name="connsiteX30" fmla="*/ 4393438 w 5433384"/>
              <a:gd name="connsiteY30" fmla="*/ 2113006 h 4238672"/>
              <a:gd name="connsiteX31" fmla="*/ 4504648 w 5433384"/>
              <a:gd name="connsiteY31" fmla="*/ 2619633 h 4238672"/>
              <a:gd name="connsiteX32" fmla="*/ 4158659 w 5433384"/>
              <a:gd name="connsiteY32" fmla="*/ 3126260 h 4238672"/>
              <a:gd name="connsiteX33" fmla="*/ 3713816 w 5433384"/>
              <a:gd name="connsiteY33" fmla="*/ 3472249 h 4238672"/>
              <a:gd name="connsiteX34" fmla="*/ 3750886 w 5433384"/>
              <a:gd name="connsiteY34" fmla="*/ 4028303 h 4238672"/>
              <a:gd name="connsiteX35" fmla="*/ 4257513 w 5433384"/>
              <a:gd name="connsiteY35" fmla="*/ 4238368 h 4238672"/>
              <a:gd name="connsiteX36" fmla="*/ 4652930 w 5433384"/>
              <a:gd name="connsiteY36" fmla="*/ 3991233 h 4238672"/>
              <a:gd name="connsiteX37" fmla="*/ 4714713 w 5433384"/>
              <a:gd name="connsiteY37" fmla="*/ 3546390 h 4238672"/>
              <a:gd name="connsiteX38" fmla="*/ 5320194 w 5433384"/>
              <a:gd name="connsiteY38" fmla="*/ 2940908 h 4238672"/>
              <a:gd name="connsiteX39" fmla="*/ 5381978 w 5433384"/>
              <a:gd name="connsiteY39" fmla="*/ 2211860 h 4238672"/>
              <a:gd name="connsiteX40" fmla="*/ 4751784 w 5433384"/>
              <a:gd name="connsiteY40" fmla="*/ 1458098 h 4238672"/>
              <a:gd name="connsiteX41" fmla="*/ 4245157 w 5433384"/>
              <a:gd name="connsiteY41" fmla="*/ 976184 h 4238672"/>
              <a:gd name="connsiteX42" fmla="*/ 3343113 w 5433384"/>
              <a:gd name="connsiteY42" fmla="*/ 407773 h 4238672"/>
              <a:gd name="connsiteX43" fmla="*/ 3108335 w 5433384"/>
              <a:gd name="connsiteY43" fmla="*/ 37071 h 4238672"/>
              <a:gd name="connsiteX0" fmla="*/ 2416357 w 5433384"/>
              <a:gd name="connsiteY0" fmla="*/ 0 h 4238672"/>
              <a:gd name="connsiteX1" fmla="*/ 2206292 w 5433384"/>
              <a:gd name="connsiteY1" fmla="*/ 580768 h 4238672"/>
              <a:gd name="connsiteX2" fmla="*/ 1143611 w 5433384"/>
              <a:gd name="connsiteY2" fmla="*/ 1099752 h 4238672"/>
              <a:gd name="connsiteX3" fmla="*/ 241567 w 5433384"/>
              <a:gd name="connsiteY3" fmla="*/ 2063579 h 4238672"/>
              <a:gd name="connsiteX4" fmla="*/ 56216 w 5433384"/>
              <a:gd name="connsiteY4" fmla="*/ 3027406 h 4238672"/>
              <a:gd name="connsiteX5" fmla="*/ 1081827 w 5433384"/>
              <a:gd name="connsiteY5" fmla="*/ 3150973 h 4238672"/>
              <a:gd name="connsiteX6" fmla="*/ 1069470 w 5433384"/>
              <a:gd name="connsiteY6" fmla="*/ 2286000 h 4238672"/>
              <a:gd name="connsiteX7" fmla="*/ 1328962 w 5433384"/>
              <a:gd name="connsiteY7" fmla="*/ 2051222 h 4238672"/>
              <a:gd name="connsiteX8" fmla="*/ 1674951 w 5433384"/>
              <a:gd name="connsiteY8" fmla="*/ 2063579 h 4238672"/>
              <a:gd name="connsiteX9" fmla="*/ 1687308 w 5433384"/>
              <a:gd name="connsiteY9" fmla="*/ 2446638 h 4238672"/>
              <a:gd name="connsiteX10" fmla="*/ 1415459 w 5433384"/>
              <a:gd name="connsiteY10" fmla="*/ 2977979 h 4238672"/>
              <a:gd name="connsiteX11" fmla="*/ 980484 w 5433384"/>
              <a:gd name="connsiteY11" fmla="*/ 3441185 h 4238672"/>
              <a:gd name="connsiteX12" fmla="*/ 919387 w 5433384"/>
              <a:gd name="connsiteY12" fmla="*/ 3932624 h 4238672"/>
              <a:gd name="connsiteX13" fmla="*/ 1437341 w 5433384"/>
              <a:gd name="connsiteY13" fmla="*/ 4151613 h 4238672"/>
              <a:gd name="connsiteX14" fmla="*/ 1798519 w 5433384"/>
              <a:gd name="connsiteY14" fmla="*/ 3818238 h 4238672"/>
              <a:gd name="connsiteX15" fmla="*/ 1724378 w 5433384"/>
              <a:gd name="connsiteY15" fmla="*/ 3348681 h 4238672"/>
              <a:gd name="connsiteX16" fmla="*/ 1934443 w 5433384"/>
              <a:gd name="connsiteY16" fmla="*/ 3076833 h 4238672"/>
              <a:gd name="connsiteX17" fmla="*/ 2379286 w 5433384"/>
              <a:gd name="connsiteY17" fmla="*/ 3113903 h 4238672"/>
              <a:gd name="connsiteX18" fmla="*/ 2379286 w 5433384"/>
              <a:gd name="connsiteY18" fmla="*/ 3472249 h 4238672"/>
              <a:gd name="connsiteX19" fmla="*/ 2411294 w 5433384"/>
              <a:gd name="connsiteY19" fmla="*/ 3949615 h 4238672"/>
              <a:gd name="connsiteX20" fmla="*/ 2986569 w 5433384"/>
              <a:gd name="connsiteY20" fmla="*/ 4093777 h 4238672"/>
              <a:gd name="connsiteX21" fmla="*/ 3234048 w 5433384"/>
              <a:gd name="connsiteY21" fmla="*/ 3593071 h 4238672"/>
              <a:gd name="connsiteX22" fmla="*/ 2984767 w 5433384"/>
              <a:gd name="connsiteY22" fmla="*/ 3175687 h 4238672"/>
              <a:gd name="connsiteX23" fmla="*/ 2404000 w 5433384"/>
              <a:gd name="connsiteY23" fmla="*/ 2286000 h 4238672"/>
              <a:gd name="connsiteX24" fmla="*/ 1835589 w 5433384"/>
              <a:gd name="connsiteY24" fmla="*/ 1668162 h 4238672"/>
              <a:gd name="connsiteX25" fmla="*/ 1946800 w 5433384"/>
              <a:gd name="connsiteY25" fmla="*/ 1322173 h 4238672"/>
              <a:gd name="connsiteX26" fmla="*/ 2601708 w 5433384"/>
              <a:gd name="connsiteY26" fmla="*/ 951471 h 4238672"/>
              <a:gd name="connsiteX27" fmla="*/ 2972411 w 5433384"/>
              <a:gd name="connsiteY27" fmla="*/ 963827 h 4238672"/>
              <a:gd name="connsiteX28" fmla="*/ 3763243 w 5433384"/>
              <a:gd name="connsiteY28" fmla="*/ 1371600 h 4238672"/>
              <a:gd name="connsiteX29" fmla="*/ 3812670 w 5433384"/>
              <a:gd name="connsiteY29" fmla="*/ 1878227 h 4238672"/>
              <a:gd name="connsiteX30" fmla="*/ 4393438 w 5433384"/>
              <a:gd name="connsiteY30" fmla="*/ 2113006 h 4238672"/>
              <a:gd name="connsiteX31" fmla="*/ 4504648 w 5433384"/>
              <a:gd name="connsiteY31" fmla="*/ 2619633 h 4238672"/>
              <a:gd name="connsiteX32" fmla="*/ 4158659 w 5433384"/>
              <a:gd name="connsiteY32" fmla="*/ 3126260 h 4238672"/>
              <a:gd name="connsiteX33" fmla="*/ 3713816 w 5433384"/>
              <a:gd name="connsiteY33" fmla="*/ 3472249 h 4238672"/>
              <a:gd name="connsiteX34" fmla="*/ 3750886 w 5433384"/>
              <a:gd name="connsiteY34" fmla="*/ 4028303 h 4238672"/>
              <a:gd name="connsiteX35" fmla="*/ 4257513 w 5433384"/>
              <a:gd name="connsiteY35" fmla="*/ 4238368 h 4238672"/>
              <a:gd name="connsiteX36" fmla="*/ 4652930 w 5433384"/>
              <a:gd name="connsiteY36" fmla="*/ 3991233 h 4238672"/>
              <a:gd name="connsiteX37" fmla="*/ 4714713 w 5433384"/>
              <a:gd name="connsiteY37" fmla="*/ 3546390 h 4238672"/>
              <a:gd name="connsiteX38" fmla="*/ 5320194 w 5433384"/>
              <a:gd name="connsiteY38" fmla="*/ 2940908 h 4238672"/>
              <a:gd name="connsiteX39" fmla="*/ 5381978 w 5433384"/>
              <a:gd name="connsiteY39" fmla="*/ 2211860 h 4238672"/>
              <a:gd name="connsiteX40" fmla="*/ 4751784 w 5433384"/>
              <a:gd name="connsiteY40" fmla="*/ 1458098 h 4238672"/>
              <a:gd name="connsiteX41" fmla="*/ 4245157 w 5433384"/>
              <a:gd name="connsiteY41" fmla="*/ 976184 h 4238672"/>
              <a:gd name="connsiteX42" fmla="*/ 3343113 w 5433384"/>
              <a:gd name="connsiteY42" fmla="*/ 407773 h 4238672"/>
              <a:gd name="connsiteX43" fmla="*/ 3108335 w 5433384"/>
              <a:gd name="connsiteY43" fmla="*/ 37071 h 4238672"/>
              <a:gd name="connsiteX0" fmla="*/ 2416357 w 5433384"/>
              <a:gd name="connsiteY0" fmla="*/ 0 h 4238672"/>
              <a:gd name="connsiteX1" fmla="*/ 2206292 w 5433384"/>
              <a:gd name="connsiteY1" fmla="*/ 580768 h 4238672"/>
              <a:gd name="connsiteX2" fmla="*/ 1143611 w 5433384"/>
              <a:gd name="connsiteY2" fmla="*/ 1099752 h 4238672"/>
              <a:gd name="connsiteX3" fmla="*/ 241567 w 5433384"/>
              <a:gd name="connsiteY3" fmla="*/ 2063579 h 4238672"/>
              <a:gd name="connsiteX4" fmla="*/ 56216 w 5433384"/>
              <a:gd name="connsiteY4" fmla="*/ 3027406 h 4238672"/>
              <a:gd name="connsiteX5" fmla="*/ 1081827 w 5433384"/>
              <a:gd name="connsiteY5" fmla="*/ 3150973 h 4238672"/>
              <a:gd name="connsiteX6" fmla="*/ 1069470 w 5433384"/>
              <a:gd name="connsiteY6" fmla="*/ 2286000 h 4238672"/>
              <a:gd name="connsiteX7" fmla="*/ 1328962 w 5433384"/>
              <a:gd name="connsiteY7" fmla="*/ 2051222 h 4238672"/>
              <a:gd name="connsiteX8" fmla="*/ 1674951 w 5433384"/>
              <a:gd name="connsiteY8" fmla="*/ 2063579 h 4238672"/>
              <a:gd name="connsiteX9" fmla="*/ 1687308 w 5433384"/>
              <a:gd name="connsiteY9" fmla="*/ 2446638 h 4238672"/>
              <a:gd name="connsiteX10" fmla="*/ 1415459 w 5433384"/>
              <a:gd name="connsiteY10" fmla="*/ 2977979 h 4238672"/>
              <a:gd name="connsiteX11" fmla="*/ 980484 w 5433384"/>
              <a:gd name="connsiteY11" fmla="*/ 3441185 h 4238672"/>
              <a:gd name="connsiteX12" fmla="*/ 919387 w 5433384"/>
              <a:gd name="connsiteY12" fmla="*/ 3932624 h 4238672"/>
              <a:gd name="connsiteX13" fmla="*/ 1437341 w 5433384"/>
              <a:gd name="connsiteY13" fmla="*/ 4151613 h 4238672"/>
              <a:gd name="connsiteX14" fmla="*/ 1798519 w 5433384"/>
              <a:gd name="connsiteY14" fmla="*/ 3818238 h 4238672"/>
              <a:gd name="connsiteX15" fmla="*/ 1724378 w 5433384"/>
              <a:gd name="connsiteY15" fmla="*/ 3348681 h 4238672"/>
              <a:gd name="connsiteX16" fmla="*/ 1934443 w 5433384"/>
              <a:gd name="connsiteY16" fmla="*/ 3076833 h 4238672"/>
              <a:gd name="connsiteX17" fmla="*/ 2379286 w 5433384"/>
              <a:gd name="connsiteY17" fmla="*/ 3113903 h 4238672"/>
              <a:gd name="connsiteX18" fmla="*/ 2407861 w 5433384"/>
              <a:gd name="connsiteY18" fmla="*/ 3462724 h 4238672"/>
              <a:gd name="connsiteX19" fmla="*/ 2411294 w 5433384"/>
              <a:gd name="connsiteY19" fmla="*/ 3949615 h 4238672"/>
              <a:gd name="connsiteX20" fmla="*/ 2986569 w 5433384"/>
              <a:gd name="connsiteY20" fmla="*/ 4093777 h 4238672"/>
              <a:gd name="connsiteX21" fmla="*/ 3234048 w 5433384"/>
              <a:gd name="connsiteY21" fmla="*/ 3593071 h 4238672"/>
              <a:gd name="connsiteX22" fmla="*/ 2984767 w 5433384"/>
              <a:gd name="connsiteY22" fmla="*/ 3175687 h 4238672"/>
              <a:gd name="connsiteX23" fmla="*/ 2404000 w 5433384"/>
              <a:gd name="connsiteY23" fmla="*/ 2286000 h 4238672"/>
              <a:gd name="connsiteX24" fmla="*/ 1835589 w 5433384"/>
              <a:gd name="connsiteY24" fmla="*/ 1668162 h 4238672"/>
              <a:gd name="connsiteX25" fmla="*/ 1946800 w 5433384"/>
              <a:gd name="connsiteY25" fmla="*/ 1322173 h 4238672"/>
              <a:gd name="connsiteX26" fmla="*/ 2601708 w 5433384"/>
              <a:gd name="connsiteY26" fmla="*/ 951471 h 4238672"/>
              <a:gd name="connsiteX27" fmla="*/ 2972411 w 5433384"/>
              <a:gd name="connsiteY27" fmla="*/ 963827 h 4238672"/>
              <a:gd name="connsiteX28" fmla="*/ 3763243 w 5433384"/>
              <a:gd name="connsiteY28" fmla="*/ 1371600 h 4238672"/>
              <a:gd name="connsiteX29" fmla="*/ 3812670 w 5433384"/>
              <a:gd name="connsiteY29" fmla="*/ 1878227 h 4238672"/>
              <a:gd name="connsiteX30" fmla="*/ 4393438 w 5433384"/>
              <a:gd name="connsiteY30" fmla="*/ 2113006 h 4238672"/>
              <a:gd name="connsiteX31" fmla="*/ 4504648 w 5433384"/>
              <a:gd name="connsiteY31" fmla="*/ 2619633 h 4238672"/>
              <a:gd name="connsiteX32" fmla="*/ 4158659 w 5433384"/>
              <a:gd name="connsiteY32" fmla="*/ 3126260 h 4238672"/>
              <a:gd name="connsiteX33" fmla="*/ 3713816 w 5433384"/>
              <a:gd name="connsiteY33" fmla="*/ 3472249 h 4238672"/>
              <a:gd name="connsiteX34" fmla="*/ 3750886 w 5433384"/>
              <a:gd name="connsiteY34" fmla="*/ 4028303 h 4238672"/>
              <a:gd name="connsiteX35" fmla="*/ 4257513 w 5433384"/>
              <a:gd name="connsiteY35" fmla="*/ 4238368 h 4238672"/>
              <a:gd name="connsiteX36" fmla="*/ 4652930 w 5433384"/>
              <a:gd name="connsiteY36" fmla="*/ 3991233 h 4238672"/>
              <a:gd name="connsiteX37" fmla="*/ 4714713 w 5433384"/>
              <a:gd name="connsiteY37" fmla="*/ 3546390 h 4238672"/>
              <a:gd name="connsiteX38" fmla="*/ 5320194 w 5433384"/>
              <a:gd name="connsiteY38" fmla="*/ 2940908 h 4238672"/>
              <a:gd name="connsiteX39" fmla="*/ 5381978 w 5433384"/>
              <a:gd name="connsiteY39" fmla="*/ 2211860 h 4238672"/>
              <a:gd name="connsiteX40" fmla="*/ 4751784 w 5433384"/>
              <a:gd name="connsiteY40" fmla="*/ 1458098 h 4238672"/>
              <a:gd name="connsiteX41" fmla="*/ 4245157 w 5433384"/>
              <a:gd name="connsiteY41" fmla="*/ 976184 h 4238672"/>
              <a:gd name="connsiteX42" fmla="*/ 3343113 w 5433384"/>
              <a:gd name="connsiteY42" fmla="*/ 407773 h 4238672"/>
              <a:gd name="connsiteX43" fmla="*/ 3108335 w 5433384"/>
              <a:gd name="connsiteY43" fmla="*/ 37071 h 4238672"/>
              <a:gd name="connsiteX0" fmla="*/ 2416357 w 5433384"/>
              <a:gd name="connsiteY0" fmla="*/ 0 h 4238672"/>
              <a:gd name="connsiteX1" fmla="*/ 2206292 w 5433384"/>
              <a:gd name="connsiteY1" fmla="*/ 580768 h 4238672"/>
              <a:gd name="connsiteX2" fmla="*/ 1143611 w 5433384"/>
              <a:gd name="connsiteY2" fmla="*/ 1099752 h 4238672"/>
              <a:gd name="connsiteX3" fmla="*/ 241567 w 5433384"/>
              <a:gd name="connsiteY3" fmla="*/ 2063579 h 4238672"/>
              <a:gd name="connsiteX4" fmla="*/ 56216 w 5433384"/>
              <a:gd name="connsiteY4" fmla="*/ 3027406 h 4238672"/>
              <a:gd name="connsiteX5" fmla="*/ 1081827 w 5433384"/>
              <a:gd name="connsiteY5" fmla="*/ 3150973 h 4238672"/>
              <a:gd name="connsiteX6" fmla="*/ 1069470 w 5433384"/>
              <a:gd name="connsiteY6" fmla="*/ 2286000 h 4238672"/>
              <a:gd name="connsiteX7" fmla="*/ 1328962 w 5433384"/>
              <a:gd name="connsiteY7" fmla="*/ 2051222 h 4238672"/>
              <a:gd name="connsiteX8" fmla="*/ 1674951 w 5433384"/>
              <a:gd name="connsiteY8" fmla="*/ 2063579 h 4238672"/>
              <a:gd name="connsiteX9" fmla="*/ 1687308 w 5433384"/>
              <a:gd name="connsiteY9" fmla="*/ 2446638 h 4238672"/>
              <a:gd name="connsiteX10" fmla="*/ 1415459 w 5433384"/>
              <a:gd name="connsiteY10" fmla="*/ 2977979 h 4238672"/>
              <a:gd name="connsiteX11" fmla="*/ 980484 w 5433384"/>
              <a:gd name="connsiteY11" fmla="*/ 3441185 h 4238672"/>
              <a:gd name="connsiteX12" fmla="*/ 919387 w 5433384"/>
              <a:gd name="connsiteY12" fmla="*/ 3932624 h 4238672"/>
              <a:gd name="connsiteX13" fmla="*/ 1437341 w 5433384"/>
              <a:gd name="connsiteY13" fmla="*/ 4151613 h 4238672"/>
              <a:gd name="connsiteX14" fmla="*/ 1798519 w 5433384"/>
              <a:gd name="connsiteY14" fmla="*/ 3818238 h 4238672"/>
              <a:gd name="connsiteX15" fmla="*/ 1724378 w 5433384"/>
              <a:gd name="connsiteY15" fmla="*/ 3348681 h 4238672"/>
              <a:gd name="connsiteX16" fmla="*/ 1934443 w 5433384"/>
              <a:gd name="connsiteY16" fmla="*/ 3076833 h 4238672"/>
              <a:gd name="connsiteX17" fmla="*/ 2328486 w 5433384"/>
              <a:gd name="connsiteY17" fmla="*/ 3107553 h 4238672"/>
              <a:gd name="connsiteX18" fmla="*/ 2407861 w 5433384"/>
              <a:gd name="connsiteY18" fmla="*/ 3462724 h 4238672"/>
              <a:gd name="connsiteX19" fmla="*/ 2411294 w 5433384"/>
              <a:gd name="connsiteY19" fmla="*/ 3949615 h 4238672"/>
              <a:gd name="connsiteX20" fmla="*/ 2986569 w 5433384"/>
              <a:gd name="connsiteY20" fmla="*/ 4093777 h 4238672"/>
              <a:gd name="connsiteX21" fmla="*/ 3234048 w 5433384"/>
              <a:gd name="connsiteY21" fmla="*/ 3593071 h 4238672"/>
              <a:gd name="connsiteX22" fmla="*/ 2984767 w 5433384"/>
              <a:gd name="connsiteY22" fmla="*/ 3175687 h 4238672"/>
              <a:gd name="connsiteX23" fmla="*/ 2404000 w 5433384"/>
              <a:gd name="connsiteY23" fmla="*/ 2286000 h 4238672"/>
              <a:gd name="connsiteX24" fmla="*/ 1835589 w 5433384"/>
              <a:gd name="connsiteY24" fmla="*/ 1668162 h 4238672"/>
              <a:gd name="connsiteX25" fmla="*/ 1946800 w 5433384"/>
              <a:gd name="connsiteY25" fmla="*/ 1322173 h 4238672"/>
              <a:gd name="connsiteX26" fmla="*/ 2601708 w 5433384"/>
              <a:gd name="connsiteY26" fmla="*/ 951471 h 4238672"/>
              <a:gd name="connsiteX27" fmla="*/ 2972411 w 5433384"/>
              <a:gd name="connsiteY27" fmla="*/ 963827 h 4238672"/>
              <a:gd name="connsiteX28" fmla="*/ 3763243 w 5433384"/>
              <a:gd name="connsiteY28" fmla="*/ 1371600 h 4238672"/>
              <a:gd name="connsiteX29" fmla="*/ 3812670 w 5433384"/>
              <a:gd name="connsiteY29" fmla="*/ 1878227 h 4238672"/>
              <a:gd name="connsiteX30" fmla="*/ 4393438 w 5433384"/>
              <a:gd name="connsiteY30" fmla="*/ 2113006 h 4238672"/>
              <a:gd name="connsiteX31" fmla="*/ 4504648 w 5433384"/>
              <a:gd name="connsiteY31" fmla="*/ 2619633 h 4238672"/>
              <a:gd name="connsiteX32" fmla="*/ 4158659 w 5433384"/>
              <a:gd name="connsiteY32" fmla="*/ 3126260 h 4238672"/>
              <a:gd name="connsiteX33" fmla="*/ 3713816 w 5433384"/>
              <a:gd name="connsiteY33" fmla="*/ 3472249 h 4238672"/>
              <a:gd name="connsiteX34" fmla="*/ 3750886 w 5433384"/>
              <a:gd name="connsiteY34" fmla="*/ 4028303 h 4238672"/>
              <a:gd name="connsiteX35" fmla="*/ 4257513 w 5433384"/>
              <a:gd name="connsiteY35" fmla="*/ 4238368 h 4238672"/>
              <a:gd name="connsiteX36" fmla="*/ 4652930 w 5433384"/>
              <a:gd name="connsiteY36" fmla="*/ 3991233 h 4238672"/>
              <a:gd name="connsiteX37" fmla="*/ 4714713 w 5433384"/>
              <a:gd name="connsiteY37" fmla="*/ 3546390 h 4238672"/>
              <a:gd name="connsiteX38" fmla="*/ 5320194 w 5433384"/>
              <a:gd name="connsiteY38" fmla="*/ 2940908 h 4238672"/>
              <a:gd name="connsiteX39" fmla="*/ 5381978 w 5433384"/>
              <a:gd name="connsiteY39" fmla="*/ 2211860 h 4238672"/>
              <a:gd name="connsiteX40" fmla="*/ 4751784 w 5433384"/>
              <a:gd name="connsiteY40" fmla="*/ 1458098 h 4238672"/>
              <a:gd name="connsiteX41" fmla="*/ 4245157 w 5433384"/>
              <a:gd name="connsiteY41" fmla="*/ 976184 h 4238672"/>
              <a:gd name="connsiteX42" fmla="*/ 3343113 w 5433384"/>
              <a:gd name="connsiteY42" fmla="*/ 407773 h 4238672"/>
              <a:gd name="connsiteX43" fmla="*/ 3108335 w 5433384"/>
              <a:gd name="connsiteY43" fmla="*/ 37071 h 4238672"/>
              <a:gd name="connsiteX0" fmla="*/ 2416357 w 5433384"/>
              <a:gd name="connsiteY0" fmla="*/ 0 h 4238672"/>
              <a:gd name="connsiteX1" fmla="*/ 2206292 w 5433384"/>
              <a:gd name="connsiteY1" fmla="*/ 580768 h 4238672"/>
              <a:gd name="connsiteX2" fmla="*/ 1143611 w 5433384"/>
              <a:gd name="connsiteY2" fmla="*/ 1099752 h 4238672"/>
              <a:gd name="connsiteX3" fmla="*/ 241567 w 5433384"/>
              <a:gd name="connsiteY3" fmla="*/ 2063579 h 4238672"/>
              <a:gd name="connsiteX4" fmla="*/ 56216 w 5433384"/>
              <a:gd name="connsiteY4" fmla="*/ 3027406 h 4238672"/>
              <a:gd name="connsiteX5" fmla="*/ 1081827 w 5433384"/>
              <a:gd name="connsiteY5" fmla="*/ 3150973 h 4238672"/>
              <a:gd name="connsiteX6" fmla="*/ 1069470 w 5433384"/>
              <a:gd name="connsiteY6" fmla="*/ 2286000 h 4238672"/>
              <a:gd name="connsiteX7" fmla="*/ 1328962 w 5433384"/>
              <a:gd name="connsiteY7" fmla="*/ 2051222 h 4238672"/>
              <a:gd name="connsiteX8" fmla="*/ 1674951 w 5433384"/>
              <a:gd name="connsiteY8" fmla="*/ 2063579 h 4238672"/>
              <a:gd name="connsiteX9" fmla="*/ 1687308 w 5433384"/>
              <a:gd name="connsiteY9" fmla="*/ 2446638 h 4238672"/>
              <a:gd name="connsiteX10" fmla="*/ 1415459 w 5433384"/>
              <a:gd name="connsiteY10" fmla="*/ 2977979 h 4238672"/>
              <a:gd name="connsiteX11" fmla="*/ 980484 w 5433384"/>
              <a:gd name="connsiteY11" fmla="*/ 3441185 h 4238672"/>
              <a:gd name="connsiteX12" fmla="*/ 919387 w 5433384"/>
              <a:gd name="connsiteY12" fmla="*/ 3932624 h 4238672"/>
              <a:gd name="connsiteX13" fmla="*/ 1437341 w 5433384"/>
              <a:gd name="connsiteY13" fmla="*/ 4151613 h 4238672"/>
              <a:gd name="connsiteX14" fmla="*/ 1760419 w 5433384"/>
              <a:gd name="connsiteY14" fmla="*/ 3796013 h 4238672"/>
              <a:gd name="connsiteX15" fmla="*/ 1724378 w 5433384"/>
              <a:gd name="connsiteY15" fmla="*/ 3348681 h 4238672"/>
              <a:gd name="connsiteX16" fmla="*/ 1934443 w 5433384"/>
              <a:gd name="connsiteY16" fmla="*/ 3076833 h 4238672"/>
              <a:gd name="connsiteX17" fmla="*/ 2328486 w 5433384"/>
              <a:gd name="connsiteY17" fmla="*/ 3107553 h 4238672"/>
              <a:gd name="connsiteX18" fmla="*/ 2407861 w 5433384"/>
              <a:gd name="connsiteY18" fmla="*/ 3462724 h 4238672"/>
              <a:gd name="connsiteX19" fmla="*/ 2411294 w 5433384"/>
              <a:gd name="connsiteY19" fmla="*/ 3949615 h 4238672"/>
              <a:gd name="connsiteX20" fmla="*/ 2986569 w 5433384"/>
              <a:gd name="connsiteY20" fmla="*/ 4093777 h 4238672"/>
              <a:gd name="connsiteX21" fmla="*/ 3234048 w 5433384"/>
              <a:gd name="connsiteY21" fmla="*/ 3593071 h 4238672"/>
              <a:gd name="connsiteX22" fmla="*/ 2984767 w 5433384"/>
              <a:gd name="connsiteY22" fmla="*/ 3175687 h 4238672"/>
              <a:gd name="connsiteX23" fmla="*/ 2404000 w 5433384"/>
              <a:gd name="connsiteY23" fmla="*/ 2286000 h 4238672"/>
              <a:gd name="connsiteX24" fmla="*/ 1835589 w 5433384"/>
              <a:gd name="connsiteY24" fmla="*/ 1668162 h 4238672"/>
              <a:gd name="connsiteX25" fmla="*/ 1946800 w 5433384"/>
              <a:gd name="connsiteY25" fmla="*/ 1322173 h 4238672"/>
              <a:gd name="connsiteX26" fmla="*/ 2601708 w 5433384"/>
              <a:gd name="connsiteY26" fmla="*/ 951471 h 4238672"/>
              <a:gd name="connsiteX27" fmla="*/ 2972411 w 5433384"/>
              <a:gd name="connsiteY27" fmla="*/ 963827 h 4238672"/>
              <a:gd name="connsiteX28" fmla="*/ 3763243 w 5433384"/>
              <a:gd name="connsiteY28" fmla="*/ 1371600 h 4238672"/>
              <a:gd name="connsiteX29" fmla="*/ 3812670 w 5433384"/>
              <a:gd name="connsiteY29" fmla="*/ 1878227 h 4238672"/>
              <a:gd name="connsiteX30" fmla="*/ 4393438 w 5433384"/>
              <a:gd name="connsiteY30" fmla="*/ 2113006 h 4238672"/>
              <a:gd name="connsiteX31" fmla="*/ 4504648 w 5433384"/>
              <a:gd name="connsiteY31" fmla="*/ 2619633 h 4238672"/>
              <a:gd name="connsiteX32" fmla="*/ 4158659 w 5433384"/>
              <a:gd name="connsiteY32" fmla="*/ 3126260 h 4238672"/>
              <a:gd name="connsiteX33" fmla="*/ 3713816 w 5433384"/>
              <a:gd name="connsiteY33" fmla="*/ 3472249 h 4238672"/>
              <a:gd name="connsiteX34" fmla="*/ 3750886 w 5433384"/>
              <a:gd name="connsiteY34" fmla="*/ 4028303 h 4238672"/>
              <a:gd name="connsiteX35" fmla="*/ 4257513 w 5433384"/>
              <a:gd name="connsiteY35" fmla="*/ 4238368 h 4238672"/>
              <a:gd name="connsiteX36" fmla="*/ 4652930 w 5433384"/>
              <a:gd name="connsiteY36" fmla="*/ 3991233 h 4238672"/>
              <a:gd name="connsiteX37" fmla="*/ 4714713 w 5433384"/>
              <a:gd name="connsiteY37" fmla="*/ 3546390 h 4238672"/>
              <a:gd name="connsiteX38" fmla="*/ 5320194 w 5433384"/>
              <a:gd name="connsiteY38" fmla="*/ 2940908 h 4238672"/>
              <a:gd name="connsiteX39" fmla="*/ 5381978 w 5433384"/>
              <a:gd name="connsiteY39" fmla="*/ 2211860 h 4238672"/>
              <a:gd name="connsiteX40" fmla="*/ 4751784 w 5433384"/>
              <a:gd name="connsiteY40" fmla="*/ 1458098 h 4238672"/>
              <a:gd name="connsiteX41" fmla="*/ 4245157 w 5433384"/>
              <a:gd name="connsiteY41" fmla="*/ 976184 h 4238672"/>
              <a:gd name="connsiteX42" fmla="*/ 3343113 w 5433384"/>
              <a:gd name="connsiteY42" fmla="*/ 407773 h 4238672"/>
              <a:gd name="connsiteX43" fmla="*/ 3108335 w 5433384"/>
              <a:gd name="connsiteY43" fmla="*/ 37071 h 4238672"/>
              <a:gd name="connsiteX0" fmla="*/ 2416357 w 5433384"/>
              <a:gd name="connsiteY0" fmla="*/ 0 h 4238672"/>
              <a:gd name="connsiteX1" fmla="*/ 2206292 w 5433384"/>
              <a:gd name="connsiteY1" fmla="*/ 580768 h 4238672"/>
              <a:gd name="connsiteX2" fmla="*/ 1143611 w 5433384"/>
              <a:gd name="connsiteY2" fmla="*/ 1099752 h 4238672"/>
              <a:gd name="connsiteX3" fmla="*/ 241567 w 5433384"/>
              <a:gd name="connsiteY3" fmla="*/ 2063579 h 4238672"/>
              <a:gd name="connsiteX4" fmla="*/ 56216 w 5433384"/>
              <a:gd name="connsiteY4" fmla="*/ 3027406 h 4238672"/>
              <a:gd name="connsiteX5" fmla="*/ 1081827 w 5433384"/>
              <a:gd name="connsiteY5" fmla="*/ 3150973 h 4238672"/>
              <a:gd name="connsiteX6" fmla="*/ 1069470 w 5433384"/>
              <a:gd name="connsiteY6" fmla="*/ 2286000 h 4238672"/>
              <a:gd name="connsiteX7" fmla="*/ 1328962 w 5433384"/>
              <a:gd name="connsiteY7" fmla="*/ 2051222 h 4238672"/>
              <a:gd name="connsiteX8" fmla="*/ 1674951 w 5433384"/>
              <a:gd name="connsiteY8" fmla="*/ 2063579 h 4238672"/>
              <a:gd name="connsiteX9" fmla="*/ 1687308 w 5433384"/>
              <a:gd name="connsiteY9" fmla="*/ 2446638 h 4238672"/>
              <a:gd name="connsiteX10" fmla="*/ 1415459 w 5433384"/>
              <a:gd name="connsiteY10" fmla="*/ 2977979 h 4238672"/>
              <a:gd name="connsiteX11" fmla="*/ 980484 w 5433384"/>
              <a:gd name="connsiteY11" fmla="*/ 3441185 h 4238672"/>
              <a:gd name="connsiteX12" fmla="*/ 919387 w 5433384"/>
              <a:gd name="connsiteY12" fmla="*/ 3932624 h 4238672"/>
              <a:gd name="connsiteX13" fmla="*/ 1437341 w 5433384"/>
              <a:gd name="connsiteY13" fmla="*/ 4151613 h 4238672"/>
              <a:gd name="connsiteX14" fmla="*/ 1782644 w 5433384"/>
              <a:gd name="connsiteY14" fmla="*/ 3815063 h 4238672"/>
              <a:gd name="connsiteX15" fmla="*/ 1724378 w 5433384"/>
              <a:gd name="connsiteY15" fmla="*/ 3348681 h 4238672"/>
              <a:gd name="connsiteX16" fmla="*/ 1934443 w 5433384"/>
              <a:gd name="connsiteY16" fmla="*/ 3076833 h 4238672"/>
              <a:gd name="connsiteX17" fmla="*/ 2328486 w 5433384"/>
              <a:gd name="connsiteY17" fmla="*/ 3107553 h 4238672"/>
              <a:gd name="connsiteX18" fmla="*/ 2407861 w 5433384"/>
              <a:gd name="connsiteY18" fmla="*/ 3462724 h 4238672"/>
              <a:gd name="connsiteX19" fmla="*/ 2411294 w 5433384"/>
              <a:gd name="connsiteY19" fmla="*/ 3949615 h 4238672"/>
              <a:gd name="connsiteX20" fmla="*/ 2986569 w 5433384"/>
              <a:gd name="connsiteY20" fmla="*/ 4093777 h 4238672"/>
              <a:gd name="connsiteX21" fmla="*/ 3234048 w 5433384"/>
              <a:gd name="connsiteY21" fmla="*/ 3593071 h 4238672"/>
              <a:gd name="connsiteX22" fmla="*/ 2984767 w 5433384"/>
              <a:gd name="connsiteY22" fmla="*/ 3175687 h 4238672"/>
              <a:gd name="connsiteX23" fmla="*/ 2404000 w 5433384"/>
              <a:gd name="connsiteY23" fmla="*/ 2286000 h 4238672"/>
              <a:gd name="connsiteX24" fmla="*/ 1835589 w 5433384"/>
              <a:gd name="connsiteY24" fmla="*/ 1668162 h 4238672"/>
              <a:gd name="connsiteX25" fmla="*/ 1946800 w 5433384"/>
              <a:gd name="connsiteY25" fmla="*/ 1322173 h 4238672"/>
              <a:gd name="connsiteX26" fmla="*/ 2601708 w 5433384"/>
              <a:gd name="connsiteY26" fmla="*/ 951471 h 4238672"/>
              <a:gd name="connsiteX27" fmla="*/ 2972411 w 5433384"/>
              <a:gd name="connsiteY27" fmla="*/ 963827 h 4238672"/>
              <a:gd name="connsiteX28" fmla="*/ 3763243 w 5433384"/>
              <a:gd name="connsiteY28" fmla="*/ 1371600 h 4238672"/>
              <a:gd name="connsiteX29" fmla="*/ 3812670 w 5433384"/>
              <a:gd name="connsiteY29" fmla="*/ 1878227 h 4238672"/>
              <a:gd name="connsiteX30" fmla="*/ 4393438 w 5433384"/>
              <a:gd name="connsiteY30" fmla="*/ 2113006 h 4238672"/>
              <a:gd name="connsiteX31" fmla="*/ 4504648 w 5433384"/>
              <a:gd name="connsiteY31" fmla="*/ 2619633 h 4238672"/>
              <a:gd name="connsiteX32" fmla="*/ 4158659 w 5433384"/>
              <a:gd name="connsiteY32" fmla="*/ 3126260 h 4238672"/>
              <a:gd name="connsiteX33" fmla="*/ 3713816 w 5433384"/>
              <a:gd name="connsiteY33" fmla="*/ 3472249 h 4238672"/>
              <a:gd name="connsiteX34" fmla="*/ 3750886 w 5433384"/>
              <a:gd name="connsiteY34" fmla="*/ 4028303 h 4238672"/>
              <a:gd name="connsiteX35" fmla="*/ 4257513 w 5433384"/>
              <a:gd name="connsiteY35" fmla="*/ 4238368 h 4238672"/>
              <a:gd name="connsiteX36" fmla="*/ 4652930 w 5433384"/>
              <a:gd name="connsiteY36" fmla="*/ 3991233 h 4238672"/>
              <a:gd name="connsiteX37" fmla="*/ 4714713 w 5433384"/>
              <a:gd name="connsiteY37" fmla="*/ 3546390 h 4238672"/>
              <a:gd name="connsiteX38" fmla="*/ 5320194 w 5433384"/>
              <a:gd name="connsiteY38" fmla="*/ 2940908 h 4238672"/>
              <a:gd name="connsiteX39" fmla="*/ 5381978 w 5433384"/>
              <a:gd name="connsiteY39" fmla="*/ 2211860 h 4238672"/>
              <a:gd name="connsiteX40" fmla="*/ 4751784 w 5433384"/>
              <a:gd name="connsiteY40" fmla="*/ 1458098 h 4238672"/>
              <a:gd name="connsiteX41" fmla="*/ 4245157 w 5433384"/>
              <a:gd name="connsiteY41" fmla="*/ 976184 h 4238672"/>
              <a:gd name="connsiteX42" fmla="*/ 3343113 w 5433384"/>
              <a:gd name="connsiteY42" fmla="*/ 407773 h 4238672"/>
              <a:gd name="connsiteX43" fmla="*/ 3108335 w 5433384"/>
              <a:gd name="connsiteY43" fmla="*/ 37071 h 4238672"/>
              <a:gd name="connsiteX0" fmla="*/ 2416357 w 5433384"/>
              <a:gd name="connsiteY0" fmla="*/ 0 h 4238672"/>
              <a:gd name="connsiteX1" fmla="*/ 2206292 w 5433384"/>
              <a:gd name="connsiteY1" fmla="*/ 580768 h 4238672"/>
              <a:gd name="connsiteX2" fmla="*/ 1143611 w 5433384"/>
              <a:gd name="connsiteY2" fmla="*/ 1099752 h 4238672"/>
              <a:gd name="connsiteX3" fmla="*/ 241567 w 5433384"/>
              <a:gd name="connsiteY3" fmla="*/ 2063579 h 4238672"/>
              <a:gd name="connsiteX4" fmla="*/ 56216 w 5433384"/>
              <a:gd name="connsiteY4" fmla="*/ 3027406 h 4238672"/>
              <a:gd name="connsiteX5" fmla="*/ 1081827 w 5433384"/>
              <a:gd name="connsiteY5" fmla="*/ 3150973 h 4238672"/>
              <a:gd name="connsiteX6" fmla="*/ 1069470 w 5433384"/>
              <a:gd name="connsiteY6" fmla="*/ 2286000 h 4238672"/>
              <a:gd name="connsiteX7" fmla="*/ 1328962 w 5433384"/>
              <a:gd name="connsiteY7" fmla="*/ 2051222 h 4238672"/>
              <a:gd name="connsiteX8" fmla="*/ 1674951 w 5433384"/>
              <a:gd name="connsiteY8" fmla="*/ 2063579 h 4238672"/>
              <a:gd name="connsiteX9" fmla="*/ 1687308 w 5433384"/>
              <a:gd name="connsiteY9" fmla="*/ 2446638 h 4238672"/>
              <a:gd name="connsiteX10" fmla="*/ 1415459 w 5433384"/>
              <a:gd name="connsiteY10" fmla="*/ 2977979 h 4238672"/>
              <a:gd name="connsiteX11" fmla="*/ 980484 w 5433384"/>
              <a:gd name="connsiteY11" fmla="*/ 3441185 h 4238672"/>
              <a:gd name="connsiteX12" fmla="*/ 919387 w 5433384"/>
              <a:gd name="connsiteY12" fmla="*/ 3932624 h 4238672"/>
              <a:gd name="connsiteX13" fmla="*/ 1437341 w 5433384"/>
              <a:gd name="connsiteY13" fmla="*/ 4151613 h 4238672"/>
              <a:gd name="connsiteX14" fmla="*/ 1782644 w 5433384"/>
              <a:gd name="connsiteY14" fmla="*/ 3815063 h 4238672"/>
              <a:gd name="connsiteX15" fmla="*/ 1724378 w 5433384"/>
              <a:gd name="connsiteY15" fmla="*/ 3348681 h 4238672"/>
              <a:gd name="connsiteX16" fmla="*/ 1934443 w 5433384"/>
              <a:gd name="connsiteY16" fmla="*/ 3076833 h 4238672"/>
              <a:gd name="connsiteX17" fmla="*/ 2328486 w 5433384"/>
              <a:gd name="connsiteY17" fmla="*/ 3107553 h 4238672"/>
              <a:gd name="connsiteX18" fmla="*/ 2407861 w 5433384"/>
              <a:gd name="connsiteY18" fmla="*/ 3462724 h 4238672"/>
              <a:gd name="connsiteX19" fmla="*/ 2411294 w 5433384"/>
              <a:gd name="connsiteY19" fmla="*/ 3949615 h 4238672"/>
              <a:gd name="connsiteX20" fmla="*/ 2664264 w 5433384"/>
              <a:gd name="connsiteY20" fmla="*/ 4128101 h 4238672"/>
              <a:gd name="connsiteX21" fmla="*/ 2986569 w 5433384"/>
              <a:gd name="connsiteY21" fmla="*/ 4093777 h 4238672"/>
              <a:gd name="connsiteX22" fmla="*/ 3234048 w 5433384"/>
              <a:gd name="connsiteY22" fmla="*/ 3593071 h 4238672"/>
              <a:gd name="connsiteX23" fmla="*/ 2984767 w 5433384"/>
              <a:gd name="connsiteY23" fmla="*/ 3175687 h 4238672"/>
              <a:gd name="connsiteX24" fmla="*/ 2404000 w 5433384"/>
              <a:gd name="connsiteY24" fmla="*/ 2286000 h 4238672"/>
              <a:gd name="connsiteX25" fmla="*/ 1835589 w 5433384"/>
              <a:gd name="connsiteY25" fmla="*/ 1668162 h 4238672"/>
              <a:gd name="connsiteX26" fmla="*/ 1946800 w 5433384"/>
              <a:gd name="connsiteY26" fmla="*/ 1322173 h 4238672"/>
              <a:gd name="connsiteX27" fmla="*/ 2601708 w 5433384"/>
              <a:gd name="connsiteY27" fmla="*/ 951471 h 4238672"/>
              <a:gd name="connsiteX28" fmla="*/ 2972411 w 5433384"/>
              <a:gd name="connsiteY28" fmla="*/ 963827 h 4238672"/>
              <a:gd name="connsiteX29" fmla="*/ 3763243 w 5433384"/>
              <a:gd name="connsiteY29" fmla="*/ 1371600 h 4238672"/>
              <a:gd name="connsiteX30" fmla="*/ 3812670 w 5433384"/>
              <a:gd name="connsiteY30" fmla="*/ 1878227 h 4238672"/>
              <a:gd name="connsiteX31" fmla="*/ 4393438 w 5433384"/>
              <a:gd name="connsiteY31" fmla="*/ 2113006 h 4238672"/>
              <a:gd name="connsiteX32" fmla="*/ 4504648 w 5433384"/>
              <a:gd name="connsiteY32" fmla="*/ 2619633 h 4238672"/>
              <a:gd name="connsiteX33" fmla="*/ 4158659 w 5433384"/>
              <a:gd name="connsiteY33" fmla="*/ 3126260 h 4238672"/>
              <a:gd name="connsiteX34" fmla="*/ 3713816 w 5433384"/>
              <a:gd name="connsiteY34" fmla="*/ 3472249 h 4238672"/>
              <a:gd name="connsiteX35" fmla="*/ 3750886 w 5433384"/>
              <a:gd name="connsiteY35" fmla="*/ 4028303 h 4238672"/>
              <a:gd name="connsiteX36" fmla="*/ 4257513 w 5433384"/>
              <a:gd name="connsiteY36" fmla="*/ 4238368 h 4238672"/>
              <a:gd name="connsiteX37" fmla="*/ 4652930 w 5433384"/>
              <a:gd name="connsiteY37" fmla="*/ 3991233 h 4238672"/>
              <a:gd name="connsiteX38" fmla="*/ 4714713 w 5433384"/>
              <a:gd name="connsiteY38" fmla="*/ 3546390 h 4238672"/>
              <a:gd name="connsiteX39" fmla="*/ 5320194 w 5433384"/>
              <a:gd name="connsiteY39" fmla="*/ 2940908 h 4238672"/>
              <a:gd name="connsiteX40" fmla="*/ 5381978 w 5433384"/>
              <a:gd name="connsiteY40" fmla="*/ 2211860 h 4238672"/>
              <a:gd name="connsiteX41" fmla="*/ 4751784 w 5433384"/>
              <a:gd name="connsiteY41" fmla="*/ 1458098 h 4238672"/>
              <a:gd name="connsiteX42" fmla="*/ 4245157 w 5433384"/>
              <a:gd name="connsiteY42" fmla="*/ 976184 h 4238672"/>
              <a:gd name="connsiteX43" fmla="*/ 3343113 w 5433384"/>
              <a:gd name="connsiteY43" fmla="*/ 407773 h 4238672"/>
              <a:gd name="connsiteX44" fmla="*/ 3108335 w 5433384"/>
              <a:gd name="connsiteY44" fmla="*/ 37071 h 4238672"/>
              <a:gd name="connsiteX0" fmla="*/ 2416357 w 5433384"/>
              <a:gd name="connsiteY0" fmla="*/ 0 h 4238672"/>
              <a:gd name="connsiteX1" fmla="*/ 2206292 w 5433384"/>
              <a:gd name="connsiteY1" fmla="*/ 580768 h 4238672"/>
              <a:gd name="connsiteX2" fmla="*/ 1143611 w 5433384"/>
              <a:gd name="connsiteY2" fmla="*/ 1099752 h 4238672"/>
              <a:gd name="connsiteX3" fmla="*/ 241567 w 5433384"/>
              <a:gd name="connsiteY3" fmla="*/ 2063579 h 4238672"/>
              <a:gd name="connsiteX4" fmla="*/ 56216 w 5433384"/>
              <a:gd name="connsiteY4" fmla="*/ 3027406 h 4238672"/>
              <a:gd name="connsiteX5" fmla="*/ 1081827 w 5433384"/>
              <a:gd name="connsiteY5" fmla="*/ 3150973 h 4238672"/>
              <a:gd name="connsiteX6" fmla="*/ 1069470 w 5433384"/>
              <a:gd name="connsiteY6" fmla="*/ 2286000 h 4238672"/>
              <a:gd name="connsiteX7" fmla="*/ 1328962 w 5433384"/>
              <a:gd name="connsiteY7" fmla="*/ 2051222 h 4238672"/>
              <a:gd name="connsiteX8" fmla="*/ 1674951 w 5433384"/>
              <a:gd name="connsiteY8" fmla="*/ 2063579 h 4238672"/>
              <a:gd name="connsiteX9" fmla="*/ 1687308 w 5433384"/>
              <a:gd name="connsiteY9" fmla="*/ 2446638 h 4238672"/>
              <a:gd name="connsiteX10" fmla="*/ 1415459 w 5433384"/>
              <a:gd name="connsiteY10" fmla="*/ 2977979 h 4238672"/>
              <a:gd name="connsiteX11" fmla="*/ 980484 w 5433384"/>
              <a:gd name="connsiteY11" fmla="*/ 3441185 h 4238672"/>
              <a:gd name="connsiteX12" fmla="*/ 919387 w 5433384"/>
              <a:gd name="connsiteY12" fmla="*/ 3932624 h 4238672"/>
              <a:gd name="connsiteX13" fmla="*/ 1437341 w 5433384"/>
              <a:gd name="connsiteY13" fmla="*/ 4151613 h 4238672"/>
              <a:gd name="connsiteX14" fmla="*/ 1782644 w 5433384"/>
              <a:gd name="connsiteY14" fmla="*/ 3815063 h 4238672"/>
              <a:gd name="connsiteX15" fmla="*/ 1724378 w 5433384"/>
              <a:gd name="connsiteY15" fmla="*/ 3348681 h 4238672"/>
              <a:gd name="connsiteX16" fmla="*/ 1934443 w 5433384"/>
              <a:gd name="connsiteY16" fmla="*/ 3076833 h 4238672"/>
              <a:gd name="connsiteX17" fmla="*/ 2328486 w 5433384"/>
              <a:gd name="connsiteY17" fmla="*/ 3107553 h 4238672"/>
              <a:gd name="connsiteX18" fmla="*/ 2407861 w 5433384"/>
              <a:gd name="connsiteY18" fmla="*/ 3462724 h 4238672"/>
              <a:gd name="connsiteX19" fmla="*/ 2411294 w 5433384"/>
              <a:gd name="connsiteY19" fmla="*/ 3949615 h 4238672"/>
              <a:gd name="connsiteX20" fmla="*/ 2664264 w 5433384"/>
              <a:gd name="connsiteY20" fmla="*/ 4128101 h 4238672"/>
              <a:gd name="connsiteX21" fmla="*/ 2986569 w 5433384"/>
              <a:gd name="connsiteY21" fmla="*/ 4093777 h 4238672"/>
              <a:gd name="connsiteX22" fmla="*/ 3234048 w 5433384"/>
              <a:gd name="connsiteY22" fmla="*/ 3593071 h 4238672"/>
              <a:gd name="connsiteX23" fmla="*/ 2984767 w 5433384"/>
              <a:gd name="connsiteY23" fmla="*/ 3175687 h 4238672"/>
              <a:gd name="connsiteX24" fmla="*/ 2404000 w 5433384"/>
              <a:gd name="connsiteY24" fmla="*/ 2286000 h 4238672"/>
              <a:gd name="connsiteX25" fmla="*/ 1835589 w 5433384"/>
              <a:gd name="connsiteY25" fmla="*/ 1668162 h 4238672"/>
              <a:gd name="connsiteX26" fmla="*/ 1946800 w 5433384"/>
              <a:gd name="connsiteY26" fmla="*/ 1322173 h 4238672"/>
              <a:gd name="connsiteX27" fmla="*/ 2601708 w 5433384"/>
              <a:gd name="connsiteY27" fmla="*/ 951471 h 4238672"/>
              <a:gd name="connsiteX28" fmla="*/ 2972411 w 5433384"/>
              <a:gd name="connsiteY28" fmla="*/ 963827 h 4238672"/>
              <a:gd name="connsiteX29" fmla="*/ 3763243 w 5433384"/>
              <a:gd name="connsiteY29" fmla="*/ 1371600 h 4238672"/>
              <a:gd name="connsiteX30" fmla="*/ 3892045 w 5433384"/>
              <a:gd name="connsiteY30" fmla="*/ 1840127 h 4238672"/>
              <a:gd name="connsiteX31" fmla="*/ 4393438 w 5433384"/>
              <a:gd name="connsiteY31" fmla="*/ 2113006 h 4238672"/>
              <a:gd name="connsiteX32" fmla="*/ 4504648 w 5433384"/>
              <a:gd name="connsiteY32" fmla="*/ 2619633 h 4238672"/>
              <a:gd name="connsiteX33" fmla="*/ 4158659 w 5433384"/>
              <a:gd name="connsiteY33" fmla="*/ 3126260 h 4238672"/>
              <a:gd name="connsiteX34" fmla="*/ 3713816 w 5433384"/>
              <a:gd name="connsiteY34" fmla="*/ 3472249 h 4238672"/>
              <a:gd name="connsiteX35" fmla="*/ 3750886 w 5433384"/>
              <a:gd name="connsiteY35" fmla="*/ 4028303 h 4238672"/>
              <a:gd name="connsiteX36" fmla="*/ 4257513 w 5433384"/>
              <a:gd name="connsiteY36" fmla="*/ 4238368 h 4238672"/>
              <a:gd name="connsiteX37" fmla="*/ 4652930 w 5433384"/>
              <a:gd name="connsiteY37" fmla="*/ 3991233 h 4238672"/>
              <a:gd name="connsiteX38" fmla="*/ 4714713 w 5433384"/>
              <a:gd name="connsiteY38" fmla="*/ 3546390 h 4238672"/>
              <a:gd name="connsiteX39" fmla="*/ 5320194 w 5433384"/>
              <a:gd name="connsiteY39" fmla="*/ 2940908 h 4238672"/>
              <a:gd name="connsiteX40" fmla="*/ 5381978 w 5433384"/>
              <a:gd name="connsiteY40" fmla="*/ 2211860 h 4238672"/>
              <a:gd name="connsiteX41" fmla="*/ 4751784 w 5433384"/>
              <a:gd name="connsiteY41" fmla="*/ 1458098 h 4238672"/>
              <a:gd name="connsiteX42" fmla="*/ 4245157 w 5433384"/>
              <a:gd name="connsiteY42" fmla="*/ 976184 h 4238672"/>
              <a:gd name="connsiteX43" fmla="*/ 3343113 w 5433384"/>
              <a:gd name="connsiteY43" fmla="*/ 407773 h 4238672"/>
              <a:gd name="connsiteX44" fmla="*/ 3108335 w 5433384"/>
              <a:gd name="connsiteY44" fmla="*/ 37071 h 4238672"/>
              <a:gd name="connsiteX0" fmla="*/ 2416357 w 5433384"/>
              <a:gd name="connsiteY0" fmla="*/ 0 h 4238672"/>
              <a:gd name="connsiteX1" fmla="*/ 2206292 w 5433384"/>
              <a:gd name="connsiteY1" fmla="*/ 580768 h 4238672"/>
              <a:gd name="connsiteX2" fmla="*/ 1143611 w 5433384"/>
              <a:gd name="connsiteY2" fmla="*/ 1099752 h 4238672"/>
              <a:gd name="connsiteX3" fmla="*/ 241567 w 5433384"/>
              <a:gd name="connsiteY3" fmla="*/ 2063579 h 4238672"/>
              <a:gd name="connsiteX4" fmla="*/ 56216 w 5433384"/>
              <a:gd name="connsiteY4" fmla="*/ 3027406 h 4238672"/>
              <a:gd name="connsiteX5" fmla="*/ 1081827 w 5433384"/>
              <a:gd name="connsiteY5" fmla="*/ 3150973 h 4238672"/>
              <a:gd name="connsiteX6" fmla="*/ 1069470 w 5433384"/>
              <a:gd name="connsiteY6" fmla="*/ 2286000 h 4238672"/>
              <a:gd name="connsiteX7" fmla="*/ 1328962 w 5433384"/>
              <a:gd name="connsiteY7" fmla="*/ 2051222 h 4238672"/>
              <a:gd name="connsiteX8" fmla="*/ 1674951 w 5433384"/>
              <a:gd name="connsiteY8" fmla="*/ 2063579 h 4238672"/>
              <a:gd name="connsiteX9" fmla="*/ 1687308 w 5433384"/>
              <a:gd name="connsiteY9" fmla="*/ 2446638 h 4238672"/>
              <a:gd name="connsiteX10" fmla="*/ 1415459 w 5433384"/>
              <a:gd name="connsiteY10" fmla="*/ 2977979 h 4238672"/>
              <a:gd name="connsiteX11" fmla="*/ 980484 w 5433384"/>
              <a:gd name="connsiteY11" fmla="*/ 3441185 h 4238672"/>
              <a:gd name="connsiteX12" fmla="*/ 919387 w 5433384"/>
              <a:gd name="connsiteY12" fmla="*/ 3932624 h 4238672"/>
              <a:gd name="connsiteX13" fmla="*/ 1437341 w 5433384"/>
              <a:gd name="connsiteY13" fmla="*/ 4151613 h 4238672"/>
              <a:gd name="connsiteX14" fmla="*/ 1782644 w 5433384"/>
              <a:gd name="connsiteY14" fmla="*/ 3815063 h 4238672"/>
              <a:gd name="connsiteX15" fmla="*/ 1724378 w 5433384"/>
              <a:gd name="connsiteY15" fmla="*/ 3348681 h 4238672"/>
              <a:gd name="connsiteX16" fmla="*/ 1934443 w 5433384"/>
              <a:gd name="connsiteY16" fmla="*/ 3076833 h 4238672"/>
              <a:gd name="connsiteX17" fmla="*/ 2328486 w 5433384"/>
              <a:gd name="connsiteY17" fmla="*/ 3107553 h 4238672"/>
              <a:gd name="connsiteX18" fmla="*/ 2407861 w 5433384"/>
              <a:gd name="connsiteY18" fmla="*/ 3462724 h 4238672"/>
              <a:gd name="connsiteX19" fmla="*/ 2411294 w 5433384"/>
              <a:gd name="connsiteY19" fmla="*/ 3949615 h 4238672"/>
              <a:gd name="connsiteX20" fmla="*/ 2664264 w 5433384"/>
              <a:gd name="connsiteY20" fmla="*/ 4128101 h 4238672"/>
              <a:gd name="connsiteX21" fmla="*/ 2986569 w 5433384"/>
              <a:gd name="connsiteY21" fmla="*/ 4093777 h 4238672"/>
              <a:gd name="connsiteX22" fmla="*/ 3234048 w 5433384"/>
              <a:gd name="connsiteY22" fmla="*/ 3593071 h 4238672"/>
              <a:gd name="connsiteX23" fmla="*/ 2984767 w 5433384"/>
              <a:gd name="connsiteY23" fmla="*/ 3175687 h 4238672"/>
              <a:gd name="connsiteX24" fmla="*/ 2404000 w 5433384"/>
              <a:gd name="connsiteY24" fmla="*/ 2286000 h 4238672"/>
              <a:gd name="connsiteX25" fmla="*/ 1835589 w 5433384"/>
              <a:gd name="connsiteY25" fmla="*/ 1668162 h 4238672"/>
              <a:gd name="connsiteX26" fmla="*/ 1946800 w 5433384"/>
              <a:gd name="connsiteY26" fmla="*/ 1322173 h 4238672"/>
              <a:gd name="connsiteX27" fmla="*/ 2601708 w 5433384"/>
              <a:gd name="connsiteY27" fmla="*/ 951471 h 4238672"/>
              <a:gd name="connsiteX28" fmla="*/ 2972411 w 5433384"/>
              <a:gd name="connsiteY28" fmla="*/ 963827 h 4238672"/>
              <a:gd name="connsiteX29" fmla="*/ 3706093 w 5433384"/>
              <a:gd name="connsiteY29" fmla="*/ 1419225 h 4238672"/>
              <a:gd name="connsiteX30" fmla="*/ 3892045 w 5433384"/>
              <a:gd name="connsiteY30" fmla="*/ 1840127 h 4238672"/>
              <a:gd name="connsiteX31" fmla="*/ 4393438 w 5433384"/>
              <a:gd name="connsiteY31" fmla="*/ 2113006 h 4238672"/>
              <a:gd name="connsiteX32" fmla="*/ 4504648 w 5433384"/>
              <a:gd name="connsiteY32" fmla="*/ 2619633 h 4238672"/>
              <a:gd name="connsiteX33" fmla="*/ 4158659 w 5433384"/>
              <a:gd name="connsiteY33" fmla="*/ 3126260 h 4238672"/>
              <a:gd name="connsiteX34" fmla="*/ 3713816 w 5433384"/>
              <a:gd name="connsiteY34" fmla="*/ 3472249 h 4238672"/>
              <a:gd name="connsiteX35" fmla="*/ 3750886 w 5433384"/>
              <a:gd name="connsiteY35" fmla="*/ 4028303 h 4238672"/>
              <a:gd name="connsiteX36" fmla="*/ 4257513 w 5433384"/>
              <a:gd name="connsiteY36" fmla="*/ 4238368 h 4238672"/>
              <a:gd name="connsiteX37" fmla="*/ 4652930 w 5433384"/>
              <a:gd name="connsiteY37" fmla="*/ 3991233 h 4238672"/>
              <a:gd name="connsiteX38" fmla="*/ 4714713 w 5433384"/>
              <a:gd name="connsiteY38" fmla="*/ 3546390 h 4238672"/>
              <a:gd name="connsiteX39" fmla="*/ 5320194 w 5433384"/>
              <a:gd name="connsiteY39" fmla="*/ 2940908 h 4238672"/>
              <a:gd name="connsiteX40" fmla="*/ 5381978 w 5433384"/>
              <a:gd name="connsiteY40" fmla="*/ 2211860 h 4238672"/>
              <a:gd name="connsiteX41" fmla="*/ 4751784 w 5433384"/>
              <a:gd name="connsiteY41" fmla="*/ 1458098 h 4238672"/>
              <a:gd name="connsiteX42" fmla="*/ 4245157 w 5433384"/>
              <a:gd name="connsiteY42" fmla="*/ 976184 h 4238672"/>
              <a:gd name="connsiteX43" fmla="*/ 3343113 w 5433384"/>
              <a:gd name="connsiteY43" fmla="*/ 407773 h 4238672"/>
              <a:gd name="connsiteX44" fmla="*/ 3108335 w 5433384"/>
              <a:gd name="connsiteY44" fmla="*/ 37071 h 4238672"/>
              <a:gd name="connsiteX0" fmla="*/ 2416357 w 5433384"/>
              <a:gd name="connsiteY0" fmla="*/ 0 h 4238672"/>
              <a:gd name="connsiteX1" fmla="*/ 2206292 w 5433384"/>
              <a:gd name="connsiteY1" fmla="*/ 580768 h 4238672"/>
              <a:gd name="connsiteX2" fmla="*/ 1143611 w 5433384"/>
              <a:gd name="connsiteY2" fmla="*/ 1099752 h 4238672"/>
              <a:gd name="connsiteX3" fmla="*/ 241567 w 5433384"/>
              <a:gd name="connsiteY3" fmla="*/ 2063579 h 4238672"/>
              <a:gd name="connsiteX4" fmla="*/ 56216 w 5433384"/>
              <a:gd name="connsiteY4" fmla="*/ 3027406 h 4238672"/>
              <a:gd name="connsiteX5" fmla="*/ 1081827 w 5433384"/>
              <a:gd name="connsiteY5" fmla="*/ 3150973 h 4238672"/>
              <a:gd name="connsiteX6" fmla="*/ 1069470 w 5433384"/>
              <a:gd name="connsiteY6" fmla="*/ 2286000 h 4238672"/>
              <a:gd name="connsiteX7" fmla="*/ 1328962 w 5433384"/>
              <a:gd name="connsiteY7" fmla="*/ 2051222 h 4238672"/>
              <a:gd name="connsiteX8" fmla="*/ 1674951 w 5433384"/>
              <a:gd name="connsiteY8" fmla="*/ 2063579 h 4238672"/>
              <a:gd name="connsiteX9" fmla="*/ 1687308 w 5433384"/>
              <a:gd name="connsiteY9" fmla="*/ 2446638 h 4238672"/>
              <a:gd name="connsiteX10" fmla="*/ 1415459 w 5433384"/>
              <a:gd name="connsiteY10" fmla="*/ 2977979 h 4238672"/>
              <a:gd name="connsiteX11" fmla="*/ 980484 w 5433384"/>
              <a:gd name="connsiteY11" fmla="*/ 3441185 h 4238672"/>
              <a:gd name="connsiteX12" fmla="*/ 919387 w 5433384"/>
              <a:gd name="connsiteY12" fmla="*/ 3932624 h 4238672"/>
              <a:gd name="connsiteX13" fmla="*/ 1437341 w 5433384"/>
              <a:gd name="connsiteY13" fmla="*/ 4151613 h 4238672"/>
              <a:gd name="connsiteX14" fmla="*/ 1782644 w 5433384"/>
              <a:gd name="connsiteY14" fmla="*/ 3815063 h 4238672"/>
              <a:gd name="connsiteX15" fmla="*/ 1724378 w 5433384"/>
              <a:gd name="connsiteY15" fmla="*/ 3348681 h 4238672"/>
              <a:gd name="connsiteX16" fmla="*/ 1934443 w 5433384"/>
              <a:gd name="connsiteY16" fmla="*/ 3076833 h 4238672"/>
              <a:gd name="connsiteX17" fmla="*/ 2328486 w 5433384"/>
              <a:gd name="connsiteY17" fmla="*/ 3107553 h 4238672"/>
              <a:gd name="connsiteX18" fmla="*/ 2407861 w 5433384"/>
              <a:gd name="connsiteY18" fmla="*/ 3462724 h 4238672"/>
              <a:gd name="connsiteX19" fmla="*/ 2411294 w 5433384"/>
              <a:gd name="connsiteY19" fmla="*/ 3949615 h 4238672"/>
              <a:gd name="connsiteX20" fmla="*/ 2664264 w 5433384"/>
              <a:gd name="connsiteY20" fmla="*/ 4128101 h 4238672"/>
              <a:gd name="connsiteX21" fmla="*/ 2986569 w 5433384"/>
              <a:gd name="connsiteY21" fmla="*/ 4093777 h 4238672"/>
              <a:gd name="connsiteX22" fmla="*/ 3234048 w 5433384"/>
              <a:gd name="connsiteY22" fmla="*/ 3593071 h 4238672"/>
              <a:gd name="connsiteX23" fmla="*/ 2984767 w 5433384"/>
              <a:gd name="connsiteY23" fmla="*/ 3175687 h 4238672"/>
              <a:gd name="connsiteX24" fmla="*/ 2404000 w 5433384"/>
              <a:gd name="connsiteY24" fmla="*/ 2286000 h 4238672"/>
              <a:gd name="connsiteX25" fmla="*/ 1835589 w 5433384"/>
              <a:gd name="connsiteY25" fmla="*/ 1668162 h 4238672"/>
              <a:gd name="connsiteX26" fmla="*/ 1946800 w 5433384"/>
              <a:gd name="connsiteY26" fmla="*/ 1322173 h 4238672"/>
              <a:gd name="connsiteX27" fmla="*/ 2601708 w 5433384"/>
              <a:gd name="connsiteY27" fmla="*/ 951471 h 4238672"/>
              <a:gd name="connsiteX28" fmla="*/ 2972411 w 5433384"/>
              <a:gd name="connsiteY28" fmla="*/ 963827 h 4238672"/>
              <a:gd name="connsiteX29" fmla="*/ 3636243 w 5433384"/>
              <a:gd name="connsiteY29" fmla="*/ 1450975 h 4238672"/>
              <a:gd name="connsiteX30" fmla="*/ 3892045 w 5433384"/>
              <a:gd name="connsiteY30" fmla="*/ 1840127 h 4238672"/>
              <a:gd name="connsiteX31" fmla="*/ 4393438 w 5433384"/>
              <a:gd name="connsiteY31" fmla="*/ 2113006 h 4238672"/>
              <a:gd name="connsiteX32" fmla="*/ 4504648 w 5433384"/>
              <a:gd name="connsiteY32" fmla="*/ 2619633 h 4238672"/>
              <a:gd name="connsiteX33" fmla="*/ 4158659 w 5433384"/>
              <a:gd name="connsiteY33" fmla="*/ 3126260 h 4238672"/>
              <a:gd name="connsiteX34" fmla="*/ 3713816 w 5433384"/>
              <a:gd name="connsiteY34" fmla="*/ 3472249 h 4238672"/>
              <a:gd name="connsiteX35" fmla="*/ 3750886 w 5433384"/>
              <a:gd name="connsiteY35" fmla="*/ 4028303 h 4238672"/>
              <a:gd name="connsiteX36" fmla="*/ 4257513 w 5433384"/>
              <a:gd name="connsiteY36" fmla="*/ 4238368 h 4238672"/>
              <a:gd name="connsiteX37" fmla="*/ 4652930 w 5433384"/>
              <a:gd name="connsiteY37" fmla="*/ 3991233 h 4238672"/>
              <a:gd name="connsiteX38" fmla="*/ 4714713 w 5433384"/>
              <a:gd name="connsiteY38" fmla="*/ 3546390 h 4238672"/>
              <a:gd name="connsiteX39" fmla="*/ 5320194 w 5433384"/>
              <a:gd name="connsiteY39" fmla="*/ 2940908 h 4238672"/>
              <a:gd name="connsiteX40" fmla="*/ 5381978 w 5433384"/>
              <a:gd name="connsiteY40" fmla="*/ 2211860 h 4238672"/>
              <a:gd name="connsiteX41" fmla="*/ 4751784 w 5433384"/>
              <a:gd name="connsiteY41" fmla="*/ 1458098 h 4238672"/>
              <a:gd name="connsiteX42" fmla="*/ 4245157 w 5433384"/>
              <a:gd name="connsiteY42" fmla="*/ 976184 h 4238672"/>
              <a:gd name="connsiteX43" fmla="*/ 3343113 w 5433384"/>
              <a:gd name="connsiteY43" fmla="*/ 407773 h 4238672"/>
              <a:gd name="connsiteX44" fmla="*/ 3108335 w 5433384"/>
              <a:gd name="connsiteY44" fmla="*/ 37071 h 4238672"/>
              <a:gd name="connsiteX0" fmla="*/ 2416357 w 5433384"/>
              <a:gd name="connsiteY0" fmla="*/ 0 h 4238672"/>
              <a:gd name="connsiteX1" fmla="*/ 2206292 w 5433384"/>
              <a:gd name="connsiteY1" fmla="*/ 580768 h 4238672"/>
              <a:gd name="connsiteX2" fmla="*/ 1143611 w 5433384"/>
              <a:gd name="connsiteY2" fmla="*/ 1099752 h 4238672"/>
              <a:gd name="connsiteX3" fmla="*/ 241567 w 5433384"/>
              <a:gd name="connsiteY3" fmla="*/ 2063579 h 4238672"/>
              <a:gd name="connsiteX4" fmla="*/ 56216 w 5433384"/>
              <a:gd name="connsiteY4" fmla="*/ 3027406 h 4238672"/>
              <a:gd name="connsiteX5" fmla="*/ 1081827 w 5433384"/>
              <a:gd name="connsiteY5" fmla="*/ 3150973 h 4238672"/>
              <a:gd name="connsiteX6" fmla="*/ 1069470 w 5433384"/>
              <a:gd name="connsiteY6" fmla="*/ 2286000 h 4238672"/>
              <a:gd name="connsiteX7" fmla="*/ 1328962 w 5433384"/>
              <a:gd name="connsiteY7" fmla="*/ 2051222 h 4238672"/>
              <a:gd name="connsiteX8" fmla="*/ 1674951 w 5433384"/>
              <a:gd name="connsiteY8" fmla="*/ 2063579 h 4238672"/>
              <a:gd name="connsiteX9" fmla="*/ 1687308 w 5433384"/>
              <a:gd name="connsiteY9" fmla="*/ 2446638 h 4238672"/>
              <a:gd name="connsiteX10" fmla="*/ 1415459 w 5433384"/>
              <a:gd name="connsiteY10" fmla="*/ 2977979 h 4238672"/>
              <a:gd name="connsiteX11" fmla="*/ 980484 w 5433384"/>
              <a:gd name="connsiteY11" fmla="*/ 3441185 h 4238672"/>
              <a:gd name="connsiteX12" fmla="*/ 919387 w 5433384"/>
              <a:gd name="connsiteY12" fmla="*/ 3932624 h 4238672"/>
              <a:gd name="connsiteX13" fmla="*/ 1437341 w 5433384"/>
              <a:gd name="connsiteY13" fmla="*/ 4151613 h 4238672"/>
              <a:gd name="connsiteX14" fmla="*/ 1782644 w 5433384"/>
              <a:gd name="connsiteY14" fmla="*/ 3815063 h 4238672"/>
              <a:gd name="connsiteX15" fmla="*/ 1724378 w 5433384"/>
              <a:gd name="connsiteY15" fmla="*/ 3348681 h 4238672"/>
              <a:gd name="connsiteX16" fmla="*/ 1934443 w 5433384"/>
              <a:gd name="connsiteY16" fmla="*/ 3076833 h 4238672"/>
              <a:gd name="connsiteX17" fmla="*/ 2328486 w 5433384"/>
              <a:gd name="connsiteY17" fmla="*/ 3107553 h 4238672"/>
              <a:gd name="connsiteX18" fmla="*/ 2407861 w 5433384"/>
              <a:gd name="connsiteY18" fmla="*/ 3462724 h 4238672"/>
              <a:gd name="connsiteX19" fmla="*/ 2411294 w 5433384"/>
              <a:gd name="connsiteY19" fmla="*/ 3949615 h 4238672"/>
              <a:gd name="connsiteX20" fmla="*/ 2664264 w 5433384"/>
              <a:gd name="connsiteY20" fmla="*/ 4128101 h 4238672"/>
              <a:gd name="connsiteX21" fmla="*/ 2986569 w 5433384"/>
              <a:gd name="connsiteY21" fmla="*/ 4093777 h 4238672"/>
              <a:gd name="connsiteX22" fmla="*/ 3234048 w 5433384"/>
              <a:gd name="connsiteY22" fmla="*/ 3593071 h 4238672"/>
              <a:gd name="connsiteX23" fmla="*/ 2984767 w 5433384"/>
              <a:gd name="connsiteY23" fmla="*/ 3175687 h 4238672"/>
              <a:gd name="connsiteX24" fmla="*/ 2404000 w 5433384"/>
              <a:gd name="connsiteY24" fmla="*/ 2286000 h 4238672"/>
              <a:gd name="connsiteX25" fmla="*/ 1835589 w 5433384"/>
              <a:gd name="connsiteY25" fmla="*/ 1668162 h 4238672"/>
              <a:gd name="connsiteX26" fmla="*/ 1946800 w 5433384"/>
              <a:gd name="connsiteY26" fmla="*/ 1322173 h 4238672"/>
              <a:gd name="connsiteX27" fmla="*/ 2601708 w 5433384"/>
              <a:gd name="connsiteY27" fmla="*/ 951471 h 4238672"/>
              <a:gd name="connsiteX28" fmla="*/ 2972411 w 5433384"/>
              <a:gd name="connsiteY28" fmla="*/ 963827 h 4238672"/>
              <a:gd name="connsiteX29" fmla="*/ 3636243 w 5433384"/>
              <a:gd name="connsiteY29" fmla="*/ 1450975 h 4238672"/>
              <a:gd name="connsiteX30" fmla="*/ 3892045 w 5433384"/>
              <a:gd name="connsiteY30" fmla="*/ 1840127 h 4238672"/>
              <a:gd name="connsiteX31" fmla="*/ 4374388 w 5433384"/>
              <a:gd name="connsiteY31" fmla="*/ 2166981 h 4238672"/>
              <a:gd name="connsiteX32" fmla="*/ 4504648 w 5433384"/>
              <a:gd name="connsiteY32" fmla="*/ 2619633 h 4238672"/>
              <a:gd name="connsiteX33" fmla="*/ 4158659 w 5433384"/>
              <a:gd name="connsiteY33" fmla="*/ 3126260 h 4238672"/>
              <a:gd name="connsiteX34" fmla="*/ 3713816 w 5433384"/>
              <a:gd name="connsiteY34" fmla="*/ 3472249 h 4238672"/>
              <a:gd name="connsiteX35" fmla="*/ 3750886 w 5433384"/>
              <a:gd name="connsiteY35" fmla="*/ 4028303 h 4238672"/>
              <a:gd name="connsiteX36" fmla="*/ 4257513 w 5433384"/>
              <a:gd name="connsiteY36" fmla="*/ 4238368 h 4238672"/>
              <a:gd name="connsiteX37" fmla="*/ 4652930 w 5433384"/>
              <a:gd name="connsiteY37" fmla="*/ 3991233 h 4238672"/>
              <a:gd name="connsiteX38" fmla="*/ 4714713 w 5433384"/>
              <a:gd name="connsiteY38" fmla="*/ 3546390 h 4238672"/>
              <a:gd name="connsiteX39" fmla="*/ 5320194 w 5433384"/>
              <a:gd name="connsiteY39" fmla="*/ 2940908 h 4238672"/>
              <a:gd name="connsiteX40" fmla="*/ 5381978 w 5433384"/>
              <a:gd name="connsiteY40" fmla="*/ 2211860 h 4238672"/>
              <a:gd name="connsiteX41" fmla="*/ 4751784 w 5433384"/>
              <a:gd name="connsiteY41" fmla="*/ 1458098 h 4238672"/>
              <a:gd name="connsiteX42" fmla="*/ 4245157 w 5433384"/>
              <a:gd name="connsiteY42" fmla="*/ 976184 h 4238672"/>
              <a:gd name="connsiteX43" fmla="*/ 3343113 w 5433384"/>
              <a:gd name="connsiteY43" fmla="*/ 407773 h 4238672"/>
              <a:gd name="connsiteX44" fmla="*/ 3108335 w 5433384"/>
              <a:gd name="connsiteY44" fmla="*/ 37071 h 4238672"/>
              <a:gd name="connsiteX0" fmla="*/ 2405784 w 5422811"/>
              <a:gd name="connsiteY0" fmla="*/ 0 h 4238672"/>
              <a:gd name="connsiteX1" fmla="*/ 2195719 w 5422811"/>
              <a:gd name="connsiteY1" fmla="*/ 580768 h 4238672"/>
              <a:gd name="connsiteX2" fmla="*/ 1133038 w 5422811"/>
              <a:gd name="connsiteY2" fmla="*/ 1099752 h 4238672"/>
              <a:gd name="connsiteX3" fmla="*/ 230994 w 5422811"/>
              <a:gd name="connsiteY3" fmla="*/ 2063579 h 4238672"/>
              <a:gd name="connsiteX4" fmla="*/ 45643 w 5422811"/>
              <a:gd name="connsiteY4" fmla="*/ 3027406 h 4238672"/>
              <a:gd name="connsiteX5" fmla="*/ 925204 w 5422811"/>
              <a:gd name="connsiteY5" fmla="*/ 2960473 h 4238672"/>
              <a:gd name="connsiteX6" fmla="*/ 1058897 w 5422811"/>
              <a:gd name="connsiteY6" fmla="*/ 2286000 h 4238672"/>
              <a:gd name="connsiteX7" fmla="*/ 1318389 w 5422811"/>
              <a:gd name="connsiteY7" fmla="*/ 2051222 h 4238672"/>
              <a:gd name="connsiteX8" fmla="*/ 1664378 w 5422811"/>
              <a:gd name="connsiteY8" fmla="*/ 2063579 h 4238672"/>
              <a:gd name="connsiteX9" fmla="*/ 1676735 w 5422811"/>
              <a:gd name="connsiteY9" fmla="*/ 2446638 h 4238672"/>
              <a:gd name="connsiteX10" fmla="*/ 1404886 w 5422811"/>
              <a:gd name="connsiteY10" fmla="*/ 2977979 h 4238672"/>
              <a:gd name="connsiteX11" fmla="*/ 969911 w 5422811"/>
              <a:gd name="connsiteY11" fmla="*/ 3441185 h 4238672"/>
              <a:gd name="connsiteX12" fmla="*/ 908814 w 5422811"/>
              <a:gd name="connsiteY12" fmla="*/ 3932624 h 4238672"/>
              <a:gd name="connsiteX13" fmla="*/ 1426768 w 5422811"/>
              <a:gd name="connsiteY13" fmla="*/ 4151613 h 4238672"/>
              <a:gd name="connsiteX14" fmla="*/ 1772071 w 5422811"/>
              <a:gd name="connsiteY14" fmla="*/ 3815063 h 4238672"/>
              <a:gd name="connsiteX15" fmla="*/ 1713805 w 5422811"/>
              <a:gd name="connsiteY15" fmla="*/ 3348681 h 4238672"/>
              <a:gd name="connsiteX16" fmla="*/ 1923870 w 5422811"/>
              <a:gd name="connsiteY16" fmla="*/ 3076833 h 4238672"/>
              <a:gd name="connsiteX17" fmla="*/ 2317913 w 5422811"/>
              <a:gd name="connsiteY17" fmla="*/ 3107553 h 4238672"/>
              <a:gd name="connsiteX18" fmla="*/ 2397288 w 5422811"/>
              <a:gd name="connsiteY18" fmla="*/ 3462724 h 4238672"/>
              <a:gd name="connsiteX19" fmla="*/ 2400721 w 5422811"/>
              <a:gd name="connsiteY19" fmla="*/ 3949615 h 4238672"/>
              <a:gd name="connsiteX20" fmla="*/ 2653691 w 5422811"/>
              <a:gd name="connsiteY20" fmla="*/ 4128101 h 4238672"/>
              <a:gd name="connsiteX21" fmla="*/ 2975996 w 5422811"/>
              <a:gd name="connsiteY21" fmla="*/ 4093777 h 4238672"/>
              <a:gd name="connsiteX22" fmla="*/ 3223475 w 5422811"/>
              <a:gd name="connsiteY22" fmla="*/ 3593071 h 4238672"/>
              <a:gd name="connsiteX23" fmla="*/ 2974194 w 5422811"/>
              <a:gd name="connsiteY23" fmla="*/ 3175687 h 4238672"/>
              <a:gd name="connsiteX24" fmla="*/ 2393427 w 5422811"/>
              <a:gd name="connsiteY24" fmla="*/ 2286000 h 4238672"/>
              <a:gd name="connsiteX25" fmla="*/ 1825016 w 5422811"/>
              <a:gd name="connsiteY25" fmla="*/ 1668162 h 4238672"/>
              <a:gd name="connsiteX26" fmla="*/ 1936227 w 5422811"/>
              <a:gd name="connsiteY26" fmla="*/ 1322173 h 4238672"/>
              <a:gd name="connsiteX27" fmla="*/ 2591135 w 5422811"/>
              <a:gd name="connsiteY27" fmla="*/ 951471 h 4238672"/>
              <a:gd name="connsiteX28" fmla="*/ 2961838 w 5422811"/>
              <a:gd name="connsiteY28" fmla="*/ 963827 h 4238672"/>
              <a:gd name="connsiteX29" fmla="*/ 3625670 w 5422811"/>
              <a:gd name="connsiteY29" fmla="*/ 1450975 h 4238672"/>
              <a:gd name="connsiteX30" fmla="*/ 3881472 w 5422811"/>
              <a:gd name="connsiteY30" fmla="*/ 1840127 h 4238672"/>
              <a:gd name="connsiteX31" fmla="*/ 4363815 w 5422811"/>
              <a:gd name="connsiteY31" fmla="*/ 2166981 h 4238672"/>
              <a:gd name="connsiteX32" fmla="*/ 4494075 w 5422811"/>
              <a:gd name="connsiteY32" fmla="*/ 2619633 h 4238672"/>
              <a:gd name="connsiteX33" fmla="*/ 4148086 w 5422811"/>
              <a:gd name="connsiteY33" fmla="*/ 3126260 h 4238672"/>
              <a:gd name="connsiteX34" fmla="*/ 3703243 w 5422811"/>
              <a:gd name="connsiteY34" fmla="*/ 3472249 h 4238672"/>
              <a:gd name="connsiteX35" fmla="*/ 3740313 w 5422811"/>
              <a:gd name="connsiteY35" fmla="*/ 4028303 h 4238672"/>
              <a:gd name="connsiteX36" fmla="*/ 4246940 w 5422811"/>
              <a:gd name="connsiteY36" fmla="*/ 4238368 h 4238672"/>
              <a:gd name="connsiteX37" fmla="*/ 4642357 w 5422811"/>
              <a:gd name="connsiteY37" fmla="*/ 3991233 h 4238672"/>
              <a:gd name="connsiteX38" fmla="*/ 4704140 w 5422811"/>
              <a:gd name="connsiteY38" fmla="*/ 3546390 h 4238672"/>
              <a:gd name="connsiteX39" fmla="*/ 5309621 w 5422811"/>
              <a:gd name="connsiteY39" fmla="*/ 2940908 h 4238672"/>
              <a:gd name="connsiteX40" fmla="*/ 5371405 w 5422811"/>
              <a:gd name="connsiteY40" fmla="*/ 2211860 h 4238672"/>
              <a:gd name="connsiteX41" fmla="*/ 4741211 w 5422811"/>
              <a:gd name="connsiteY41" fmla="*/ 1458098 h 4238672"/>
              <a:gd name="connsiteX42" fmla="*/ 4234584 w 5422811"/>
              <a:gd name="connsiteY42" fmla="*/ 976184 h 4238672"/>
              <a:gd name="connsiteX43" fmla="*/ 3332540 w 5422811"/>
              <a:gd name="connsiteY43" fmla="*/ 407773 h 4238672"/>
              <a:gd name="connsiteX44" fmla="*/ 3097762 w 5422811"/>
              <a:gd name="connsiteY44" fmla="*/ 37071 h 4238672"/>
              <a:gd name="connsiteX0" fmla="*/ 2249568 w 5266595"/>
              <a:gd name="connsiteY0" fmla="*/ 0 h 4238672"/>
              <a:gd name="connsiteX1" fmla="*/ 2039503 w 5266595"/>
              <a:gd name="connsiteY1" fmla="*/ 580768 h 4238672"/>
              <a:gd name="connsiteX2" fmla="*/ 976822 w 5266595"/>
              <a:gd name="connsiteY2" fmla="*/ 1099752 h 4238672"/>
              <a:gd name="connsiteX3" fmla="*/ 74778 w 5266595"/>
              <a:gd name="connsiteY3" fmla="*/ 2063579 h 4238672"/>
              <a:gd name="connsiteX4" fmla="*/ 130727 w 5266595"/>
              <a:gd name="connsiteY4" fmla="*/ 2957556 h 4238672"/>
              <a:gd name="connsiteX5" fmla="*/ 768988 w 5266595"/>
              <a:gd name="connsiteY5" fmla="*/ 2960473 h 4238672"/>
              <a:gd name="connsiteX6" fmla="*/ 902681 w 5266595"/>
              <a:gd name="connsiteY6" fmla="*/ 2286000 h 4238672"/>
              <a:gd name="connsiteX7" fmla="*/ 1162173 w 5266595"/>
              <a:gd name="connsiteY7" fmla="*/ 2051222 h 4238672"/>
              <a:gd name="connsiteX8" fmla="*/ 1508162 w 5266595"/>
              <a:gd name="connsiteY8" fmla="*/ 2063579 h 4238672"/>
              <a:gd name="connsiteX9" fmla="*/ 1520519 w 5266595"/>
              <a:gd name="connsiteY9" fmla="*/ 2446638 h 4238672"/>
              <a:gd name="connsiteX10" fmla="*/ 1248670 w 5266595"/>
              <a:gd name="connsiteY10" fmla="*/ 2977979 h 4238672"/>
              <a:gd name="connsiteX11" fmla="*/ 813695 w 5266595"/>
              <a:gd name="connsiteY11" fmla="*/ 3441185 h 4238672"/>
              <a:gd name="connsiteX12" fmla="*/ 752598 w 5266595"/>
              <a:gd name="connsiteY12" fmla="*/ 3932624 h 4238672"/>
              <a:gd name="connsiteX13" fmla="*/ 1270552 w 5266595"/>
              <a:gd name="connsiteY13" fmla="*/ 4151613 h 4238672"/>
              <a:gd name="connsiteX14" fmla="*/ 1615855 w 5266595"/>
              <a:gd name="connsiteY14" fmla="*/ 3815063 h 4238672"/>
              <a:gd name="connsiteX15" fmla="*/ 1557589 w 5266595"/>
              <a:gd name="connsiteY15" fmla="*/ 3348681 h 4238672"/>
              <a:gd name="connsiteX16" fmla="*/ 1767654 w 5266595"/>
              <a:gd name="connsiteY16" fmla="*/ 3076833 h 4238672"/>
              <a:gd name="connsiteX17" fmla="*/ 2161697 w 5266595"/>
              <a:gd name="connsiteY17" fmla="*/ 3107553 h 4238672"/>
              <a:gd name="connsiteX18" fmla="*/ 2241072 w 5266595"/>
              <a:gd name="connsiteY18" fmla="*/ 3462724 h 4238672"/>
              <a:gd name="connsiteX19" fmla="*/ 2244505 w 5266595"/>
              <a:gd name="connsiteY19" fmla="*/ 3949615 h 4238672"/>
              <a:gd name="connsiteX20" fmla="*/ 2497475 w 5266595"/>
              <a:gd name="connsiteY20" fmla="*/ 4128101 h 4238672"/>
              <a:gd name="connsiteX21" fmla="*/ 2819780 w 5266595"/>
              <a:gd name="connsiteY21" fmla="*/ 4093777 h 4238672"/>
              <a:gd name="connsiteX22" fmla="*/ 3067259 w 5266595"/>
              <a:gd name="connsiteY22" fmla="*/ 3593071 h 4238672"/>
              <a:gd name="connsiteX23" fmla="*/ 2817978 w 5266595"/>
              <a:gd name="connsiteY23" fmla="*/ 3175687 h 4238672"/>
              <a:gd name="connsiteX24" fmla="*/ 2237211 w 5266595"/>
              <a:gd name="connsiteY24" fmla="*/ 2286000 h 4238672"/>
              <a:gd name="connsiteX25" fmla="*/ 1668800 w 5266595"/>
              <a:gd name="connsiteY25" fmla="*/ 1668162 h 4238672"/>
              <a:gd name="connsiteX26" fmla="*/ 1780011 w 5266595"/>
              <a:gd name="connsiteY26" fmla="*/ 1322173 h 4238672"/>
              <a:gd name="connsiteX27" fmla="*/ 2434919 w 5266595"/>
              <a:gd name="connsiteY27" fmla="*/ 951471 h 4238672"/>
              <a:gd name="connsiteX28" fmla="*/ 2805622 w 5266595"/>
              <a:gd name="connsiteY28" fmla="*/ 963827 h 4238672"/>
              <a:gd name="connsiteX29" fmla="*/ 3469454 w 5266595"/>
              <a:gd name="connsiteY29" fmla="*/ 1450975 h 4238672"/>
              <a:gd name="connsiteX30" fmla="*/ 3725256 w 5266595"/>
              <a:gd name="connsiteY30" fmla="*/ 1840127 h 4238672"/>
              <a:gd name="connsiteX31" fmla="*/ 4207599 w 5266595"/>
              <a:gd name="connsiteY31" fmla="*/ 2166981 h 4238672"/>
              <a:gd name="connsiteX32" fmla="*/ 4337859 w 5266595"/>
              <a:gd name="connsiteY32" fmla="*/ 2619633 h 4238672"/>
              <a:gd name="connsiteX33" fmla="*/ 3991870 w 5266595"/>
              <a:gd name="connsiteY33" fmla="*/ 3126260 h 4238672"/>
              <a:gd name="connsiteX34" fmla="*/ 3547027 w 5266595"/>
              <a:gd name="connsiteY34" fmla="*/ 3472249 h 4238672"/>
              <a:gd name="connsiteX35" fmla="*/ 3584097 w 5266595"/>
              <a:gd name="connsiteY35" fmla="*/ 4028303 h 4238672"/>
              <a:gd name="connsiteX36" fmla="*/ 4090724 w 5266595"/>
              <a:gd name="connsiteY36" fmla="*/ 4238368 h 4238672"/>
              <a:gd name="connsiteX37" fmla="*/ 4486141 w 5266595"/>
              <a:gd name="connsiteY37" fmla="*/ 3991233 h 4238672"/>
              <a:gd name="connsiteX38" fmla="*/ 4547924 w 5266595"/>
              <a:gd name="connsiteY38" fmla="*/ 3546390 h 4238672"/>
              <a:gd name="connsiteX39" fmla="*/ 5153405 w 5266595"/>
              <a:gd name="connsiteY39" fmla="*/ 2940908 h 4238672"/>
              <a:gd name="connsiteX40" fmla="*/ 5215189 w 5266595"/>
              <a:gd name="connsiteY40" fmla="*/ 2211860 h 4238672"/>
              <a:gd name="connsiteX41" fmla="*/ 4584995 w 5266595"/>
              <a:gd name="connsiteY41" fmla="*/ 1458098 h 4238672"/>
              <a:gd name="connsiteX42" fmla="*/ 4078368 w 5266595"/>
              <a:gd name="connsiteY42" fmla="*/ 976184 h 4238672"/>
              <a:gd name="connsiteX43" fmla="*/ 3176324 w 5266595"/>
              <a:gd name="connsiteY43" fmla="*/ 407773 h 4238672"/>
              <a:gd name="connsiteX44" fmla="*/ 2941546 w 5266595"/>
              <a:gd name="connsiteY44" fmla="*/ 37071 h 4238672"/>
              <a:gd name="connsiteX0" fmla="*/ 2219229 w 5236256"/>
              <a:gd name="connsiteY0" fmla="*/ 0 h 4238672"/>
              <a:gd name="connsiteX1" fmla="*/ 2009164 w 5236256"/>
              <a:gd name="connsiteY1" fmla="*/ 580768 h 4238672"/>
              <a:gd name="connsiteX2" fmla="*/ 946483 w 5236256"/>
              <a:gd name="connsiteY2" fmla="*/ 1099752 h 4238672"/>
              <a:gd name="connsiteX3" fmla="*/ 88889 w 5236256"/>
              <a:gd name="connsiteY3" fmla="*/ 2063579 h 4238672"/>
              <a:gd name="connsiteX4" fmla="*/ 100388 w 5236256"/>
              <a:gd name="connsiteY4" fmla="*/ 2957556 h 4238672"/>
              <a:gd name="connsiteX5" fmla="*/ 738649 w 5236256"/>
              <a:gd name="connsiteY5" fmla="*/ 2960473 h 4238672"/>
              <a:gd name="connsiteX6" fmla="*/ 872342 w 5236256"/>
              <a:gd name="connsiteY6" fmla="*/ 2286000 h 4238672"/>
              <a:gd name="connsiteX7" fmla="*/ 1131834 w 5236256"/>
              <a:gd name="connsiteY7" fmla="*/ 2051222 h 4238672"/>
              <a:gd name="connsiteX8" fmla="*/ 1477823 w 5236256"/>
              <a:gd name="connsiteY8" fmla="*/ 2063579 h 4238672"/>
              <a:gd name="connsiteX9" fmla="*/ 1490180 w 5236256"/>
              <a:gd name="connsiteY9" fmla="*/ 2446638 h 4238672"/>
              <a:gd name="connsiteX10" fmla="*/ 1218331 w 5236256"/>
              <a:gd name="connsiteY10" fmla="*/ 2977979 h 4238672"/>
              <a:gd name="connsiteX11" fmla="*/ 783356 w 5236256"/>
              <a:gd name="connsiteY11" fmla="*/ 3441185 h 4238672"/>
              <a:gd name="connsiteX12" fmla="*/ 722259 w 5236256"/>
              <a:gd name="connsiteY12" fmla="*/ 3932624 h 4238672"/>
              <a:gd name="connsiteX13" fmla="*/ 1240213 w 5236256"/>
              <a:gd name="connsiteY13" fmla="*/ 4151613 h 4238672"/>
              <a:gd name="connsiteX14" fmla="*/ 1585516 w 5236256"/>
              <a:gd name="connsiteY14" fmla="*/ 3815063 h 4238672"/>
              <a:gd name="connsiteX15" fmla="*/ 1527250 w 5236256"/>
              <a:gd name="connsiteY15" fmla="*/ 3348681 h 4238672"/>
              <a:gd name="connsiteX16" fmla="*/ 1737315 w 5236256"/>
              <a:gd name="connsiteY16" fmla="*/ 3076833 h 4238672"/>
              <a:gd name="connsiteX17" fmla="*/ 2131358 w 5236256"/>
              <a:gd name="connsiteY17" fmla="*/ 3107553 h 4238672"/>
              <a:gd name="connsiteX18" fmla="*/ 2210733 w 5236256"/>
              <a:gd name="connsiteY18" fmla="*/ 3462724 h 4238672"/>
              <a:gd name="connsiteX19" fmla="*/ 2214166 w 5236256"/>
              <a:gd name="connsiteY19" fmla="*/ 3949615 h 4238672"/>
              <a:gd name="connsiteX20" fmla="*/ 2467136 w 5236256"/>
              <a:gd name="connsiteY20" fmla="*/ 4128101 h 4238672"/>
              <a:gd name="connsiteX21" fmla="*/ 2789441 w 5236256"/>
              <a:gd name="connsiteY21" fmla="*/ 4093777 h 4238672"/>
              <a:gd name="connsiteX22" fmla="*/ 3036920 w 5236256"/>
              <a:gd name="connsiteY22" fmla="*/ 3593071 h 4238672"/>
              <a:gd name="connsiteX23" fmla="*/ 2787639 w 5236256"/>
              <a:gd name="connsiteY23" fmla="*/ 3175687 h 4238672"/>
              <a:gd name="connsiteX24" fmla="*/ 2206872 w 5236256"/>
              <a:gd name="connsiteY24" fmla="*/ 2286000 h 4238672"/>
              <a:gd name="connsiteX25" fmla="*/ 1638461 w 5236256"/>
              <a:gd name="connsiteY25" fmla="*/ 1668162 h 4238672"/>
              <a:gd name="connsiteX26" fmla="*/ 1749672 w 5236256"/>
              <a:gd name="connsiteY26" fmla="*/ 1322173 h 4238672"/>
              <a:gd name="connsiteX27" fmla="*/ 2404580 w 5236256"/>
              <a:gd name="connsiteY27" fmla="*/ 951471 h 4238672"/>
              <a:gd name="connsiteX28" fmla="*/ 2775283 w 5236256"/>
              <a:gd name="connsiteY28" fmla="*/ 963827 h 4238672"/>
              <a:gd name="connsiteX29" fmla="*/ 3439115 w 5236256"/>
              <a:gd name="connsiteY29" fmla="*/ 1450975 h 4238672"/>
              <a:gd name="connsiteX30" fmla="*/ 3694917 w 5236256"/>
              <a:gd name="connsiteY30" fmla="*/ 1840127 h 4238672"/>
              <a:gd name="connsiteX31" fmla="*/ 4177260 w 5236256"/>
              <a:gd name="connsiteY31" fmla="*/ 2166981 h 4238672"/>
              <a:gd name="connsiteX32" fmla="*/ 4307520 w 5236256"/>
              <a:gd name="connsiteY32" fmla="*/ 2619633 h 4238672"/>
              <a:gd name="connsiteX33" fmla="*/ 3961531 w 5236256"/>
              <a:gd name="connsiteY33" fmla="*/ 3126260 h 4238672"/>
              <a:gd name="connsiteX34" fmla="*/ 3516688 w 5236256"/>
              <a:gd name="connsiteY34" fmla="*/ 3472249 h 4238672"/>
              <a:gd name="connsiteX35" fmla="*/ 3553758 w 5236256"/>
              <a:gd name="connsiteY35" fmla="*/ 4028303 h 4238672"/>
              <a:gd name="connsiteX36" fmla="*/ 4060385 w 5236256"/>
              <a:gd name="connsiteY36" fmla="*/ 4238368 h 4238672"/>
              <a:gd name="connsiteX37" fmla="*/ 4455802 w 5236256"/>
              <a:gd name="connsiteY37" fmla="*/ 3991233 h 4238672"/>
              <a:gd name="connsiteX38" fmla="*/ 4517585 w 5236256"/>
              <a:gd name="connsiteY38" fmla="*/ 3546390 h 4238672"/>
              <a:gd name="connsiteX39" fmla="*/ 5123066 w 5236256"/>
              <a:gd name="connsiteY39" fmla="*/ 2940908 h 4238672"/>
              <a:gd name="connsiteX40" fmla="*/ 5184850 w 5236256"/>
              <a:gd name="connsiteY40" fmla="*/ 2211860 h 4238672"/>
              <a:gd name="connsiteX41" fmla="*/ 4554656 w 5236256"/>
              <a:gd name="connsiteY41" fmla="*/ 1458098 h 4238672"/>
              <a:gd name="connsiteX42" fmla="*/ 4048029 w 5236256"/>
              <a:gd name="connsiteY42" fmla="*/ 976184 h 4238672"/>
              <a:gd name="connsiteX43" fmla="*/ 3145985 w 5236256"/>
              <a:gd name="connsiteY43" fmla="*/ 407773 h 4238672"/>
              <a:gd name="connsiteX44" fmla="*/ 2911207 w 5236256"/>
              <a:gd name="connsiteY44" fmla="*/ 37071 h 4238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236256" h="4238672">
                <a:moveTo>
                  <a:pt x="2219229" y="0"/>
                </a:moveTo>
                <a:cubicBezTo>
                  <a:pt x="2220258" y="198738"/>
                  <a:pt x="2221288" y="397476"/>
                  <a:pt x="2009164" y="580768"/>
                </a:cubicBezTo>
                <a:cubicBezTo>
                  <a:pt x="1797040" y="764060"/>
                  <a:pt x="1266529" y="852617"/>
                  <a:pt x="946483" y="1099752"/>
                </a:cubicBezTo>
                <a:cubicBezTo>
                  <a:pt x="626437" y="1346887"/>
                  <a:pt x="229905" y="1753945"/>
                  <a:pt x="88889" y="2063579"/>
                </a:cubicBezTo>
                <a:cubicBezTo>
                  <a:pt x="-52127" y="2373213"/>
                  <a:pt x="-7905" y="2808074"/>
                  <a:pt x="100388" y="2957556"/>
                </a:cubicBezTo>
                <a:cubicBezTo>
                  <a:pt x="208681" y="3107038"/>
                  <a:pt x="609990" y="3072399"/>
                  <a:pt x="738649" y="2960473"/>
                </a:cubicBezTo>
                <a:cubicBezTo>
                  <a:pt x="867308" y="2848547"/>
                  <a:pt x="806811" y="2437542"/>
                  <a:pt x="872342" y="2286000"/>
                </a:cubicBezTo>
                <a:cubicBezTo>
                  <a:pt x="937873" y="2134458"/>
                  <a:pt x="1030920" y="2088292"/>
                  <a:pt x="1131834" y="2051222"/>
                </a:cubicBezTo>
                <a:cubicBezTo>
                  <a:pt x="1232747" y="2014152"/>
                  <a:pt x="1418099" y="1997676"/>
                  <a:pt x="1477823" y="2063579"/>
                </a:cubicBezTo>
                <a:cubicBezTo>
                  <a:pt x="1537547" y="2129482"/>
                  <a:pt x="1533429" y="2294238"/>
                  <a:pt x="1490180" y="2446638"/>
                </a:cubicBezTo>
                <a:cubicBezTo>
                  <a:pt x="1446931" y="2599038"/>
                  <a:pt x="1336135" y="2812221"/>
                  <a:pt x="1218331" y="2977979"/>
                </a:cubicBezTo>
                <a:cubicBezTo>
                  <a:pt x="1100527" y="3143737"/>
                  <a:pt x="866035" y="3282078"/>
                  <a:pt x="783356" y="3441185"/>
                </a:cubicBezTo>
                <a:cubicBezTo>
                  <a:pt x="700677" y="3600293"/>
                  <a:pt x="646116" y="3814219"/>
                  <a:pt x="722259" y="3932624"/>
                </a:cubicBezTo>
                <a:cubicBezTo>
                  <a:pt x="798402" y="4051029"/>
                  <a:pt x="1096337" y="4171206"/>
                  <a:pt x="1240213" y="4151613"/>
                </a:cubicBezTo>
                <a:cubicBezTo>
                  <a:pt x="1384089" y="4132020"/>
                  <a:pt x="1537677" y="3948885"/>
                  <a:pt x="1585516" y="3815063"/>
                </a:cubicBezTo>
                <a:cubicBezTo>
                  <a:pt x="1633355" y="3681241"/>
                  <a:pt x="1501950" y="3471719"/>
                  <a:pt x="1527250" y="3348681"/>
                </a:cubicBezTo>
                <a:cubicBezTo>
                  <a:pt x="1552550" y="3225643"/>
                  <a:pt x="1636630" y="3117021"/>
                  <a:pt x="1737315" y="3076833"/>
                </a:cubicBezTo>
                <a:cubicBezTo>
                  <a:pt x="1838000" y="3036645"/>
                  <a:pt x="2052455" y="3043238"/>
                  <a:pt x="2131358" y="3107553"/>
                </a:cubicBezTo>
                <a:cubicBezTo>
                  <a:pt x="2210261" y="3171868"/>
                  <a:pt x="2196932" y="3322380"/>
                  <a:pt x="2210733" y="3462724"/>
                </a:cubicBezTo>
                <a:cubicBezTo>
                  <a:pt x="2224534" y="3603068"/>
                  <a:pt x="2171432" y="3838719"/>
                  <a:pt x="2214166" y="3949615"/>
                </a:cubicBezTo>
                <a:cubicBezTo>
                  <a:pt x="2256900" y="4060511"/>
                  <a:pt x="2371257" y="4104074"/>
                  <a:pt x="2467136" y="4128101"/>
                </a:cubicBezTo>
                <a:cubicBezTo>
                  <a:pt x="2563015" y="4152128"/>
                  <a:pt x="2694477" y="4182949"/>
                  <a:pt x="2789441" y="4093777"/>
                </a:cubicBezTo>
                <a:cubicBezTo>
                  <a:pt x="2884405" y="4004605"/>
                  <a:pt x="3037220" y="3746086"/>
                  <a:pt x="3036920" y="3593071"/>
                </a:cubicBezTo>
                <a:cubicBezTo>
                  <a:pt x="3036620" y="3440056"/>
                  <a:pt x="2925980" y="3393532"/>
                  <a:pt x="2787639" y="3175687"/>
                </a:cubicBezTo>
                <a:cubicBezTo>
                  <a:pt x="2649298" y="2957842"/>
                  <a:pt x="2398402" y="2537254"/>
                  <a:pt x="2206872" y="2286000"/>
                </a:cubicBezTo>
                <a:cubicBezTo>
                  <a:pt x="2015342" y="2034746"/>
                  <a:pt x="1714661" y="1828800"/>
                  <a:pt x="1638461" y="1668162"/>
                </a:cubicBezTo>
                <a:cubicBezTo>
                  <a:pt x="1562261" y="1507524"/>
                  <a:pt x="1621986" y="1441621"/>
                  <a:pt x="1749672" y="1322173"/>
                </a:cubicBezTo>
                <a:cubicBezTo>
                  <a:pt x="1877358" y="1202725"/>
                  <a:pt x="2233645" y="1011195"/>
                  <a:pt x="2404580" y="951471"/>
                </a:cubicBezTo>
                <a:cubicBezTo>
                  <a:pt x="2575515" y="891747"/>
                  <a:pt x="2602861" y="880576"/>
                  <a:pt x="2775283" y="963827"/>
                </a:cubicBezTo>
                <a:cubicBezTo>
                  <a:pt x="2947705" y="1047078"/>
                  <a:pt x="3285843" y="1304925"/>
                  <a:pt x="3439115" y="1450975"/>
                </a:cubicBezTo>
                <a:cubicBezTo>
                  <a:pt x="3592387" y="1597025"/>
                  <a:pt x="3571893" y="1720793"/>
                  <a:pt x="3694917" y="1840127"/>
                </a:cubicBezTo>
                <a:cubicBezTo>
                  <a:pt x="3817941" y="1959461"/>
                  <a:pt x="4075160" y="2037063"/>
                  <a:pt x="4177260" y="2166981"/>
                </a:cubicBezTo>
                <a:cubicBezTo>
                  <a:pt x="4279360" y="2296899"/>
                  <a:pt x="4343475" y="2459753"/>
                  <a:pt x="4307520" y="2619633"/>
                </a:cubicBezTo>
                <a:cubicBezTo>
                  <a:pt x="4271565" y="2779513"/>
                  <a:pt x="4093336" y="2984157"/>
                  <a:pt x="3961531" y="3126260"/>
                </a:cubicBezTo>
                <a:cubicBezTo>
                  <a:pt x="3829726" y="3268363"/>
                  <a:pt x="3584650" y="3321909"/>
                  <a:pt x="3516688" y="3472249"/>
                </a:cubicBezTo>
                <a:cubicBezTo>
                  <a:pt x="3448726" y="3622589"/>
                  <a:pt x="3463142" y="3900617"/>
                  <a:pt x="3553758" y="4028303"/>
                </a:cubicBezTo>
                <a:cubicBezTo>
                  <a:pt x="3644374" y="4155989"/>
                  <a:pt x="3910044" y="4244546"/>
                  <a:pt x="4060385" y="4238368"/>
                </a:cubicBezTo>
                <a:cubicBezTo>
                  <a:pt x="4210726" y="4232190"/>
                  <a:pt x="4379602" y="4106563"/>
                  <a:pt x="4455802" y="3991233"/>
                </a:cubicBezTo>
                <a:cubicBezTo>
                  <a:pt x="4532002" y="3875903"/>
                  <a:pt x="4406374" y="3721444"/>
                  <a:pt x="4517585" y="3546390"/>
                </a:cubicBezTo>
                <a:cubicBezTo>
                  <a:pt x="4628796" y="3371336"/>
                  <a:pt x="5011855" y="3163330"/>
                  <a:pt x="5123066" y="2940908"/>
                </a:cubicBezTo>
                <a:cubicBezTo>
                  <a:pt x="5234277" y="2718486"/>
                  <a:pt x="5279585" y="2458995"/>
                  <a:pt x="5184850" y="2211860"/>
                </a:cubicBezTo>
                <a:cubicBezTo>
                  <a:pt x="5090115" y="1964725"/>
                  <a:pt x="4744126" y="1664044"/>
                  <a:pt x="4554656" y="1458098"/>
                </a:cubicBezTo>
                <a:cubicBezTo>
                  <a:pt x="4365186" y="1252152"/>
                  <a:pt x="4282808" y="1151238"/>
                  <a:pt x="4048029" y="976184"/>
                </a:cubicBezTo>
                <a:cubicBezTo>
                  <a:pt x="3813251" y="801130"/>
                  <a:pt x="3335455" y="564292"/>
                  <a:pt x="3145985" y="407773"/>
                </a:cubicBezTo>
                <a:cubicBezTo>
                  <a:pt x="2956515" y="251254"/>
                  <a:pt x="2937980" y="102974"/>
                  <a:pt x="2911207" y="37071"/>
                </a:cubicBezTo>
              </a:path>
            </a:pathLst>
          </a:custGeom>
          <a:noFill/>
          <a:ln w="19050">
            <a:solidFill>
              <a:schemeClr val="bg1"/>
            </a:solidFill>
            <a:prstDash val="lg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Sous-titre 2">
            <a:extLst>
              <a:ext uri="{FF2B5EF4-FFF2-40B4-BE49-F238E27FC236}">
                <a16:creationId xmlns:a16="http://schemas.microsoft.com/office/drawing/2014/main" id="{E140DA6A-AF41-45EA-BA7E-B80ADDD97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6798" y="882873"/>
            <a:ext cx="9144001" cy="445771"/>
          </a:xfrm>
        </p:spPr>
        <p:txBody>
          <a:bodyPr/>
          <a:lstStyle/>
          <a:p>
            <a:r>
              <a:rPr lang="fr-FR" dirty="0"/>
              <a:t>OU DFS (DEPTH-FIRST SEARCH)</a:t>
            </a:r>
          </a:p>
        </p:txBody>
      </p:sp>
    </p:spTree>
    <p:extLst>
      <p:ext uri="{BB962C8B-B14F-4D97-AF65-F5344CB8AC3E}">
        <p14:creationId xmlns:p14="http://schemas.microsoft.com/office/powerpoint/2010/main" val="44570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noProof="0" dirty="0">
                <a:latin typeface="Titillium Lt" panose="00000400000000000000" pitchFamily="50" charset="0"/>
              </a:rPr>
              <a:t>Parcours en profondeur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CCB13F18-A32D-40F8-92A2-4CABB04772E8}" type="slidenum">
              <a:rPr lang="bg-BG" smtClean="0"/>
              <a:pPr algn="ctr"/>
              <a:t>11</a:t>
            </a:fld>
            <a:endParaRPr lang="bg-B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D7866F-D8C5-44F1-A427-8EBB9B4E43D9}"/>
              </a:ext>
            </a:extLst>
          </p:cNvPr>
          <p:cNvSpPr/>
          <p:nvPr/>
        </p:nvSpPr>
        <p:spPr>
          <a:xfrm>
            <a:off x="350521" y="1717129"/>
            <a:ext cx="11414760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41">
              <a:lnSpc>
                <a:spcPct val="150000"/>
              </a:lnSpc>
            </a:pPr>
            <a:r>
              <a:rPr lang="fr-FR" sz="2000" dirty="0">
                <a:latin typeface="Titillium" panose="00000500000000000000" pitchFamily="50" charset="0"/>
              </a:rPr>
              <a:t>3 ordres possibles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pour marquer les sommets rencontrés :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EBF533-574B-46B0-92FE-94BA34242B9D}"/>
              </a:ext>
            </a:extLst>
          </p:cNvPr>
          <p:cNvSpPr/>
          <p:nvPr/>
        </p:nvSpPr>
        <p:spPr>
          <a:xfrm>
            <a:off x="5869291" y="2451818"/>
            <a:ext cx="6030265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41">
              <a:lnSpc>
                <a:spcPct val="150000"/>
              </a:lnSpc>
            </a:pPr>
            <a:r>
              <a:rPr lang="fr-FR" dirty="0">
                <a:latin typeface="Titillium" panose="00000500000000000000" pitchFamily="50" charset="0"/>
              </a:rPr>
              <a:t>Ordre préfixe :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on note un nœud dès qu’on passe à gauche :</a:t>
            </a:r>
          </a:p>
          <a:p>
            <a:pPr marL="182541" algn="ctr">
              <a:lnSpc>
                <a:spcPct val="150000"/>
              </a:lnSpc>
            </a:pPr>
            <a:r>
              <a:rPr lang="fr-FR" sz="24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F B A D C E G I H</a:t>
            </a:r>
          </a:p>
          <a:p>
            <a:pPr marL="182541">
              <a:lnSpc>
                <a:spcPct val="150000"/>
              </a:lnSpc>
            </a:pPr>
            <a:endParaRPr lang="fr-FR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  <a:p>
            <a:pPr marL="182541">
              <a:lnSpc>
                <a:spcPct val="150000"/>
              </a:lnSpc>
            </a:pPr>
            <a:r>
              <a:rPr lang="fr-FR" dirty="0">
                <a:solidFill>
                  <a:schemeClr val="bg1"/>
                </a:solidFill>
                <a:latin typeface="Titillium" panose="00000500000000000000" pitchFamily="50" charset="0"/>
              </a:rPr>
              <a:t>Ordre infixe :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on note un nœud dès qu’on passe dessous :</a:t>
            </a:r>
          </a:p>
          <a:p>
            <a:pPr marL="182541" algn="ctr">
              <a:lnSpc>
                <a:spcPct val="150000"/>
              </a:lnSpc>
            </a:pPr>
            <a:r>
              <a:rPr lang="fr-FR" sz="24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A B C D E F G H I</a:t>
            </a:r>
          </a:p>
          <a:p>
            <a:pPr marL="182541">
              <a:lnSpc>
                <a:spcPct val="150000"/>
              </a:lnSpc>
            </a:pPr>
            <a:endParaRPr lang="fr-FR" dirty="0">
              <a:solidFill>
                <a:schemeClr val="bg2"/>
              </a:solidFill>
              <a:latin typeface="Titillium" panose="00000500000000000000" pitchFamily="50" charset="0"/>
            </a:endParaRPr>
          </a:p>
          <a:p>
            <a:pPr marL="182541">
              <a:lnSpc>
                <a:spcPct val="150000"/>
              </a:lnSpc>
            </a:pPr>
            <a:r>
              <a:rPr lang="fr-FR" dirty="0">
                <a:solidFill>
                  <a:schemeClr val="bg2"/>
                </a:solidFill>
                <a:latin typeface="Titillium" panose="00000500000000000000" pitchFamily="50" charset="0"/>
              </a:rPr>
              <a:t>Ordre postfixe :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on note un nœud dès qu’on passe à droite :</a:t>
            </a:r>
          </a:p>
          <a:p>
            <a:pPr marL="182541" algn="ctr">
              <a:lnSpc>
                <a:spcPct val="150000"/>
              </a:lnSpc>
            </a:pPr>
            <a:r>
              <a:rPr lang="fr-FR" sz="24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A C E D B H I G F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0F7F360-2F5A-4CFE-9156-7E08A32CD1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367"/>
          <a:stretch/>
        </p:blipFill>
        <p:spPr>
          <a:xfrm>
            <a:off x="198480" y="2508250"/>
            <a:ext cx="5028261" cy="4073428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00CFAFE5-2E2E-4FFE-935B-C34179653A00}"/>
              </a:ext>
            </a:extLst>
          </p:cNvPr>
          <p:cNvSpPr/>
          <p:nvPr/>
        </p:nvSpPr>
        <p:spPr>
          <a:xfrm>
            <a:off x="5757091" y="2608380"/>
            <a:ext cx="224401" cy="2244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860FE3F5-2A21-4C09-AF47-828AE5EA2E9D}"/>
              </a:ext>
            </a:extLst>
          </p:cNvPr>
          <p:cNvSpPr/>
          <p:nvPr/>
        </p:nvSpPr>
        <p:spPr>
          <a:xfrm>
            <a:off x="5757091" y="3970641"/>
            <a:ext cx="224401" cy="224401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3A99ED4B-059E-440C-8109-982207E61E84}"/>
              </a:ext>
            </a:extLst>
          </p:cNvPr>
          <p:cNvSpPr/>
          <p:nvPr/>
        </p:nvSpPr>
        <p:spPr>
          <a:xfrm>
            <a:off x="5757090" y="5320543"/>
            <a:ext cx="224401" cy="2244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Sous-titre 2">
            <a:extLst>
              <a:ext uri="{FF2B5EF4-FFF2-40B4-BE49-F238E27FC236}">
                <a16:creationId xmlns:a16="http://schemas.microsoft.com/office/drawing/2014/main" id="{306595D5-F803-411E-B504-F53FD840BB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6798" y="882873"/>
            <a:ext cx="9144001" cy="445771"/>
          </a:xfrm>
        </p:spPr>
        <p:txBody>
          <a:bodyPr/>
          <a:lstStyle/>
          <a:p>
            <a:r>
              <a:rPr lang="fr-FR" dirty="0"/>
              <a:t>OU DFS (DEPTH-FIRST SEARCH)</a:t>
            </a:r>
          </a:p>
        </p:txBody>
      </p:sp>
    </p:spTree>
    <p:extLst>
      <p:ext uri="{BB962C8B-B14F-4D97-AF65-F5344CB8AC3E}">
        <p14:creationId xmlns:p14="http://schemas.microsoft.com/office/powerpoint/2010/main" val="254732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5" grpId="0" animBg="1"/>
      <p:bldP spid="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latin typeface="Titillium Lt" panose="00000400000000000000" pitchFamily="50" charset="0"/>
              </a:rPr>
              <a:t>Parcours en profondeur d’un arbre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CCB13F18-A32D-40F8-92A2-4CABB04772E8}" type="slidenum">
              <a:rPr lang="bg-BG" smtClean="0"/>
              <a:pPr algn="ctr"/>
              <a:t>12</a:t>
            </a:fld>
            <a:endParaRPr lang="bg-B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D7866F-D8C5-44F1-A427-8EBB9B4E43D9}"/>
              </a:ext>
            </a:extLst>
          </p:cNvPr>
          <p:cNvSpPr/>
          <p:nvPr/>
        </p:nvSpPr>
        <p:spPr>
          <a:xfrm>
            <a:off x="350520" y="1717129"/>
            <a:ext cx="923797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41">
              <a:lnSpc>
                <a:spcPct val="150000"/>
              </a:lnSpc>
            </a:pPr>
            <a:r>
              <a:rPr lang="fr-FR" sz="2000" dirty="0">
                <a:solidFill>
                  <a:schemeClr val="tx2"/>
                </a:solidFill>
                <a:latin typeface="Titillium" panose="00000500000000000000" pitchFamily="50" charset="0"/>
              </a:rPr>
              <a:t>Implémentation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itérative: on utilise une </a:t>
            </a:r>
            <a:r>
              <a:rPr lang="fr-FR" sz="2000" i="1" dirty="0">
                <a:latin typeface="Titillium" panose="00000500000000000000" pitchFamily="50" charset="0"/>
              </a:rPr>
              <a:t>pile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pour mémoriser les nœuds à visiter… 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79BB3A4-376D-4150-A7A9-82450508778B}"/>
              </a:ext>
            </a:extLst>
          </p:cNvPr>
          <p:cNvCxnSpPr>
            <a:cxnSpLocks/>
            <a:stCxn id="26" idx="3"/>
            <a:endCxn id="27" idx="7"/>
          </p:cNvCxnSpPr>
          <p:nvPr/>
        </p:nvCxnSpPr>
        <p:spPr>
          <a:xfrm flipH="1">
            <a:off x="1284146" y="2783639"/>
            <a:ext cx="1092273" cy="716052"/>
          </a:xfrm>
          <a:prstGeom prst="straightConnector1">
            <a:avLst/>
          </a:prstGeom>
          <a:ln w="28575">
            <a:solidFill>
              <a:schemeClr val="accent1">
                <a:lumMod val="1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1EF32E37-10D4-4B90-83B1-8690DDB69D2F}"/>
              </a:ext>
            </a:extLst>
          </p:cNvPr>
          <p:cNvCxnSpPr>
            <a:cxnSpLocks/>
            <a:stCxn id="27" idx="3"/>
            <a:endCxn id="29" idx="0"/>
          </p:cNvCxnSpPr>
          <p:nvPr/>
        </p:nvCxnSpPr>
        <p:spPr>
          <a:xfrm flipH="1">
            <a:off x="400905" y="3855201"/>
            <a:ext cx="537239" cy="644012"/>
          </a:xfrm>
          <a:prstGeom prst="straightConnector1">
            <a:avLst/>
          </a:prstGeom>
          <a:ln w="28575">
            <a:solidFill>
              <a:schemeClr val="accent1">
                <a:lumMod val="1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33E7BB46-53A8-4487-8C7C-F70F57BD4E3D}"/>
              </a:ext>
            </a:extLst>
          </p:cNvPr>
          <p:cNvCxnSpPr>
            <a:cxnSpLocks/>
            <a:stCxn id="27" idx="5"/>
            <a:endCxn id="30" idx="0"/>
          </p:cNvCxnSpPr>
          <p:nvPr/>
        </p:nvCxnSpPr>
        <p:spPr>
          <a:xfrm>
            <a:off x="1284146" y="3855201"/>
            <a:ext cx="549939" cy="644012"/>
          </a:xfrm>
          <a:prstGeom prst="straightConnector1">
            <a:avLst/>
          </a:prstGeom>
          <a:ln w="28575">
            <a:solidFill>
              <a:schemeClr val="accent1">
                <a:lumMod val="1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AE7C311D-4BE4-42D1-9ED4-8EB9C94F6B17}"/>
              </a:ext>
            </a:extLst>
          </p:cNvPr>
          <p:cNvCxnSpPr>
            <a:cxnSpLocks/>
            <a:stCxn id="26" idx="5"/>
            <a:endCxn id="28" idx="1"/>
          </p:cNvCxnSpPr>
          <p:nvPr/>
        </p:nvCxnSpPr>
        <p:spPr>
          <a:xfrm>
            <a:off x="2722421" y="2783639"/>
            <a:ext cx="1094333" cy="716052"/>
          </a:xfrm>
          <a:prstGeom prst="straightConnector1">
            <a:avLst/>
          </a:prstGeom>
          <a:ln w="28575">
            <a:solidFill>
              <a:schemeClr val="accent1">
                <a:lumMod val="1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55935F39-7EBE-4F9A-84ED-CEF994B1EE5B}"/>
              </a:ext>
            </a:extLst>
          </p:cNvPr>
          <p:cNvCxnSpPr>
            <a:cxnSpLocks/>
            <a:stCxn id="28" idx="5"/>
            <a:endCxn id="31" idx="0"/>
          </p:cNvCxnSpPr>
          <p:nvPr/>
        </p:nvCxnSpPr>
        <p:spPr>
          <a:xfrm>
            <a:off x="4162756" y="3855201"/>
            <a:ext cx="530889" cy="644012"/>
          </a:xfrm>
          <a:prstGeom prst="straightConnector1">
            <a:avLst/>
          </a:prstGeom>
          <a:ln w="28575">
            <a:solidFill>
              <a:schemeClr val="accent1">
                <a:lumMod val="1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935E5F4B-1E5E-410D-8FA3-8CF3068D12E8}"/>
              </a:ext>
            </a:extLst>
          </p:cNvPr>
          <p:cNvCxnSpPr>
            <a:cxnSpLocks/>
            <a:stCxn id="30" idx="5"/>
            <a:endCxn id="33" idx="0"/>
          </p:cNvCxnSpPr>
          <p:nvPr/>
        </p:nvCxnSpPr>
        <p:spPr>
          <a:xfrm>
            <a:off x="2007086" y="4928351"/>
            <a:ext cx="542334" cy="644012"/>
          </a:xfrm>
          <a:prstGeom prst="straightConnector1">
            <a:avLst/>
          </a:prstGeom>
          <a:ln w="28575">
            <a:solidFill>
              <a:schemeClr val="accent1">
                <a:lumMod val="1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6BA43965-021A-49F1-B6DF-CDD91EBC93C6}"/>
              </a:ext>
            </a:extLst>
          </p:cNvPr>
          <p:cNvCxnSpPr>
            <a:cxnSpLocks/>
            <a:stCxn id="30" idx="3"/>
            <a:endCxn id="32" idx="0"/>
          </p:cNvCxnSpPr>
          <p:nvPr/>
        </p:nvCxnSpPr>
        <p:spPr>
          <a:xfrm flipH="1">
            <a:off x="1121780" y="4928351"/>
            <a:ext cx="539304" cy="644012"/>
          </a:xfrm>
          <a:prstGeom prst="straightConnector1">
            <a:avLst/>
          </a:prstGeom>
          <a:ln w="28575">
            <a:solidFill>
              <a:schemeClr val="accent1">
                <a:lumMod val="1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D3EB8DA-109B-4916-B177-B87FCC21BA02}"/>
              </a:ext>
            </a:extLst>
          </p:cNvPr>
          <p:cNvCxnSpPr>
            <a:cxnSpLocks/>
            <a:stCxn id="31" idx="3"/>
            <a:endCxn id="34" idx="0"/>
          </p:cNvCxnSpPr>
          <p:nvPr/>
        </p:nvCxnSpPr>
        <p:spPr>
          <a:xfrm flipH="1">
            <a:off x="3977060" y="4928351"/>
            <a:ext cx="543584" cy="644012"/>
          </a:xfrm>
          <a:prstGeom prst="straightConnector1">
            <a:avLst/>
          </a:prstGeom>
          <a:ln w="28575">
            <a:solidFill>
              <a:schemeClr val="accent1">
                <a:lumMod val="1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">
            <a:extLst>
              <a:ext uri="{FF2B5EF4-FFF2-40B4-BE49-F238E27FC236}">
                <a16:creationId xmlns:a16="http://schemas.microsoft.com/office/drawing/2014/main" id="{0226614E-237B-46F8-AD3B-FD0C916599E1}"/>
              </a:ext>
            </a:extLst>
          </p:cNvPr>
          <p:cNvSpPr/>
          <p:nvPr/>
        </p:nvSpPr>
        <p:spPr>
          <a:xfrm>
            <a:off x="2304760" y="2354501"/>
            <a:ext cx="489320" cy="50276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accent1">
                    <a:lumMod val="10000"/>
                  </a:schemeClr>
                </a:solidFill>
                <a:latin typeface="Titillium" panose="00000500000000000000" pitchFamily="50" charset="0"/>
              </a:rPr>
              <a:t>F</a:t>
            </a:r>
            <a:endParaRPr lang="fr-FR" dirty="0">
              <a:solidFill>
                <a:schemeClr val="accent1">
                  <a:lumMod val="10000"/>
                </a:schemeClr>
              </a:solidFill>
              <a:latin typeface="Titillium" panose="00000500000000000000" pitchFamily="50" charset="0"/>
            </a:endParaRPr>
          </a:p>
        </p:txBody>
      </p:sp>
      <p:sp>
        <p:nvSpPr>
          <p:cNvPr id="27" name="B">
            <a:extLst>
              <a:ext uri="{FF2B5EF4-FFF2-40B4-BE49-F238E27FC236}">
                <a16:creationId xmlns:a16="http://schemas.microsoft.com/office/drawing/2014/main" id="{E1D8455C-1E29-444B-95A0-5912E3BF7771}"/>
              </a:ext>
            </a:extLst>
          </p:cNvPr>
          <p:cNvSpPr/>
          <p:nvPr/>
        </p:nvSpPr>
        <p:spPr>
          <a:xfrm>
            <a:off x="866485" y="3426063"/>
            <a:ext cx="489320" cy="50276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accent1">
                    <a:lumMod val="10000"/>
                  </a:schemeClr>
                </a:solidFill>
                <a:latin typeface="Titillium" panose="00000500000000000000" pitchFamily="50" charset="0"/>
              </a:rPr>
              <a:t>B</a:t>
            </a:r>
            <a:endParaRPr lang="fr-FR" dirty="0">
              <a:solidFill>
                <a:schemeClr val="accent1">
                  <a:lumMod val="10000"/>
                </a:schemeClr>
              </a:solidFill>
              <a:latin typeface="Titillium" panose="00000500000000000000" pitchFamily="50" charset="0"/>
            </a:endParaRPr>
          </a:p>
        </p:txBody>
      </p:sp>
      <p:sp>
        <p:nvSpPr>
          <p:cNvPr id="28" name="G">
            <a:extLst>
              <a:ext uri="{FF2B5EF4-FFF2-40B4-BE49-F238E27FC236}">
                <a16:creationId xmlns:a16="http://schemas.microsoft.com/office/drawing/2014/main" id="{A315EA45-1CE5-4255-988B-0D248FA34459}"/>
              </a:ext>
            </a:extLst>
          </p:cNvPr>
          <p:cNvSpPr/>
          <p:nvPr/>
        </p:nvSpPr>
        <p:spPr>
          <a:xfrm>
            <a:off x="3745095" y="3426063"/>
            <a:ext cx="489320" cy="50276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accent1">
                    <a:lumMod val="10000"/>
                  </a:schemeClr>
                </a:solidFill>
                <a:latin typeface="Titillium" panose="00000500000000000000" pitchFamily="50" charset="0"/>
              </a:rPr>
              <a:t>G</a:t>
            </a:r>
            <a:endParaRPr lang="fr-FR" dirty="0">
              <a:solidFill>
                <a:schemeClr val="accent1">
                  <a:lumMod val="10000"/>
                </a:schemeClr>
              </a:solidFill>
              <a:latin typeface="Titillium" panose="00000500000000000000" pitchFamily="50" charset="0"/>
            </a:endParaRPr>
          </a:p>
        </p:txBody>
      </p:sp>
      <p:sp>
        <p:nvSpPr>
          <p:cNvPr id="29" name="A">
            <a:extLst>
              <a:ext uri="{FF2B5EF4-FFF2-40B4-BE49-F238E27FC236}">
                <a16:creationId xmlns:a16="http://schemas.microsoft.com/office/drawing/2014/main" id="{A37CD6E6-C7B5-4536-98EB-2B451EC307E3}"/>
              </a:ext>
            </a:extLst>
          </p:cNvPr>
          <p:cNvSpPr/>
          <p:nvPr/>
        </p:nvSpPr>
        <p:spPr>
          <a:xfrm>
            <a:off x="156245" y="4499213"/>
            <a:ext cx="489320" cy="50276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accent1">
                    <a:lumMod val="10000"/>
                  </a:schemeClr>
                </a:solidFill>
                <a:latin typeface="Titillium" panose="00000500000000000000" pitchFamily="50" charset="0"/>
              </a:rPr>
              <a:t>A</a:t>
            </a:r>
            <a:endParaRPr lang="fr-FR" dirty="0">
              <a:solidFill>
                <a:schemeClr val="accent1">
                  <a:lumMod val="10000"/>
                </a:schemeClr>
              </a:solidFill>
              <a:latin typeface="Titillium" panose="00000500000000000000" pitchFamily="50" charset="0"/>
            </a:endParaRPr>
          </a:p>
        </p:txBody>
      </p:sp>
      <p:sp>
        <p:nvSpPr>
          <p:cNvPr id="30" name="D">
            <a:extLst>
              <a:ext uri="{FF2B5EF4-FFF2-40B4-BE49-F238E27FC236}">
                <a16:creationId xmlns:a16="http://schemas.microsoft.com/office/drawing/2014/main" id="{CE85171A-50AE-4577-ACB3-D11CDC28A9E7}"/>
              </a:ext>
            </a:extLst>
          </p:cNvPr>
          <p:cNvSpPr/>
          <p:nvPr/>
        </p:nvSpPr>
        <p:spPr>
          <a:xfrm>
            <a:off x="1589425" y="4499213"/>
            <a:ext cx="489320" cy="50276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accent1">
                    <a:lumMod val="10000"/>
                  </a:schemeClr>
                </a:solidFill>
                <a:latin typeface="Titillium" panose="00000500000000000000" pitchFamily="50" charset="0"/>
              </a:rPr>
              <a:t>D</a:t>
            </a:r>
            <a:endParaRPr lang="fr-FR" dirty="0">
              <a:solidFill>
                <a:schemeClr val="accent1">
                  <a:lumMod val="10000"/>
                </a:schemeClr>
              </a:solidFill>
              <a:latin typeface="Titillium" panose="00000500000000000000" pitchFamily="50" charset="0"/>
            </a:endParaRPr>
          </a:p>
        </p:txBody>
      </p:sp>
      <p:sp>
        <p:nvSpPr>
          <p:cNvPr id="31" name="I">
            <a:extLst>
              <a:ext uri="{FF2B5EF4-FFF2-40B4-BE49-F238E27FC236}">
                <a16:creationId xmlns:a16="http://schemas.microsoft.com/office/drawing/2014/main" id="{8848D16F-34E4-4D9C-A30B-AA3BD6C1E4B7}"/>
              </a:ext>
            </a:extLst>
          </p:cNvPr>
          <p:cNvSpPr/>
          <p:nvPr/>
        </p:nvSpPr>
        <p:spPr>
          <a:xfrm>
            <a:off x="4448985" y="4499213"/>
            <a:ext cx="489320" cy="50276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accent1">
                    <a:lumMod val="10000"/>
                  </a:schemeClr>
                </a:solidFill>
                <a:latin typeface="Titillium" panose="00000500000000000000" pitchFamily="50" charset="0"/>
              </a:rPr>
              <a:t>I</a:t>
            </a:r>
            <a:endParaRPr lang="fr-FR" dirty="0">
              <a:solidFill>
                <a:schemeClr val="accent1">
                  <a:lumMod val="10000"/>
                </a:schemeClr>
              </a:solidFill>
              <a:latin typeface="Titillium" panose="00000500000000000000" pitchFamily="50" charset="0"/>
            </a:endParaRPr>
          </a:p>
        </p:txBody>
      </p:sp>
      <p:sp>
        <p:nvSpPr>
          <p:cNvPr id="32" name="C">
            <a:extLst>
              <a:ext uri="{FF2B5EF4-FFF2-40B4-BE49-F238E27FC236}">
                <a16:creationId xmlns:a16="http://schemas.microsoft.com/office/drawing/2014/main" id="{7869B036-7FDF-4A7E-921C-5F802429B89F}"/>
              </a:ext>
            </a:extLst>
          </p:cNvPr>
          <p:cNvSpPr/>
          <p:nvPr/>
        </p:nvSpPr>
        <p:spPr>
          <a:xfrm>
            <a:off x="877120" y="5572363"/>
            <a:ext cx="489320" cy="50276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accent1">
                    <a:lumMod val="10000"/>
                  </a:schemeClr>
                </a:solidFill>
                <a:latin typeface="Titillium" panose="00000500000000000000" pitchFamily="50" charset="0"/>
              </a:rPr>
              <a:t>C</a:t>
            </a:r>
            <a:endParaRPr lang="fr-FR" dirty="0">
              <a:solidFill>
                <a:schemeClr val="accent1">
                  <a:lumMod val="10000"/>
                </a:schemeClr>
              </a:solidFill>
              <a:latin typeface="Titillium" panose="00000500000000000000" pitchFamily="50" charset="0"/>
            </a:endParaRPr>
          </a:p>
        </p:txBody>
      </p:sp>
      <p:sp>
        <p:nvSpPr>
          <p:cNvPr id="33" name="E">
            <a:extLst>
              <a:ext uri="{FF2B5EF4-FFF2-40B4-BE49-F238E27FC236}">
                <a16:creationId xmlns:a16="http://schemas.microsoft.com/office/drawing/2014/main" id="{260BCF9C-D1FC-4640-80E8-CCC1BD8E9EC3}"/>
              </a:ext>
            </a:extLst>
          </p:cNvPr>
          <p:cNvSpPr/>
          <p:nvPr/>
        </p:nvSpPr>
        <p:spPr>
          <a:xfrm>
            <a:off x="2304760" y="5572363"/>
            <a:ext cx="489320" cy="50276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accent1">
                    <a:lumMod val="10000"/>
                  </a:schemeClr>
                </a:solidFill>
                <a:latin typeface="Titillium" panose="00000500000000000000" pitchFamily="50" charset="0"/>
              </a:rPr>
              <a:t>E</a:t>
            </a:r>
            <a:endParaRPr lang="fr-FR" dirty="0">
              <a:solidFill>
                <a:schemeClr val="accent1">
                  <a:lumMod val="10000"/>
                </a:schemeClr>
              </a:solidFill>
              <a:latin typeface="Titillium" panose="00000500000000000000" pitchFamily="50" charset="0"/>
            </a:endParaRPr>
          </a:p>
        </p:txBody>
      </p:sp>
      <p:sp>
        <p:nvSpPr>
          <p:cNvPr id="34" name="H">
            <a:extLst>
              <a:ext uri="{FF2B5EF4-FFF2-40B4-BE49-F238E27FC236}">
                <a16:creationId xmlns:a16="http://schemas.microsoft.com/office/drawing/2014/main" id="{E1B35F9E-2788-458D-8205-7A7D49D2A1F7}"/>
              </a:ext>
            </a:extLst>
          </p:cNvPr>
          <p:cNvSpPr/>
          <p:nvPr/>
        </p:nvSpPr>
        <p:spPr>
          <a:xfrm>
            <a:off x="3732400" y="5572363"/>
            <a:ext cx="489320" cy="50276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accent1">
                    <a:lumMod val="10000"/>
                  </a:schemeClr>
                </a:solidFill>
                <a:latin typeface="Titillium" panose="00000500000000000000" pitchFamily="50" charset="0"/>
              </a:rPr>
              <a:t>H</a:t>
            </a:r>
            <a:endParaRPr lang="fr-FR" dirty="0">
              <a:solidFill>
                <a:schemeClr val="accent1">
                  <a:lumMod val="10000"/>
                </a:schemeClr>
              </a:solidFill>
              <a:latin typeface="Titillium" panose="00000500000000000000" pitchFamily="50" charset="0"/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A56578CA-CD12-4E46-9114-0F4546EA0245}"/>
              </a:ext>
            </a:extLst>
          </p:cNvPr>
          <p:cNvSpPr txBox="1"/>
          <p:nvPr/>
        </p:nvSpPr>
        <p:spPr>
          <a:xfrm>
            <a:off x="6359433" y="6348760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Pile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B10A5F68-1A10-4014-813D-C312101445E4}"/>
              </a:ext>
            </a:extLst>
          </p:cNvPr>
          <p:cNvGrpSpPr/>
          <p:nvPr/>
        </p:nvGrpSpPr>
        <p:grpSpPr>
          <a:xfrm>
            <a:off x="6279845" y="2275953"/>
            <a:ext cx="745978" cy="4025179"/>
            <a:chOff x="10515218" y="106836"/>
            <a:chExt cx="745978" cy="5669283"/>
          </a:xfrm>
        </p:grpSpPr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F2AE850B-0DA7-4773-8F68-33FCA12767D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680578" y="2941477"/>
              <a:ext cx="56692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0A4EF3FC-71AA-45FF-96BA-85EC1CB28EBB}"/>
                </a:ext>
              </a:extLst>
            </p:cNvPr>
            <p:cNvCxnSpPr>
              <a:cxnSpLocks/>
            </p:cNvCxnSpPr>
            <p:nvPr/>
          </p:nvCxnSpPr>
          <p:spPr>
            <a:xfrm>
              <a:off x="11261195" y="106839"/>
              <a:ext cx="1" cy="566928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99AEB8DA-3D3F-4B61-B190-B7227DBE6D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15218" y="5771093"/>
              <a:ext cx="745977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7" name="ZoneTexte 46">
            <a:extLst>
              <a:ext uri="{FF2B5EF4-FFF2-40B4-BE49-F238E27FC236}">
                <a16:creationId xmlns:a16="http://schemas.microsoft.com/office/drawing/2014/main" id="{885EC47D-C291-44F9-B24F-2E37725AD31A}"/>
              </a:ext>
            </a:extLst>
          </p:cNvPr>
          <p:cNvSpPr txBox="1"/>
          <p:nvPr/>
        </p:nvSpPr>
        <p:spPr>
          <a:xfrm>
            <a:off x="8325278" y="2290280"/>
            <a:ext cx="2733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Ordre de parcours préfixe :</a:t>
            </a:r>
          </a:p>
        </p:txBody>
      </p:sp>
      <p:sp>
        <p:nvSpPr>
          <p:cNvPr id="36" name="Sous-titre 2">
            <a:extLst>
              <a:ext uri="{FF2B5EF4-FFF2-40B4-BE49-F238E27FC236}">
                <a16:creationId xmlns:a16="http://schemas.microsoft.com/office/drawing/2014/main" id="{9178DA97-B305-4A08-9F10-9C782173C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6798" y="882873"/>
            <a:ext cx="9144001" cy="445771"/>
          </a:xfrm>
        </p:spPr>
        <p:txBody>
          <a:bodyPr/>
          <a:lstStyle/>
          <a:p>
            <a:r>
              <a:rPr lang="fr-FR" dirty="0"/>
              <a:t>OU DFS (DEPTH-FIRST SEARCH)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1D7866F-D8C5-44F1-A427-8EBB9B4E43D9}"/>
              </a:ext>
            </a:extLst>
          </p:cNvPr>
          <p:cNvSpPr/>
          <p:nvPr/>
        </p:nvSpPr>
        <p:spPr>
          <a:xfrm>
            <a:off x="350520" y="6570297"/>
            <a:ext cx="9237977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41">
              <a:lnSpc>
                <a:spcPct val="150000"/>
              </a:lnSpc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Ou bien on laisse l’ordinateur gérer la pile, en utilisant un algorithme </a:t>
            </a:r>
            <a:r>
              <a:rPr lang="fr-FR" sz="2000" i="1" dirty="0">
                <a:latin typeface="Titillium" panose="00000500000000000000" pitchFamily="50" charset="0"/>
              </a:rPr>
              <a:t>récursif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!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A5E8A98-B800-42D6-8A0A-9AD5B1383ABA}"/>
              </a:ext>
            </a:extLst>
          </p:cNvPr>
          <p:cNvSpPr/>
          <p:nvPr/>
        </p:nvSpPr>
        <p:spPr>
          <a:xfrm>
            <a:off x="6367084" y="5617353"/>
            <a:ext cx="571500" cy="59905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accent1">
                    <a:lumMod val="10000"/>
                  </a:schemeClr>
                </a:solidFill>
                <a:latin typeface="Titillium" panose="00000500000000000000" pitchFamily="50" charset="0"/>
              </a:rPr>
              <a:t>F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223203D-DA0B-4444-AC5A-EC49325893D8}"/>
              </a:ext>
            </a:extLst>
          </p:cNvPr>
          <p:cNvSpPr/>
          <p:nvPr/>
        </p:nvSpPr>
        <p:spPr>
          <a:xfrm>
            <a:off x="8204728" y="2714047"/>
            <a:ext cx="571500" cy="59905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accent1">
                    <a:lumMod val="10000"/>
                  </a:schemeClr>
                </a:solidFill>
                <a:latin typeface="Titillium" panose="00000500000000000000" pitchFamily="50" charset="0"/>
              </a:rPr>
              <a:t>F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A5E8A98-B800-42D6-8A0A-9AD5B1383ABA}"/>
              </a:ext>
            </a:extLst>
          </p:cNvPr>
          <p:cNvSpPr/>
          <p:nvPr/>
        </p:nvSpPr>
        <p:spPr>
          <a:xfrm>
            <a:off x="6368122" y="5617738"/>
            <a:ext cx="571500" cy="59905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accent1">
                    <a:lumMod val="10000"/>
                  </a:schemeClr>
                </a:solidFill>
                <a:latin typeface="Titillium" panose="00000500000000000000" pitchFamily="50" charset="0"/>
              </a:rPr>
              <a:t>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A5E8A98-B800-42D6-8A0A-9AD5B1383ABA}"/>
              </a:ext>
            </a:extLst>
          </p:cNvPr>
          <p:cNvSpPr/>
          <p:nvPr/>
        </p:nvSpPr>
        <p:spPr>
          <a:xfrm>
            <a:off x="6368004" y="4947051"/>
            <a:ext cx="571500" cy="59905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accent1">
                    <a:lumMod val="10000"/>
                  </a:schemeClr>
                </a:solidFill>
                <a:latin typeface="Titillium" panose="00000500000000000000" pitchFamily="50" charset="0"/>
              </a:rPr>
              <a:t>B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223203D-DA0B-4444-AC5A-EC49325893D8}"/>
              </a:ext>
            </a:extLst>
          </p:cNvPr>
          <p:cNvSpPr/>
          <p:nvPr/>
        </p:nvSpPr>
        <p:spPr>
          <a:xfrm>
            <a:off x="8932204" y="2699299"/>
            <a:ext cx="571500" cy="59905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accent1">
                    <a:lumMod val="10000"/>
                  </a:schemeClr>
                </a:solidFill>
                <a:latin typeface="Titillium" panose="00000500000000000000" pitchFamily="50" charset="0"/>
              </a:rPr>
              <a:t>B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A5E8A98-B800-42D6-8A0A-9AD5B1383ABA}"/>
              </a:ext>
            </a:extLst>
          </p:cNvPr>
          <p:cNvSpPr/>
          <p:nvPr/>
        </p:nvSpPr>
        <p:spPr>
          <a:xfrm>
            <a:off x="6368653" y="4942097"/>
            <a:ext cx="571500" cy="59905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accent1">
                    <a:lumMod val="10000"/>
                  </a:schemeClr>
                </a:solidFill>
                <a:latin typeface="Titillium" panose="00000500000000000000" pitchFamily="50" charset="0"/>
              </a:rPr>
              <a:t>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A5E8A98-B800-42D6-8A0A-9AD5B1383ABA}"/>
              </a:ext>
            </a:extLst>
          </p:cNvPr>
          <p:cNvSpPr/>
          <p:nvPr/>
        </p:nvSpPr>
        <p:spPr>
          <a:xfrm>
            <a:off x="6367084" y="4270967"/>
            <a:ext cx="571500" cy="59905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accent1">
                    <a:lumMod val="10000"/>
                  </a:schemeClr>
                </a:solidFill>
                <a:latin typeface="Titillium" panose="00000500000000000000" pitchFamily="50" charset="0"/>
              </a:rPr>
              <a:t>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223203D-DA0B-4444-AC5A-EC49325893D8}"/>
              </a:ext>
            </a:extLst>
          </p:cNvPr>
          <p:cNvSpPr/>
          <p:nvPr/>
        </p:nvSpPr>
        <p:spPr>
          <a:xfrm>
            <a:off x="9645542" y="2699298"/>
            <a:ext cx="571500" cy="59905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accent1">
                    <a:lumMod val="10000"/>
                  </a:schemeClr>
                </a:solidFill>
                <a:latin typeface="Titillium" panose="00000500000000000000" pitchFamily="50" charset="0"/>
              </a:rPr>
              <a:t>A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223203D-DA0B-4444-AC5A-EC49325893D8}"/>
              </a:ext>
            </a:extLst>
          </p:cNvPr>
          <p:cNvSpPr/>
          <p:nvPr/>
        </p:nvSpPr>
        <p:spPr>
          <a:xfrm>
            <a:off x="10345578" y="2703999"/>
            <a:ext cx="571500" cy="59905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accent1">
                    <a:lumMod val="10000"/>
                  </a:schemeClr>
                </a:solidFill>
                <a:latin typeface="Titillium" panose="00000500000000000000" pitchFamily="50" charset="0"/>
              </a:rPr>
              <a:t>D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223203D-DA0B-4444-AC5A-EC49325893D8}"/>
              </a:ext>
            </a:extLst>
          </p:cNvPr>
          <p:cNvSpPr/>
          <p:nvPr/>
        </p:nvSpPr>
        <p:spPr>
          <a:xfrm>
            <a:off x="11045614" y="2699297"/>
            <a:ext cx="571500" cy="59905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accent1">
                    <a:lumMod val="10000"/>
                  </a:schemeClr>
                </a:solidFill>
                <a:latin typeface="Titillium" panose="00000500000000000000" pitchFamily="50" charset="0"/>
              </a:rPr>
              <a:t>C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223203D-DA0B-4444-AC5A-EC49325893D8}"/>
              </a:ext>
            </a:extLst>
          </p:cNvPr>
          <p:cNvSpPr/>
          <p:nvPr/>
        </p:nvSpPr>
        <p:spPr>
          <a:xfrm>
            <a:off x="8576321" y="3526083"/>
            <a:ext cx="571500" cy="59905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accent1">
                    <a:lumMod val="10000"/>
                  </a:schemeClr>
                </a:solidFill>
                <a:latin typeface="Titillium" panose="00000500000000000000" pitchFamily="50" charset="0"/>
              </a:rPr>
              <a:t>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223203D-DA0B-4444-AC5A-EC49325893D8}"/>
              </a:ext>
            </a:extLst>
          </p:cNvPr>
          <p:cNvSpPr/>
          <p:nvPr/>
        </p:nvSpPr>
        <p:spPr>
          <a:xfrm>
            <a:off x="9289659" y="3526082"/>
            <a:ext cx="571500" cy="59905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accent1">
                    <a:lumMod val="10000"/>
                  </a:schemeClr>
                </a:solidFill>
                <a:latin typeface="Titillium" panose="00000500000000000000" pitchFamily="50" charset="0"/>
              </a:rPr>
              <a:t>G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223203D-DA0B-4444-AC5A-EC49325893D8}"/>
              </a:ext>
            </a:extLst>
          </p:cNvPr>
          <p:cNvSpPr/>
          <p:nvPr/>
        </p:nvSpPr>
        <p:spPr>
          <a:xfrm>
            <a:off x="9989695" y="3530783"/>
            <a:ext cx="571500" cy="59905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accent1">
                    <a:lumMod val="10000"/>
                  </a:schemeClr>
                </a:solidFill>
                <a:latin typeface="Titillium" panose="00000500000000000000" pitchFamily="50" charset="0"/>
              </a:rPr>
              <a:t>H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223203D-DA0B-4444-AC5A-EC49325893D8}"/>
              </a:ext>
            </a:extLst>
          </p:cNvPr>
          <p:cNvSpPr/>
          <p:nvPr/>
        </p:nvSpPr>
        <p:spPr>
          <a:xfrm>
            <a:off x="10002997" y="3526082"/>
            <a:ext cx="571500" cy="59905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accent1">
                    <a:lumMod val="10000"/>
                  </a:schemeClr>
                </a:solidFill>
                <a:latin typeface="Titillium" panose="00000500000000000000" pitchFamily="50" charset="0"/>
              </a:rPr>
              <a:t>I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223203D-DA0B-4444-AC5A-EC49325893D8}"/>
              </a:ext>
            </a:extLst>
          </p:cNvPr>
          <p:cNvSpPr/>
          <p:nvPr/>
        </p:nvSpPr>
        <p:spPr>
          <a:xfrm>
            <a:off x="10719966" y="3523023"/>
            <a:ext cx="571500" cy="59905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accent1">
                    <a:lumMod val="10000"/>
                  </a:schemeClr>
                </a:solidFill>
                <a:latin typeface="Titillium" panose="00000500000000000000" pitchFamily="50" charset="0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206139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CBB9F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4E3E"/>
                                      </p:to>
                                    </p:animClr>
                                    <p:set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CBB9F"/>
                                      </p:to>
                                    </p:animClr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CBB9F"/>
                                      </p:to>
                                    </p:animClr>
                                    <p:set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4E3E"/>
                                      </p:to>
                                    </p:animClr>
                                    <p:set>
                                      <p:cBhvr>
                                        <p:cTn id="4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"/>
                            </p:stCondLst>
                            <p:childTnLst>
                              <p:par>
                                <p:cTn id="5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CBB9F"/>
                                      </p:to>
                                    </p:animClr>
                                    <p:set>
                                      <p:cBhvr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CBB9F"/>
                                      </p:to>
                                    </p:animClr>
                                    <p:set>
                                      <p:cBhvr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4E3E"/>
                                      </p:to>
                                    </p:animClr>
                                    <p:set>
                                      <p:cBhvr>
                                        <p:cTn id="8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40" grpId="0" animBg="1"/>
      <p:bldP spid="41" grpId="0" animBg="1"/>
      <p:bldP spid="41" grpId="1" animBg="1"/>
      <p:bldP spid="42" grpId="0" animBg="1"/>
      <p:bldP spid="42" grpId="1" animBg="1"/>
      <p:bldP spid="43" grpId="0" animBg="1"/>
      <p:bldP spid="46" grpId="0" animBg="1"/>
      <p:bldP spid="46" grpId="1" animBg="1"/>
      <p:bldP spid="48" grpId="0" animBg="1"/>
      <p:bldP spid="48" grpId="1" animBg="1"/>
      <p:bldP spid="50" grpId="0" animBg="1"/>
      <p:bldP spid="53" grpId="0" animBg="1"/>
      <p:bldP spid="54" grpId="0" animBg="1"/>
      <p:bldP spid="56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noProof="0" dirty="0">
                <a:latin typeface="Titillium Lt" panose="00000400000000000000" pitchFamily="50" charset="0"/>
              </a:rPr>
              <a:t>Arbre binaire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CCB13F18-A32D-40F8-92A2-4CABB04772E8}" type="slidenum">
              <a:rPr lang="bg-BG" smtClean="0"/>
              <a:pPr algn="ctr"/>
              <a:t>13</a:t>
            </a:fld>
            <a:endParaRPr lang="bg-B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D7866F-D8C5-44F1-A427-8EBB9B4E43D9}"/>
              </a:ext>
            </a:extLst>
          </p:cNvPr>
          <p:cNvSpPr/>
          <p:nvPr/>
        </p:nvSpPr>
        <p:spPr>
          <a:xfrm>
            <a:off x="350521" y="1717129"/>
            <a:ext cx="11414760" cy="1887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41">
              <a:lnSpc>
                <a:spcPct val="150000"/>
              </a:lnSpc>
            </a:pPr>
            <a:r>
              <a:rPr lang="fr-FR" sz="2000" dirty="0">
                <a:latin typeface="Titillium" panose="00000500000000000000" pitchFamily="50" charset="0"/>
              </a:rPr>
              <a:t>Arbre binaire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: chaque nœud a </a:t>
            </a:r>
            <a:r>
              <a:rPr lang="fr-FR" sz="2000" dirty="0">
                <a:solidFill>
                  <a:schemeClr val="tx2"/>
                </a:solidFill>
                <a:latin typeface="Titillium" panose="00000500000000000000" pitchFamily="50" charset="0"/>
              </a:rPr>
              <a:t>au plus deux enfants</a:t>
            </a:r>
          </a:p>
          <a:p>
            <a:pPr marL="182541">
              <a:lnSpc>
                <a:spcPct val="150000"/>
              </a:lnSpc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Arbre binaire </a:t>
            </a:r>
            <a:r>
              <a:rPr lang="fr-FR" sz="2000" dirty="0">
                <a:latin typeface="Titillium" panose="00000500000000000000" pitchFamily="50" charset="0"/>
              </a:rPr>
              <a:t>strict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: chaque nœud possède </a:t>
            </a:r>
            <a:r>
              <a:rPr lang="fr-FR" sz="2000" dirty="0">
                <a:solidFill>
                  <a:schemeClr val="tx2"/>
                </a:solidFill>
                <a:latin typeface="Titillium" panose="00000500000000000000" pitchFamily="50" charset="0"/>
              </a:rPr>
              <a:t>0 ou 2 enfants</a:t>
            </a:r>
          </a:p>
          <a:p>
            <a:pPr marL="182541">
              <a:lnSpc>
                <a:spcPct val="150000"/>
              </a:lnSpc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Arbre binaire </a:t>
            </a:r>
            <a:r>
              <a:rPr lang="fr-FR" sz="2000" dirty="0">
                <a:latin typeface="Titillium" panose="00000500000000000000" pitchFamily="50" charset="0"/>
              </a:rPr>
              <a:t>parfait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: arbre binaire strict où toutes les feuilles sont à la même profondeur</a:t>
            </a:r>
            <a:endParaRPr lang="fr-FR" sz="2000" dirty="0">
              <a:solidFill>
                <a:schemeClr val="tx2"/>
              </a:solidFill>
              <a:latin typeface="Titillium" panose="00000500000000000000" pitchFamily="50" charset="0"/>
            </a:endParaRPr>
          </a:p>
          <a:p>
            <a:pPr marL="182541">
              <a:lnSpc>
                <a:spcPct val="150000"/>
              </a:lnSpc>
            </a:pPr>
            <a:endParaRPr lang="fr-FR" sz="2000" dirty="0">
              <a:solidFill>
                <a:schemeClr val="tx2"/>
              </a:solidFill>
              <a:latin typeface="Titillium" panose="00000500000000000000" pitchFamily="50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E352833-41E5-4E73-9809-BCA43F9C3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05" y="3604890"/>
            <a:ext cx="2961238" cy="228669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0A55C37-1FEE-4C69-AE48-ED37A946C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1848" y="3604890"/>
            <a:ext cx="3012083" cy="228669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37BD36C-B6BE-4796-8AB5-7F54DBEC46B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99236" y="3585840"/>
            <a:ext cx="3117459" cy="180042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1811CC26-B514-4C8D-A539-13569DEC7674}"/>
              </a:ext>
            </a:extLst>
          </p:cNvPr>
          <p:cNvSpPr txBox="1"/>
          <p:nvPr/>
        </p:nvSpPr>
        <p:spPr>
          <a:xfrm>
            <a:off x="1246961" y="6032500"/>
            <a:ext cx="2017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Arbre binaire non strict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80857573-F0A9-43DD-A6A6-D72D182CDDDE}"/>
              </a:ext>
            </a:extLst>
          </p:cNvPr>
          <p:cNvSpPr txBox="1"/>
          <p:nvPr/>
        </p:nvSpPr>
        <p:spPr>
          <a:xfrm>
            <a:off x="5224467" y="6032500"/>
            <a:ext cx="1666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Arbre binaire strict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45663CCA-9B35-45E6-B67B-C9353E9042A5}"/>
              </a:ext>
            </a:extLst>
          </p:cNvPr>
          <p:cNvSpPr txBox="1"/>
          <p:nvPr/>
        </p:nvSpPr>
        <p:spPr>
          <a:xfrm>
            <a:off x="8958135" y="6032500"/>
            <a:ext cx="179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Arbre binaire parfait</a:t>
            </a:r>
          </a:p>
        </p:txBody>
      </p:sp>
      <p:sp>
        <p:nvSpPr>
          <p:cNvPr id="52" name="Sous-titre 2">
            <a:extLst>
              <a:ext uri="{FF2B5EF4-FFF2-40B4-BE49-F238E27FC236}">
                <a16:creationId xmlns:a16="http://schemas.microsoft.com/office/drawing/2014/main" id="{34104D5E-56DD-49A4-ABEB-07D136EBD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6798" y="882873"/>
            <a:ext cx="9144001" cy="445771"/>
          </a:xfrm>
        </p:spPr>
        <p:txBody>
          <a:bodyPr/>
          <a:lstStyle/>
          <a:p>
            <a:r>
              <a:rPr lang="fr-FR" dirty="0"/>
              <a:t>DEFINITIONS</a:t>
            </a:r>
          </a:p>
        </p:txBody>
      </p:sp>
    </p:spTree>
    <p:extLst>
      <p:ext uri="{BB962C8B-B14F-4D97-AF65-F5344CB8AC3E}">
        <p14:creationId xmlns:p14="http://schemas.microsoft.com/office/powerpoint/2010/main" val="2255983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noProof="0" dirty="0">
                <a:latin typeface="Titillium Lt" panose="00000400000000000000" pitchFamily="50" charset="0"/>
              </a:rPr>
              <a:t>Arbre binaire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CCB13F18-A32D-40F8-92A2-4CABB04772E8}" type="slidenum">
              <a:rPr lang="bg-BG" smtClean="0"/>
              <a:pPr algn="ctr"/>
              <a:t>14</a:t>
            </a:fld>
            <a:endParaRPr lang="bg-B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D7866F-D8C5-44F1-A427-8EBB9B4E43D9}"/>
              </a:ext>
            </a:extLst>
          </p:cNvPr>
          <p:cNvSpPr/>
          <p:nvPr/>
        </p:nvSpPr>
        <p:spPr>
          <a:xfrm>
            <a:off x="350521" y="1717129"/>
            <a:ext cx="11414760" cy="53502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41">
              <a:lnSpc>
                <a:spcPct val="150000"/>
              </a:lnSpc>
            </a:pPr>
            <a:r>
              <a:rPr lang="fr-FR" sz="2000" dirty="0">
                <a:latin typeface="Titillium" panose="00000500000000000000" pitchFamily="50" charset="0"/>
              </a:rPr>
              <a:t>Propriété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: n’importe quel arbre peut être transformé en arbre binaire</a:t>
            </a:r>
          </a:p>
          <a:p>
            <a:pPr marL="182541">
              <a:lnSpc>
                <a:spcPct val="150000"/>
              </a:lnSpc>
            </a:pPr>
            <a:r>
              <a:rPr lang="fr-FR" dirty="0">
                <a:solidFill>
                  <a:schemeClr val="tx2"/>
                </a:solidFill>
                <a:latin typeface="Titillium" panose="00000500000000000000" pitchFamily="50" charset="0"/>
              </a:rPr>
              <a:t>	Principe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:</a:t>
            </a:r>
          </a:p>
          <a:p>
            <a:pPr marL="925491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chaque nœud N de l’arbre de gauche est associé</a:t>
            </a:r>
          </a:p>
          <a:p>
            <a:pPr marL="639741" lvl="1">
              <a:lnSpc>
                <a:spcPct val="150000"/>
              </a:lnSpc>
            </a:pPr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	à un nœud N’ dans l’arbre de droite</a:t>
            </a:r>
          </a:p>
          <a:p>
            <a:pPr marL="925491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le fils gauche de N’ est le fis gauche de N</a:t>
            </a:r>
          </a:p>
          <a:p>
            <a:pPr marL="925491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le fils droit de N’ est le frère suivant de N</a:t>
            </a:r>
          </a:p>
          <a:p>
            <a:pPr marL="182541">
              <a:lnSpc>
                <a:spcPct val="150000"/>
              </a:lnSpc>
            </a:pPr>
            <a:endParaRPr lang="fr-FR" sz="20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  <a:p>
            <a:pPr marL="182541">
              <a:lnSpc>
                <a:spcPct val="150000"/>
              </a:lnSpc>
            </a:pPr>
            <a:endParaRPr lang="fr-FR" sz="20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  <a:p>
            <a:pPr marL="182541">
              <a:lnSpc>
                <a:spcPct val="150000"/>
              </a:lnSpc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Principaux </a:t>
            </a:r>
            <a:r>
              <a:rPr lang="fr-FR" sz="2000" dirty="0">
                <a:latin typeface="Titillium" panose="00000500000000000000" pitchFamily="50" charset="0"/>
              </a:rPr>
              <a:t>intérêts des arbres binaires :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</a:t>
            </a:r>
          </a:p>
          <a:p>
            <a:pPr marL="52544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modélisent les processus de décision « oui / non »</a:t>
            </a:r>
          </a:p>
          <a:p>
            <a:pPr marL="52544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utilisés en compression de données (</a:t>
            </a:r>
            <a:r>
              <a:rPr lang="fr-FR" sz="2000" dirty="0">
                <a:solidFill>
                  <a:schemeClr val="bg2"/>
                </a:solidFill>
                <a:latin typeface="Titillium" panose="00000500000000000000" pitchFamily="50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Codage de </a:t>
            </a:r>
            <a:r>
              <a:rPr lang="fr-FR" sz="2000" dirty="0" err="1">
                <a:solidFill>
                  <a:schemeClr val="bg2"/>
                </a:solidFill>
                <a:latin typeface="Titillium" panose="00000500000000000000" pitchFamily="50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Huffman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)</a:t>
            </a:r>
          </a:p>
          <a:p>
            <a:pPr marL="52544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permettent d’étendre la recherche dichotomique à des structures de données non linéaires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F173210-41E2-4682-9C31-25534A32EAE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82498" y="2477957"/>
            <a:ext cx="5175422" cy="3234639"/>
          </a:xfrm>
          <a:prstGeom prst="rect">
            <a:avLst/>
          </a:prstGeom>
        </p:spPr>
      </p:pic>
      <p:sp>
        <p:nvSpPr>
          <p:cNvPr id="9" name="Sous-titre 2">
            <a:extLst>
              <a:ext uri="{FF2B5EF4-FFF2-40B4-BE49-F238E27FC236}">
                <a16:creationId xmlns:a16="http://schemas.microsoft.com/office/drawing/2014/main" id="{22A8601A-E6D1-4485-9B63-80F859BEE0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6798" y="882873"/>
            <a:ext cx="9144001" cy="445771"/>
          </a:xfrm>
        </p:spPr>
        <p:txBody>
          <a:bodyPr/>
          <a:lstStyle/>
          <a:p>
            <a:r>
              <a:rPr lang="fr-FR" dirty="0"/>
              <a:t>INTERÊTS</a:t>
            </a:r>
          </a:p>
        </p:txBody>
      </p:sp>
    </p:spTree>
    <p:extLst>
      <p:ext uri="{BB962C8B-B14F-4D97-AF65-F5344CB8AC3E}">
        <p14:creationId xmlns:p14="http://schemas.microsoft.com/office/powerpoint/2010/main" val="2368067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noProof="0" dirty="0">
                <a:latin typeface="Titillium Lt" panose="00000400000000000000" pitchFamily="50" charset="0"/>
              </a:rPr>
              <a:t>Arbre binaire de recherche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CCB13F18-A32D-40F8-92A2-4CABB04772E8}" type="slidenum">
              <a:rPr lang="bg-BG" smtClean="0"/>
              <a:pPr algn="ctr"/>
              <a:t>15</a:t>
            </a:fld>
            <a:endParaRPr lang="bg-B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D7866F-D8C5-44F1-A427-8EBB9B4E43D9}"/>
              </a:ext>
            </a:extLst>
          </p:cNvPr>
          <p:cNvSpPr/>
          <p:nvPr/>
        </p:nvSpPr>
        <p:spPr>
          <a:xfrm>
            <a:off x="350521" y="1717129"/>
            <a:ext cx="11414760" cy="4196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41">
              <a:lnSpc>
                <a:spcPct val="150000"/>
              </a:lnSpc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Arbre binaire dans lequel tout nœud interne possède :</a:t>
            </a:r>
          </a:p>
          <a:p>
            <a:pPr marL="982641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une valeur supérieure à son fils gauche</a:t>
            </a:r>
          </a:p>
          <a:p>
            <a:pPr marL="982641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une valeur inférieure à son fils droit</a:t>
            </a:r>
            <a:endParaRPr lang="fr-FR" sz="2000" dirty="0">
              <a:solidFill>
                <a:schemeClr val="tx2"/>
              </a:solidFill>
              <a:latin typeface="Titillium" panose="00000500000000000000" pitchFamily="50" charset="0"/>
            </a:endParaRPr>
          </a:p>
          <a:p>
            <a:pPr marL="182541">
              <a:lnSpc>
                <a:spcPct val="150000"/>
              </a:lnSpc>
            </a:pPr>
            <a:endParaRPr lang="fr-FR" sz="2000" dirty="0">
              <a:solidFill>
                <a:schemeClr val="tx2"/>
              </a:solidFill>
              <a:latin typeface="Titillium" panose="00000500000000000000" pitchFamily="50" charset="0"/>
            </a:endParaRPr>
          </a:p>
          <a:p>
            <a:pPr marL="182541">
              <a:lnSpc>
                <a:spcPct val="150000"/>
              </a:lnSpc>
            </a:pPr>
            <a:r>
              <a:rPr lang="fr-FR" sz="2000" dirty="0">
                <a:solidFill>
                  <a:schemeClr val="tx2"/>
                </a:solidFill>
              </a:rPr>
              <a:t>💡 </a:t>
            </a:r>
            <a:r>
              <a:rPr lang="fr-FR" sz="2000" dirty="0">
                <a:solidFill>
                  <a:schemeClr val="tx2"/>
                </a:solidFill>
                <a:latin typeface="Titillium" panose="00000500000000000000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Intérêt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: permet de rapidement (</a:t>
            </a:r>
            <a:r>
              <a:rPr lang="fr-FR" sz="2000" i="1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O(log n) en moyenne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</a:p>
          <a:p>
            <a:pPr marL="52544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insérer une valeur</a:t>
            </a:r>
          </a:p>
          <a:p>
            <a:pPr marL="52544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rechercher une valeur</a:t>
            </a:r>
          </a:p>
          <a:p>
            <a:pPr marL="52544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supprimer une valeur</a:t>
            </a:r>
          </a:p>
          <a:p>
            <a:pPr marL="182541">
              <a:lnSpc>
                <a:spcPct val="150000"/>
              </a:lnSpc>
            </a:pPr>
            <a:r>
              <a:rPr lang="fr-FR" sz="2000" dirty="0">
                <a:solidFill>
                  <a:schemeClr val="bg2"/>
                </a:solidFill>
                <a:latin typeface="Titillium" panose="00000500000000000000" pitchFamily="50" charset="0"/>
                <a:ea typeface="Arial Unicode MS" panose="020B0604020202020204" pitchFamily="34" charset="-128"/>
                <a:cs typeface="Arial Unicode MS" panose="020B0604020202020204" pitchFamily="34" charset="-128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Démo</a:t>
            </a:r>
            <a:endParaRPr lang="fr-FR" sz="2000" dirty="0">
              <a:solidFill>
                <a:schemeClr val="bg2"/>
              </a:solidFill>
              <a:latin typeface="Titillium" panose="00000500000000000000" pitchFamily="50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22A8601A-E6D1-4485-9B63-80F859BEE0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6798" y="882873"/>
            <a:ext cx="9144001" cy="445771"/>
          </a:xfrm>
        </p:spPr>
        <p:txBody>
          <a:bodyPr/>
          <a:lstStyle/>
          <a:p>
            <a:r>
              <a:rPr lang="fr-FR" dirty="0"/>
              <a:t>DEFINITION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758F8D2-A8AA-41B3-94F2-D68B076C7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3835" y="1751422"/>
            <a:ext cx="3824703" cy="295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011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noProof="0" dirty="0">
                <a:latin typeface="Titillium Lt" panose="00000400000000000000" pitchFamily="50" charset="0"/>
              </a:rPr>
              <a:t>Arbre binaire de recherche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CCB13F18-A32D-40F8-92A2-4CABB04772E8}" type="slidenum">
              <a:rPr lang="bg-BG" smtClean="0"/>
              <a:pPr algn="ctr"/>
              <a:t>16</a:t>
            </a:fld>
            <a:endParaRPr lang="bg-B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D7866F-D8C5-44F1-A427-8EBB9B4E43D9}"/>
              </a:ext>
            </a:extLst>
          </p:cNvPr>
          <p:cNvSpPr/>
          <p:nvPr/>
        </p:nvSpPr>
        <p:spPr>
          <a:xfrm>
            <a:off x="350521" y="1717129"/>
            <a:ext cx="7940863" cy="512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41">
              <a:lnSpc>
                <a:spcPct val="150000"/>
              </a:lnSpc>
            </a:pPr>
            <a:r>
              <a:rPr lang="fr-FR" sz="2000" dirty="0">
                <a:solidFill>
                  <a:schemeClr val="bg1"/>
                </a:solidFill>
                <a:latin typeface="Titillium" panose="00000500000000000000" pitchFamily="50" charset="0"/>
              </a:rPr>
              <a:t>Insertion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et </a:t>
            </a:r>
            <a:r>
              <a:rPr lang="fr-FR" sz="2000" dirty="0">
                <a:solidFill>
                  <a:schemeClr val="bg1"/>
                </a:solidFill>
                <a:latin typeface="Titillium" panose="00000500000000000000" pitchFamily="50" charset="0"/>
              </a:rPr>
              <a:t>recherche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: simples à implémenter</a:t>
            </a:r>
            <a:endParaRPr lang="fr-FR" sz="2000" dirty="0">
              <a:solidFill>
                <a:schemeClr val="tx2"/>
              </a:solidFill>
              <a:latin typeface="Titillium" panose="00000500000000000000" pitchFamily="50" charset="0"/>
            </a:endParaRPr>
          </a:p>
          <a:p>
            <a:pPr marL="182541">
              <a:lnSpc>
                <a:spcPct val="150000"/>
              </a:lnSpc>
            </a:pPr>
            <a:r>
              <a:rPr lang="fr-FR" sz="2000" dirty="0">
                <a:latin typeface="Titillium" panose="00000500000000000000" pitchFamily="50" charset="0"/>
              </a:rPr>
              <a:t>Suppression :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plusieurs cas à prendre en compte</a:t>
            </a:r>
          </a:p>
          <a:p>
            <a:pPr marL="982641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Suppression d’une feuille : il suffit de l’enlever de l’arbre</a:t>
            </a:r>
          </a:p>
          <a:p>
            <a:pPr marL="982641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Suppression d’un nœud avec un fils unique : on le remplace par son fils</a:t>
            </a:r>
          </a:p>
          <a:p>
            <a:pPr marL="982641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Suppression d’un nœud </a:t>
            </a:r>
            <a:r>
              <a:rPr lang="fr-FR" i="1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N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avec deux enfants : deux possibilités :</a:t>
            </a:r>
          </a:p>
          <a:p>
            <a:pPr marL="1439841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on échange </a:t>
            </a:r>
            <a:r>
              <a:rPr lang="fr-FR" i="1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N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avec son </a:t>
            </a:r>
            <a:r>
              <a:rPr lang="fr-FR" i="1" dirty="0">
                <a:solidFill>
                  <a:schemeClr val="bg1"/>
                </a:solidFill>
                <a:latin typeface="Titillium" panose="00000500000000000000" pitchFamily="50" charset="0"/>
              </a:rPr>
              <a:t>successeur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le plus proche </a:t>
            </a:r>
            <a:br>
              <a:rPr lang="fr-FR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</a:br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(le nœud le plus à gauche du sous-arbre droit)</a:t>
            </a:r>
          </a:p>
          <a:p>
            <a:pPr marL="1439841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ou on échange </a:t>
            </a:r>
            <a:r>
              <a:rPr lang="fr-FR" i="1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N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avec son </a:t>
            </a:r>
            <a:r>
              <a:rPr lang="fr-FR" i="1" dirty="0">
                <a:solidFill>
                  <a:schemeClr val="bg1"/>
                </a:solidFill>
                <a:latin typeface="Titillium" panose="00000500000000000000" pitchFamily="50" charset="0"/>
              </a:rPr>
              <a:t>prédécesseur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le plus proche</a:t>
            </a:r>
            <a:br>
              <a:rPr lang="fr-FR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</a:br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(le nœud le plus à droite du sous-arbre gauche)</a:t>
            </a:r>
          </a:p>
          <a:p>
            <a:pPr marL="1439841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puis on recommence la suppression de </a:t>
            </a:r>
            <a:r>
              <a:rPr lang="fr-FR" i="1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N</a:t>
            </a:r>
            <a:br>
              <a:rPr lang="fr-FR" i="1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</a:br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(qui a à présent 0 ou 1 seul nœud fils)</a:t>
            </a:r>
          </a:p>
          <a:p>
            <a:pPr marL="1096941" lvl="2">
              <a:lnSpc>
                <a:spcPct val="150000"/>
              </a:lnSpc>
            </a:pPr>
            <a:r>
              <a:rPr lang="fr-FR" dirty="0">
                <a:solidFill>
                  <a:schemeClr val="tx2"/>
                </a:solidFill>
              </a:rPr>
              <a:t>💡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On conserve ainsi un arbre binaire de recherche</a:t>
            </a: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22A8601A-E6D1-4485-9B63-80F859BEE0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6798" y="882873"/>
            <a:ext cx="9144001" cy="445771"/>
          </a:xfrm>
        </p:spPr>
        <p:txBody>
          <a:bodyPr/>
          <a:lstStyle/>
          <a:p>
            <a:r>
              <a:rPr lang="fr-FR" dirty="0"/>
              <a:t>OPERATIONS ELEMENTAIRES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16544B8-8DA4-44C9-A80C-AA0D0041B43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37638" y="5164283"/>
            <a:ext cx="5415074" cy="167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60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noProof="0" dirty="0">
                <a:latin typeface="Titillium Lt" panose="00000400000000000000" pitchFamily="50" charset="0"/>
              </a:rPr>
              <a:t>Arbre binaire de recherche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CCB13F18-A32D-40F8-92A2-4CABB04772E8}" type="slidenum">
              <a:rPr lang="bg-BG" smtClean="0"/>
              <a:pPr algn="ctr"/>
              <a:t>17</a:t>
            </a:fld>
            <a:endParaRPr lang="bg-BG" dirty="0"/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22A8601A-E6D1-4485-9B63-80F859BEE0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6798" y="882873"/>
            <a:ext cx="9144001" cy="445771"/>
          </a:xfrm>
        </p:spPr>
        <p:txBody>
          <a:bodyPr/>
          <a:lstStyle/>
          <a:p>
            <a:r>
              <a:rPr lang="fr-FR" dirty="0"/>
              <a:t>ARBRE DEGENERE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A59757-7114-4935-8716-D803FA13DAF7}"/>
              </a:ext>
            </a:extLst>
          </p:cNvPr>
          <p:cNvSpPr/>
          <p:nvPr/>
        </p:nvSpPr>
        <p:spPr>
          <a:xfrm>
            <a:off x="350521" y="1717129"/>
            <a:ext cx="11363684" cy="4657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41">
              <a:lnSpc>
                <a:spcPct val="150000"/>
              </a:lnSpc>
            </a:pPr>
            <a:r>
              <a:rPr lang="fr-FR" sz="2000" dirty="0">
                <a:latin typeface="Titillium" panose="00000500000000000000" pitchFamily="50" charset="0"/>
              </a:rPr>
              <a:t>Cas pathologique :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on insère des valeurs </a:t>
            </a:r>
            <a:r>
              <a:rPr lang="fr-FR" sz="2000" i="1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triées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dans un arbre binaire de recherche</a:t>
            </a:r>
          </a:p>
          <a:p>
            <a:pPr marL="182541">
              <a:lnSpc>
                <a:spcPct val="150000"/>
              </a:lnSpc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	</a:t>
            </a:r>
            <a:r>
              <a:rPr lang="fr-FR" sz="2000" dirty="0">
                <a:solidFill>
                  <a:schemeClr val="bg2"/>
                </a:solidFill>
                <a:latin typeface="Titillium" panose="00000500000000000000" pitchFamily="50" charset="0"/>
              </a:rPr>
              <a:t>Exemple :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4, 7, 13, 18, 25, 36</a:t>
            </a:r>
          </a:p>
          <a:p>
            <a:pPr marL="182541">
              <a:lnSpc>
                <a:spcPct val="150000"/>
              </a:lnSpc>
            </a:pPr>
            <a:endParaRPr lang="fr-FR" sz="20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  <a:p>
            <a:pPr marL="182541">
              <a:lnSpc>
                <a:spcPct val="150000"/>
              </a:lnSpc>
            </a:pPr>
            <a:endParaRPr lang="fr-FR" sz="20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  <a:p>
            <a:pPr marL="182541">
              <a:lnSpc>
                <a:spcPct val="150000"/>
              </a:lnSpc>
            </a:pPr>
            <a:endParaRPr lang="fr-FR" sz="20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  <a:p>
            <a:pPr marL="182541">
              <a:lnSpc>
                <a:spcPct val="150000"/>
              </a:lnSpc>
            </a:pPr>
            <a:endParaRPr lang="fr-FR" sz="20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  <a:p>
            <a:pPr marL="182541">
              <a:lnSpc>
                <a:spcPct val="150000"/>
              </a:lnSpc>
            </a:pPr>
            <a:endParaRPr lang="fr-FR" sz="20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  <a:p>
            <a:pPr marL="182541">
              <a:lnSpc>
                <a:spcPct val="150000"/>
              </a:lnSpc>
            </a:pPr>
            <a:endParaRPr lang="fr-FR" sz="20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  <a:p>
            <a:pPr marL="182541">
              <a:lnSpc>
                <a:spcPct val="150000"/>
              </a:lnSpc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On obtient une </a:t>
            </a:r>
            <a:r>
              <a:rPr lang="fr-FR" sz="2000" dirty="0">
                <a:latin typeface="Titillium" panose="00000500000000000000" pitchFamily="50" charset="0"/>
              </a:rPr>
              <a:t>liste chaînée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!</a:t>
            </a:r>
          </a:p>
          <a:p>
            <a:pPr marL="182541">
              <a:lnSpc>
                <a:spcPct val="150000"/>
              </a:lnSpc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Les performances passent de O(log n) à O(n) !</a:t>
            </a:r>
            <a:endParaRPr lang="fr-FR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</p:txBody>
      </p:sp>
      <p:sp>
        <p:nvSpPr>
          <p:cNvPr id="8" name="F">
            <a:extLst>
              <a:ext uri="{FF2B5EF4-FFF2-40B4-BE49-F238E27FC236}">
                <a16:creationId xmlns:a16="http://schemas.microsoft.com/office/drawing/2014/main" id="{E6FC2DC5-7686-4454-809C-BF62E0635703}"/>
              </a:ext>
            </a:extLst>
          </p:cNvPr>
          <p:cNvSpPr/>
          <p:nvPr/>
        </p:nvSpPr>
        <p:spPr>
          <a:xfrm>
            <a:off x="5399281" y="2687946"/>
            <a:ext cx="525456" cy="53989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accent1">
                    <a:lumMod val="10000"/>
                  </a:schemeClr>
                </a:solidFill>
                <a:latin typeface="Titillium" panose="00000500000000000000" pitchFamily="50" charset="0"/>
              </a:rPr>
              <a:t>4</a:t>
            </a:r>
            <a:endParaRPr lang="fr-FR" dirty="0">
              <a:solidFill>
                <a:schemeClr val="accent1">
                  <a:lumMod val="10000"/>
                </a:schemeClr>
              </a:solidFill>
              <a:latin typeface="Titillium" panose="00000500000000000000" pitchFamily="50" charset="0"/>
            </a:endParaRPr>
          </a:p>
        </p:txBody>
      </p:sp>
      <p:sp>
        <p:nvSpPr>
          <p:cNvPr id="11" name="G">
            <a:extLst>
              <a:ext uri="{FF2B5EF4-FFF2-40B4-BE49-F238E27FC236}">
                <a16:creationId xmlns:a16="http://schemas.microsoft.com/office/drawing/2014/main" id="{8E776553-B8D2-4778-8A5C-927DA2435DC7}"/>
              </a:ext>
            </a:extLst>
          </p:cNvPr>
          <p:cNvSpPr/>
          <p:nvPr/>
        </p:nvSpPr>
        <p:spPr>
          <a:xfrm>
            <a:off x="5924737" y="3227088"/>
            <a:ext cx="525456" cy="53989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accent1">
                    <a:lumMod val="10000"/>
                  </a:schemeClr>
                </a:solidFill>
                <a:latin typeface="Titillium" panose="00000500000000000000" pitchFamily="50" charset="0"/>
              </a:rPr>
              <a:t>7</a:t>
            </a:r>
            <a:endParaRPr lang="fr-FR" dirty="0">
              <a:solidFill>
                <a:schemeClr val="accent1">
                  <a:lumMod val="10000"/>
                </a:schemeClr>
              </a:solidFill>
              <a:latin typeface="Titillium" panose="00000500000000000000" pitchFamily="50" charset="0"/>
            </a:endParaRPr>
          </a:p>
        </p:txBody>
      </p:sp>
      <p:sp>
        <p:nvSpPr>
          <p:cNvPr id="12" name="I">
            <a:extLst>
              <a:ext uri="{FF2B5EF4-FFF2-40B4-BE49-F238E27FC236}">
                <a16:creationId xmlns:a16="http://schemas.microsoft.com/office/drawing/2014/main" id="{9039C686-C47E-4D6D-A2A9-75D543699CCB}"/>
              </a:ext>
            </a:extLst>
          </p:cNvPr>
          <p:cNvSpPr/>
          <p:nvPr/>
        </p:nvSpPr>
        <p:spPr>
          <a:xfrm>
            <a:off x="6450193" y="3766230"/>
            <a:ext cx="525456" cy="53989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000" dirty="0">
                <a:solidFill>
                  <a:schemeClr val="accent1">
                    <a:lumMod val="10000"/>
                  </a:schemeClr>
                </a:solidFill>
                <a:latin typeface="Titillium" panose="00000500000000000000" pitchFamily="50" charset="0"/>
              </a:rPr>
              <a:t>13</a:t>
            </a:r>
            <a:endParaRPr lang="fr-FR" dirty="0">
              <a:solidFill>
                <a:schemeClr val="accent1">
                  <a:lumMod val="10000"/>
                </a:schemeClr>
              </a:solidFill>
              <a:latin typeface="Titillium" panose="00000500000000000000" pitchFamily="50" charset="0"/>
            </a:endParaRPr>
          </a:p>
        </p:txBody>
      </p:sp>
      <p:sp>
        <p:nvSpPr>
          <p:cNvPr id="13" name="I">
            <a:extLst>
              <a:ext uri="{FF2B5EF4-FFF2-40B4-BE49-F238E27FC236}">
                <a16:creationId xmlns:a16="http://schemas.microsoft.com/office/drawing/2014/main" id="{53181E1E-AE36-485E-A2B6-A7344EB2519F}"/>
              </a:ext>
            </a:extLst>
          </p:cNvPr>
          <p:cNvSpPr/>
          <p:nvPr/>
        </p:nvSpPr>
        <p:spPr>
          <a:xfrm>
            <a:off x="6975649" y="4306125"/>
            <a:ext cx="525456" cy="53989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000" dirty="0">
                <a:solidFill>
                  <a:schemeClr val="accent1">
                    <a:lumMod val="10000"/>
                  </a:schemeClr>
                </a:solidFill>
                <a:latin typeface="Titillium" panose="00000500000000000000" pitchFamily="50" charset="0"/>
              </a:rPr>
              <a:t>18</a:t>
            </a:r>
            <a:endParaRPr lang="fr-FR" dirty="0">
              <a:solidFill>
                <a:schemeClr val="accent1">
                  <a:lumMod val="10000"/>
                </a:schemeClr>
              </a:solidFill>
              <a:latin typeface="Titillium" panose="00000500000000000000" pitchFamily="50" charset="0"/>
            </a:endParaRPr>
          </a:p>
        </p:txBody>
      </p:sp>
      <p:sp>
        <p:nvSpPr>
          <p:cNvPr id="14" name="I">
            <a:extLst>
              <a:ext uri="{FF2B5EF4-FFF2-40B4-BE49-F238E27FC236}">
                <a16:creationId xmlns:a16="http://schemas.microsoft.com/office/drawing/2014/main" id="{A8A853E4-1BE7-4382-BEDF-CFC1CEEFBCBF}"/>
              </a:ext>
            </a:extLst>
          </p:cNvPr>
          <p:cNvSpPr/>
          <p:nvPr/>
        </p:nvSpPr>
        <p:spPr>
          <a:xfrm>
            <a:off x="7501105" y="4846020"/>
            <a:ext cx="525456" cy="53989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000" dirty="0">
                <a:solidFill>
                  <a:schemeClr val="accent1">
                    <a:lumMod val="10000"/>
                  </a:schemeClr>
                </a:solidFill>
                <a:latin typeface="Titillium" panose="00000500000000000000" pitchFamily="50" charset="0"/>
              </a:rPr>
              <a:t>25</a:t>
            </a:r>
            <a:endParaRPr lang="fr-FR" dirty="0">
              <a:solidFill>
                <a:schemeClr val="accent1">
                  <a:lumMod val="10000"/>
                </a:schemeClr>
              </a:solidFill>
              <a:latin typeface="Titillium" panose="00000500000000000000" pitchFamily="50" charset="0"/>
            </a:endParaRPr>
          </a:p>
        </p:txBody>
      </p:sp>
      <p:sp>
        <p:nvSpPr>
          <p:cNvPr id="15" name="I">
            <a:extLst>
              <a:ext uri="{FF2B5EF4-FFF2-40B4-BE49-F238E27FC236}">
                <a16:creationId xmlns:a16="http://schemas.microsoft.com/office/drawing/2014/main" id="{40028BC3-D164-4177-B978-D7070D66F923}"/>
              </a:ext>
            </a:extLst>
          </p:cNvPr>
          <p:cNvSpPr/>
          <p:nvPr/>
        </p:nvSpPr>
        <p:spPr>
          <a:xfrm>
            <a:off x="8026561" y="5385915"/>
            <a:ext cx="525456" cy="53989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000" dirty="0">
                <a:solidFill>
                  <a:schemeClr val="accent1">
                    <a:lumMod val="10000"/>
                  </a:schemeClr>
                </a:solidFill>
                <a:latin typeface="Titillium" panose="00000500000000000000" pitchFamily="50" charset="0"/>
              </a:rPr>
              <a:t>36</a:t>
            </a:r>
            <a:endParaRPr lang="fr-FR" dirty="0">
              <a:solidFill>
                <a:schemeClr val="accent1">
                  <a:lumMod val="10000"/>
                </a:schemeClr>
              </a:solidFill>
              <a:latin typeface="Titillium" panose="00000500000000000000" pitchFamily="50" charset="0"/>
            </a:endParaRP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A6541685-B851-4C83-AEC0-6E65A5886463}"/>
              </a:ext>
            </a:extLst>
          </p:cNvPr>
          <p:cNvCxnSpPr>
            <a:cxnSpLocks/>
            <a:stCxn id="14" idx="5"/>
            <a:endCxn id="15" idx="1"/>
          </p:cNvCxnSpPr>
          <p:nvPr/>
        </p:nvCxnSpPr>
        <p:spPr>
          <a:xfrm>
            <a:off x="7949610" y="5306849"/>
            <a:ext cx="153902" cy="158132"/>
          </a:xfrm>
          <a:prstGeom prst="straightConnector1">
            <a:avLst/>
          </a:prstGeom>
          <a:ln w="28575">
            <a:solidFill>
              <a:schemeClr val="accent1">
                <a:lumMod val="1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F8A5BA20-1501-4AA2-95CF-474FA600AA9A}"/>
              </a:ext>
            </a:extLst>
          </p:cNvPr>
          <p:cNvCxnSpPr>
            <a:cxnSpLocks/>
            <a:stCxn id="13" idx="5"/>
            <a:endCxn id="14" idx="1"/>
          </p:cNvCxnSpPr>
          <p:nvPr/>
        </p:nvCxnSpPr>
        <p:spPr>
          <a:xfrm>
            <a:off x="7424154" y="4766954"/>
            <a:ext cx="153902" cy="158132"/>
          </a:xfrm>
          <a:prstGeom prst="straightConnector1">
            <a:avLst/>
          </a:prstGeom>
          <a:ln w="28575">
            <a:solidFill>
              <a:schemeClr val="accent1">
                <a:lumMod val="1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ADC6EE45-2133-428A-BD41-CD9101F19C5C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6898698" y="4227059"/>
            <a:ext cx="153902" cy="158132"/>
          </a:xfrm>
          <a:prstGeom prst="straightConnector1">
            <a:avLst/>
          </a:prstGeom>
          <a:ln w="28575">
            <a:solidFill>
              <a:schemeClr val="accent1">
                <a:lumMod val="1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D94106F4-3877-47DC-A1BD-22364020D35B}"/>
              </a:ext>
            </a:extLst>
          </p:cNvPr>
          <p:cNvCxnSpPr>
            <a:cxnSpLocks/>
            <a:stCxn id="11" idx="5"/>
            <a:endCxn id="12" idx="1"/>
          </p:cNvCxnSpPr>
          <p:nvPr/>
        </p:nvCxnSpPr>
        <p:spPr>
          <a:xfrm>
            <a:off x="6373242" y="3687917"/>
            <a:ext cx="153902" cy="157379"/>
          </a:xfrm>
          <a:prstGeom prst="straightConnector1">
            <a:avLst/>
          </a:prstGeom>
          <a:ln w="28575">
            <a:solidFill>
              <a:schemeClr val="accent1">
                <a:lumMod val="1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38C354E5-E128-463E-92ED-E380110E8672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5847786" y="3148775"/>
            <a:ext cx="153902" cy="157379"/>
          </a:xfrm>
          <a:prstGeom prst="straightConnector1">
            <a:avLst/>
          </a:prstGeom>
          <a:ln w="28575">
            <a:solidFill>
              <a:schemeClr val="accent1">
                <a:lumMod val="1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702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noProof="0" dirty="0">
                <a:latin typeface="Titillium Lt" panose="00000400000000000000" pitchFamily="50" charset="0"/>
              </a:rPr>
              <a:t>Arbre binaire de recherche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CCB13F18-A32D-40F8-92A2-4CABB04772E8}" type="slidenum">
              <a:rPr lang="bg-BG" smtClean="0"/>
              <a:pPr algn="ctr"/>
              <a:t>18</a:t>
            </a:fld>
            <a:endParaRPr lang="bg-BG" dirty="0"/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22A8601A-E6D1-4485-9B63-80F859BEE0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6798" y="882873"/>
            <a:ext cx="9144001" cy="445771"/>
          </a:xfrm>
        </p:spPr>
        <p:txBody>
          <a:bodyPr/>
          <a:lstStyle/>
          <a:p>
            <a:r>
              <a:rPr lang="fr-FR" dirty="0"/>
              <a:t>ARBRE EQUILIBRE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A59757-7114-4935-8716-D803FA13DAF7}"/>
              </a:ext>
            </a:extLst>
          </p:cNvPr>
          <p:cNvSpPr/>
          <p:nvPr/>
        </p:nvSpPr>
        <p:spPr>
          <a:xfrm>
            <a:off x="350520" y="1717129"/>
            <a:ext cx="11582399" cy="1427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41">
              <a:lnSpc>
                <a:spcPct val="150000"/>
              </a:lnSpc>
            </a:pPr>
            <a:r>
              <a:rPr lang="fr-FR" sz="2000" dirty="0">
                <a:solidFill>
                  <a:schemeClr val="tx2"/>
                </a:solidFill>
              </a:rPr>
              <a:t>💡 </a:t>
            </a:r>
            <a:r>
              <a:rPr lang="fr-FR" sz="2000" dirty="0">
                <a:solidFill>
                  <a:schemeClr val="bg1"/>
                </a:solidFill>
                <a:latin typeface="Titillium" panose="00000500000000000000" pitchFamily="50" charset="0"/>
              </a:rPr>
              <a:t>Solution :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maintenir un arbre constamment </a:t>
            </a:r>
            <a:r>
              <a:rPr lang="fr-FR" sz="2000" dirty="0">
                <a:solidFill>
                  <a:schemeClr val="bg1"/>
                </a:solidFill>
                <a:latin typeface="Titillium" panose="00000500000000000000" pitchFamily="50" charset="0"/>
              </a:rPr>
              <a:t>équilibré</a:t>
            </a:r>
          </a:p>
          <a:p>
            <a:pPr marL="182541">
              <a:lnSpc>
                <a:spcPct val="150000"/>
              </a:lnSpc>
            </a:pPr>
            <a:endParaRPr lang="fr-FR" sz="2000" dirty="0">
              <a:latin typeface="Titillium" panose="00000500000000000000" pitchFamily="50" charset="0"/>
            </a:endParaRPr>
          </a:p>
          <a:p>
            <a:pPr marL="182541">
              <a:lnSpc>
                <a:spcPct val="150000"/>
              </a:lnSpc>
            </a:pPr>
            <a:r>
              <a:rPr lang="fr-FR" sz="2000" dirty="0">
                <a:latin typeface="Titillium" panose="00000500000000000000" pitchFamily="50" charset="0"/>
              </a:rPr>
              <a:t>Arbre équilibré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: pour </a:t>
            </a:r>
            <a:r>
              <a:rPr lang="fr-FR" sz="2000" b="1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tout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nœud, la différence de hauteur de l’arbre gauche et de l’arbre droit est au plus 1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7F31DBE-D611-4076-8EA1-B6D221AA631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51512" y="3344639"/>
            <a:ext cx="3125997" cy="308768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E59585E-E61C-42AA-8FAD-172826D081E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89564" y="3652707"/>
            <a:ext cx="4860524" cy="2250164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670CFEC5-2690-4F1C-8398-9E49EA61F020}"/>
              </a:ext>
            </a:extLst>
          </p:cNvPr>
          <p:cNvSpPr txBox="1"/>
          <p:nvPr/>
        </p:nvSpPr>
        <p:spPr>
          <a:xfrm>
            <a:off x="1177539" y="6432327"/>
            <a:ext cx="3399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i="1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Arbre binaire de recherche déséquilibré</a:t>
            </a:r>
          </a:p>
          <a:p>
            <a:pPr algn="ctr"/>
            <a:r>
              <a:rPr lang="fr-FR" sz="1600" i="1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(le sous-arbre 9-14-12 est déséquilibré)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FBF7D0D-1DA8-45C8-874E-488001910E50}"/>
              </a:ext>
            </a:extLst>
          </p:cNvPr>
          <p:cNvSpPr txBox="1"/>
          <p:nvPr/>
        </p:nvSpPr>
        <p:spPr>
          <a:xfrm>
            <a:off x="7495974" y="6555437"/>
            <a:ext cx="28477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i="1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Le même arbre, après équilibrage</a:t>
            </a:r>
          </a:p>
        </p:txBody>
      </p:sp>
    </p:spTree>
    <p:extLst>
      <p:ext uri="{BB962C8B-B14F-4D97-AF65-F5344CB8AC3E}">
        <p14:creationId xmlns:p14="http://schemas.microsoft.com/office/powerpoint/2010/main" val="155214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noProof="0" dirty="0">
                <a:latin typeface="Titillium Lt" panose="00000400000000000000" pitchFamily="50" charset="0"/>
              </a:rPr>
              <a:t>Exemples d’arbres binaires de recherche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CCB13F18-A32D-40F8-92A2-4CABB04772E8}" type="slidenum">
              <a:rPr lang="bg-BG" smtClean="0"/>
              <a:pPr algn="ctr"/>
              <a:t>19</a:t>
            </a:fld>
            <a:endParaRPr lang="bg-B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A59757-7114-4935-8716-D803FA13DAF7}"/>
              </a:ext>
            </a:extLst>
          </p:cNvPr>
          <p:cNvSpPr/>
          <p:nvPr/>
        </p:nvSpPr>
        <p:spPr>
          <a:xfrm>
            <a:off x="350520" y="1717129"/>
            <a:ext cx="11582399" cy="51208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544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dirty="0">
                <a:latin typeface="Titillium" panose="00000500000000000000" pitchFamily="50" charset="0"/>
              </a:rPr>
              <a:t>Arbres AVL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(1962) : historiquement les premiers arbres binaires de recherche équilibrés</a:t>
            </a:r>
          </a:p>
          <a:p>
            <a:pPr marL="52544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dirty="0">
                <a:latin typeface="Titillium" panose="00000500000000000000" pitchFamily="50" charset="0"/>
              </a:rPr>
              <a:t>Arbres rouges-noir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(1978) : chaque nœud possède une couleur ; tous les chemins de la racine à une feuille contiennent le même nombre de nœuds noirs</a:t>
            </a:r>
          </a:p>
          <a:p>
            <a:pPr marL="52544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  <a:p>
            <a:pPr marL="52544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  <a:p>
            <a:pPr marL="52544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  <a:p>
            <a:pPr marL="52544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  <a:p>
            <a:pPr marL="52544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  <a:p>
            <a:pPr marL="52544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  <a:p>
            <a:pPr marL="52544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  <a:p>
            <a:pPr marL="182541">
              <a:lnSpc>
                <a:spcPct val="150000"/>
              </a:lnSpc>
            </a:pPr>
            <a:r>
              <a:rPr lang="fr-FR" sz="2000" dirty="0">
                <a:solidFill>
                  <a:schemeClr val="tx2"/>
                </a:solidFill>
              </a:rPr>
              <a:t>💡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La complexité de toutes les opérations (recherche, insertion, suppression) reste </a:t>
            </a:r>
            <a:r>
              <a:rPr lang="fr-FR" sz="2000" i="1" dirty="0">
                <a:solidFill>
                  <a:schemeClr val="bg1"/>
                </a:solidFill>
                <a:latin typeface="Titillium" panose="00000500000000000000" pitchFamily="50" charset="0"/>
              </a:rPr>
              <a:t>logarithmique</a:t>
            </a:r>
            <a:endParaRPr lang="fr-FR" sz="2000" dirty="0">
              <a:solidFill>
                <a:schemeClr val="bg1"/>
              </a:solidFill>
              <a:latin typeface="Titillium" panose="00000500000000000000" pitchFamily="50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DF3A71B-A950-4C9F-94D7-9A47233B9D6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55619" y="3285056"/>
            <a:ext cx="61722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18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noProof="0" dirty="0">
                <a:latin typeface="Titillium Lt" panose="00000400000000000000" pitchFamily="50" charset="0"/>
              </a:rPr>
              <a:t>Structures arborescentes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CCB13F18-A32D-40F8-92A2-4CABB04772E8}" type="slidenum">
              <a:rPr lang="bg-BG" smtClean="0"/>
              <a:pPr algn="ctr"/>
              <a:t>2</a:t>
            </a:fld>
            <a:endParaRPr lang="bg-BG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66FBA50-3649-4E2E-895F-621B57172C1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5980" y="1628109"/>
            <a:ext cx="2941874" cy="305128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125A6AD-B73E-4D29-8861-64C02EDCD60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18052" y="1202385"/>
            <a:ext cx="3555897" cy="2375729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8E6C420-8566-4B2E-A95A-B38D752629A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5916" y="5304973"/>
            <a:ext cx="4160798" cy="174864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E4E6A3FC-7477-44D7-84F6-CEAB8245361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92999" y="3810000"/>
            <a:ext cx="2902117" cy="3275177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389EFCA8-286A-4388-8EF2-18942BAED3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04147" y="966420"/>
            <a:ext cx="2857499" cy="2795587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D6AE1EE-BDAE-4540-90EE-042500BFFB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40232" y="4033894"/>
            <a:ext cx="3010478" cy="3051283"/>
          </a:xfrm>
          <a:prstGeom prst="rect">
            <a:avLst/>
          </a:prstGeom>
        </p:spPr>
      </p:pic>
      <p:sp>
        <p:nvSpPr>
          <p:cNvPr id="18" name="Sous-titre 2">
            <a:extLst>
              <a:ext uri="{FF2B5EF4-FFF2-40B4-BE49-F238E27FC236}">
                <a16:creationId xmlns:a16="http://schemas.microsoft.com/office/drawing/2014/main" id="{0681EA8B-DBBC-42F1-9E9C-307B63DC2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6798" y="882873"/>
            <a:ext cx="9144001" cy="445771"/>
          </a:xfrm>
        </p:spPr>
        <p:txBody>
          <a:bodyPr/>
          <a:lstStyle/>
          <a:p>
            <a:r>
              <a:rPr lang="fr-FR" dirty="0"/>
              <a:t>NOMBREUX USAGES EN INFORMATIQUE</a:t>
            </a:r>
          </a:p>
        </p:txBody>
      </p:sp>
    </p:spTree>
    <p:extLst>
      <p:ext uri="{BB962C8B-B14F-4D97-AF65-F5344CB8AC3E}">
        <p14:creationId xmlns:p14="http://schemas.microsoft.com/office/powerpoint/2010/main" val="158234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noProof="0" dirty="0">
                <a:latin typeface="Titillium Lt" panose="00000400000000000000" pitchFamily="50" charset="0"/>
              </a:rPr>
              <a:t>Autres arbres de recherche équilibrés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CCB13F18-A32D-40F8-92A2-4CABB04772E8}" type="slidenum">
              <a:rPr lang="bg-BG" smtClean="0"/>
              <a:pPr algn="ctr"/>
              <a:t>20</a:t>
            </a:fld>
            <a:endParaRPr lang="bg-B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A59757-7114-4935-8716-D803FA13DAF7}"/>
              </a:ext>
            </a:extLst>
          </p:cNvPr>
          <p:cNvSpPr/>
          <p:nvPr/>
        </p:nvSpPr>
        <p:spPr>
          <a:xfrm>
            <a:off x="350520" y="1717129"/>
            <a:ext cx="11582399" cy="1426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544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dirty="0">
                <a:latin typeface="Titillium" panose="00000500000000000000" pitchFamily="50" charset="0"/>
              </a:rPr>
              <a:t>B-arbres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: généralisation des arbres binaires de recherche équilibrés (un B-arbre n’est pas nécessairement binaire), utilisés dans les bases de données (gestion des index) et les systèmes de fichiers (NTFS, </a:t>
            </a:r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btrfs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, Ext4…)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2EB98D0-CDB6-4134-90FB-9CF0212762D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61846" y="3461887"/>
            <a:ext cx="7268307" cy="202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453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noProof="0" dirty="0">
                <a:latin typeface="Titillium Lt" panose="00000400000000000000" pitchFamily="50" charset="0"/>
              </a:rPr>
              <a:t>Arbre binaire de recherche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CCB13F18-A32D-40F8-92A2-4CABB04772E8}" type="slidenum">
              <a:rPr lang="bg-BG" smtClean="0"/>
              <a:pPr algn="ctr"/>
              <a:t>21</a:t>
            </a:fld>
            <a:endParaRPr lang="bg-BG" dirty="0"/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22A8601A-E6D1-4485-9B63-80F859BEE0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6798" y="882873"/>
            <a:ext cx="9144001" cy="445771"/>
          </a:xfrm>
        </p:spPr>
        <p:txBody>
          <a:bodyPr/>
          <a:lstStyle/>
          <a:p>
            <a:r>
              <a:rPr lang="fr-FR"/>
              <a:t>STOCKAGE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FA59757-7114-4935-8716-D803FA13DAF7}"/>
                  </a:ext>
                </a:extLst>
              </p:cNvPr>
              <p:cNvSpPr/>
              <p:nvPr/>
            </p:nvSpPr>
            <p:spPr>
              <a:xfrm>
                <a:off x="350521" y="1717129"/>
                <a:ext cx="11363684" cy="48776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82541">
                  <a:lnSpc>
                    <a:spcPct val="150000"/>
                  </a:lnSpc>
                </a:pPr>
                <a:r>
                  <a:rPr lang="fr-FR" sz="2000" dirty="0">
                    <a:solidFill>
                      <a:schemeClr val="tx2"/>
                    </a:solidFill>
                  </a:rPr>
                  <a:t>💡 </a:t>
                </a:r>
                <a:r>
                  <a:rPr lang="fr-FR" sz="2000" dirty="0">
                    <a:solidFill>
                      <a:schemeClr val="bg1"/>
                    </a:solidFill>
                    <a:latin typeface="Titillium" panose="00000500000000000000" pitchFamily="50" charset="0"/>
                  </a:rPr>
                  <a:t>Remarque :</a:t>
                </a:r>
                <a:r>
                  <a:rPr lang="fr-FR" sz="2000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</a:rPr>
                  <a:t> on peut stocker les arbres binaires de manière très compacte, avec un tableau :</a:t>
                </a:r>
              </a:p>
              <a:p>
                <a:pPr marL="182541">
                  <a:lnSpc>
                    <a:spcPct val="150000"/>
                  </a:lnSpc>
                </a:pPr>
                <a:endParaRPr lang="fr-FR" sz="2000" dirty="0">
                  <a:solidFill>
                    <a:schemeClr val="bg1"/>
                  </a:solidFill>
                  <a:latin typeface="Titillium" panose="00000500000000000000" pitchFamily="50" charset="0"/>
                </a:endParaRPr>
              </a:p>
              <a:p>
                <a:pPr marL="182541">
                  <a:lnSpc>
                    <a:spcPct val="150000"/>
                  </a:lnSpc>
                </a:pPr>
                <a:endParaRPr lang="fr-FR" sz="2000" dirty="0">
                  <a:solidFill>
                    <a:schemeClr val="bg1"/>
                  </a:solidFill>
                  <a:latin typeface="Titillium" panose="00000500000000000000" pitchFamily="50" charset="0"/>
                </a:endParaRPr>
              </a:p>
              <a:p>
                <a:pPr marL="182541">
                  <a:lnSpc>
                    <a:spcPct val="150000"/>
                  </a:lnSpc>
                </a:pPr>
                <a:endParaRPr lang="fr-FR" sz="2000" dirty="0">
                  <a:solidFill>
                    <a:schemeClr val="bg1"/>
                  </a:solidFill>
                  <a:latin typeface="Titillium" panose="00000500000000000000" pitchFamily="50" charset="0"/>
                </a:endParaRPr>
              </a:p>
              <a:p>
                <a:pPr marL="182541">
                  <a:lnSpc>
                    <a:spcPct val="150000"/>
                  </a:lnSpc>
                </a:pPr>
                <a:endParaRPr lang="fr-FR" sz="2000" dirty="0">
                  <a:solidFill>
                    <a:schemeClr val="bg1"/>
                  </a:solidFill>
                  <a:latin typeface="Titillium" panose="00000500000000000000" pitchFamily="50" charset="0"/>
                </a:endParaRPr>
              </a:p>
              <a:p>
                <a:pPr marL="182541">
                  <a:lnSpc>
                    <a:spcPct val="150000"/>
                  </a:lnSpc>
                </a:pPr>
                <a:endParaRPr lang="fr-FR" sz="2000" dirty="0">
                  <a:solidFill>
                    <a:schemeClr val="bg1"/>
                  </a:solidFill>
                  <a:latin typeface="Titillium" panose="00000500000000000000" pitchFamily="50" charset="0"/>
                </a:endParaRPr>
              </a:p>
              <a:p>
                <a:pPr marL="182541">
                  <a:lnSpc>
                    <a:spcPct val="150000"/>
                  </a:lnSpc>
                </a:pPr>
                <a:r>
                  <a:rPr lang="fr-FR" sz="2000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</a:rPr>
                  <a:t>Pour tout nœud en position </a:t>
                </a:r>
                <a:r>
                  <a:rPr lang="fr-FR" sz="2000" i="1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</a:rPr>
                  <a:t>k</a:t>
                </a:r>
                <a:r>
                  <a:rPr lang="fr-FR" sz="2000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</a:rPr>
                  <a:t> :</a:t>
                </a:r>
              </a:p>
              <a:p>
                <a:pPr marL="182541">
                  <a:lnSpc>
                    <a:spcPct val="150000"/>
                  </a:lnSpc>
                </a:pPr>
                <a:r>
                  <a:rPr lang="fr-FR" sz="2000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</a:rPr>
                  <a:t>	- son fils gauche se trouve en position 2</a:t>
                </a:r>
                <a:r>
                  <a:rPr lang="fr-FR" sz="2000" i="1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</a:rPr>
                  <a:t>k</a:t>
                </a:r>
                <a:r>
                  <a:rPr lang="fr-FR" sz="2000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</a:rPr>
                  <a:t> + 1</a:t>
                </a:r>
              </a:p>
              <a:p>
                <a:pPr marL="182541">
                  <a:lnSpc>
                    <a:spcPct val="150000"/>
                  </a:lnSpc>
                </a:pPr>
                <a:r>
                  <a:rPr lang="fr-FR" sz="2000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</a:rPr>
                  <a:t>	- son fils droit se trouve en position 2</a:t>
                </a:r>
                <a:r>
                  <a:rPr lang="fr-FR" sz="2000" i="1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</a:rPr>
                  <a:t>k</a:t>
                </a:r>
                <a:r>
                  <a:rPr lang="fr-FR" sz="2000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</a:rPr>
                  <a:t> + 2</a:t>
                </a:r>
              </a:p>
              <a:p>
                <a:pPr marL="182541">
                  <a:lnSpc>
                    <a:spcPct val="150000"/>
                  </a:lnSpc>
                </a:pPr>
                <a:r>
                  <a:rPr lang="fr-FR" sz="2000" dirty="0">
                    <a:solidFill>
                      <a:schemeClr val="accent2">
                        <a:lumMod val="75000"/>
                      </a:schemeClr>
                    </a:solidFill>
                    <a:latin typeface="Titillium" panose="00000500000000000000" pitchFamily="50" charset="0"/>
                  </a:rPr>
                  <a:t>	- son père se trouve en position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fr-FR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sz="2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fr-FR" sz="2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fr-FR" sz="2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fr-FR" sz="2000" dirty="0">
                  <a:solidFill>
                    <a:schemeClr val="accent2">
                      <a:lumMod val="75000"/>
                    </a:schemeClr>
                  </a:solidFill>
                  <a:latin typeface="Titillium" panose="00000500000000000000" pitchFamily="50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FA59757-7114-4935-8716-D803FA13DA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1" y="1717129"/>
                <a:ext cx="11363684" cy="48776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 2">
            <a:extLst>
              <a:ext uri="{FF2B5EF4-FFF2-40B4-BE49-F238E27FC236}">
                <a16:creationId xmlns:a16="http://schemas.microsoft.com/office/drawing/2014/main" id="{C1FC2A09-7B9D-41FC-BF5A-4C7E395CBDC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63744" y="2681560"/>
            <a:ext cx="6137238" cy="153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230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noProof="0" dirty="0">
                <a:latin typeface="Titillium Lt" panose="00000400000000000000" pitchFamily="50" charset="0"/>
              </a:rPr>
              <a:t>Structures arborescentes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CCB13F18-A32D-40F8-92A2-4CABB04772E8}" type="slidenum">
              <a:rPr lang="bg-BG" smtClean="0"/>
              <a:pPr algn="ctr"/>
              <a:t>3</a:t>
            </a:fld>
            <a:endParaRPr lang="bg-BG" dirty="0"/>
          </a:p>
        </p:txBody>
      </p:sp>
      <p:sp>
        <p:nvSpPr>
          <p:cNvPr id="12" name="Sous-titre 2">
            <a:extLst>
              <a:ext uri="{FF2B5EF4-FFF2-40B4-BE49-F238E27FC236}">
                <a16:creationId xmlns:a16="http://schemas.microsoft.com/office/drawing/2014/main" id="{5C8932FB-7246-4FF6-BD77-434A1E459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6798" y="882873"/>
            <a:ext cx="9144001" cy="445771"/>
          </a:xfrm>
        </p:spPr>
        <p:txBody>
          <a:bodyPr/>
          <a:lstStyle/>
          <a:p>
            <a:r>
              <a:rPr lang="fr-FR" dirty="0"/>
              <a:t>TERMINOLOGIE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665DF7-540C-4493-9513-CEDB0DF38735}"/>
              </a:ext>
            </a:extLst>
          </p:cNvPr>
          <p:cNvSpPr/>
          <p:nvPr/>
        </p:nvSpPr>
        <p:spPr>
          <a:xfrm>
            <a:off x="350521" y="1717129"/>
            <a:ext cx="11414760" cy="1426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41">
              <a:lnSpc>
                <a:spcPct val="150000"/>
              </a:lnSpc>
            </a:pPr>
            <a:r>
              <a:rPr lang="fr-FR" sz="2000" dirty="0">
                <a:solidFill>
                  <a:schemeClr val="bg1"/>
                </a:solidFill>
                <a:latin typeface="Titillium" panose="00000500000000000000" pitchFamily="50" charset="0"/>
              </a:rPr>
              <a:t>Arbre</a:t>
            </a:r>
          </a:p>
          <a:p>
            <a:pPr marL="982641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mathématiques : </a:t>
            </a:r>
            <a:r>
              <a:rPr lang="fr-FR" sz="2000" i="1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graphe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</a:t>
            </a:r>
            <a:r>
              <a:rPr lang="fr-FR" sz="2000" dirty="0">
                <a:latin typeface="Titillium" panose="00000500000000000000" pitchFamily="50" charset="0"/>
              </a:rPr>
              <a:t>connexe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(= « en un morceau ») et </a:t>
            </a:r>
            <a:r>
              <a:rPr lang="fr-FR" sz="2000" dirty="0">
                <a:latin typeface="Titillium" panose="00000500000000000000" pitchFamily="50" charset="0"/>
              </a:rPr>
              <a:t>sans cycle</a:t>
            </a:r>
            <a:endParaRPr lang="fr-FR" sz="20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  <a:p>
            <a:pPr marL="982641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informatique : arbre </a:t>
            </a:r>
            <a:r>
              <a:rPr lang="fr-FR" sz="2000" i="1" dirty="0">
                <a:latin typeface="Titillium" panose="00000500000000000000" pitchFamily="50" charset="0"/>
              </a:rPr>
              <a:t>enraciné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ou </a:t>
            </a:r>
            <a:r>
              <a:rPr lang="fr-FR" sz="2000" i="1" dirty="0">
                <a:solidFill>
                  <a:schemeClr val="bg1"/>
                </a:solidFill>
                <a:latin typeface="Titillium" panose="00000500000000000000" pitchFamily="50" charset="0"/>
              </a:rPr>
              <a:t>arborescence</a:t>
            </a:r>
            <a:endParaRPr lang="fr-FR" sz="2000" dirty="0">
              <a:solidFill>
                <a:schemeClr val="bg1"/>
              </a:solidFill>
              <a:latin typeface="Titillium" panose="00000500000000000000" pitchFamily="50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E0C790B-1DAF-45C7-B744-3E576A0B954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68712" y="3503905"/>
            <a:ext cx="2371725" cy="180022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9EF1C58-C20F-4BD0-9ACF-4E74B84BE07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25389" y="3439290"/>
            <a:ext cx="2305050" cy="18288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78EF139-B5E5-4BBA-B134-02A72BB7ADB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70528" y="3629790"/>
            <a:ext cx="2219325" cy="14478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3C11DED-354B-4408-B646-6D2ADED3E209}"/>
              </a:ext>
            </a:extLst>
          </p:cNvPr>
          <p:cNvSpPr txBox="1"/>
          <p:nvPr/>
        </p:nvSpPr>
        <p:spPr>
          <a:xfrm>
            <a:off x="2298357" y="5609960"/>
            <a:ext cx="66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arbre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6B23EA1-6F38-48D0-A976-891C07D2F77E}"/>
              </a:ext>
            </a:extLst>
          </p:cNvPr>
          <p:cNvSpPr txBox="1"/>
          <p:nvPr/>
        </p:nvSpPr>
        <p:spPr>
          <a:xfrm>
            <a:off x="6680066" y="5609960"/>
            <a:ext cx="3031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arbre enraciné ou arborescence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349926-F164-4EA6-89D6-CBB3CEE17A16}"/>
              </a:ext>
            </a:extLst>
          </p:cNvPr>
          <p:cNvSpPr/>
          <p:nvPr/>
        </p:nvSpPr>
        <p:spPr>
          <a:xfrm>
            <a:off x="350521" y="6427859"/>
            <a:ext cx="7655884" cy="460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41">
              <a:lnSpc>
                <a:spcPct val="150000"/>
              </a:lnSpc>
            </a:pPr>
            <a:r>
              <a:rPr lang="fr-FR" dirty="0">
                <a:solidFill>
                  <a:schemeClr val="tx2"/>
                </a:solidFill>
              </a:rPr>
              <a:t>💡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Un arbre est une généralisation d’une liste chaînée</a:t>
            </a:r>
          </a:p>
        </p:txBody>
      </p:sp>
    </p:spTree>
    <p:extLst>
      <p:ext uri="{BB962C8B-B14F-4D97-AF65-F5344CB8AC3E}">
        <p14:creationId xmlns:p14="http://schemas.microsoft.com/office/powerpoint/2010/main" val="3937537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noProof="0" dirty="0">
                <a:latin typeface="Titillium Lt" panose="00000400000000000000" pitchFamily="50" charset="0"/>
              </a:rPr>
              <a:t>Structures arborescentes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CCB13F18-A32D-40F8-92A2-4CABB04772E8}" type="slidenum">
              <a:rPr lang="bg-BG" smtClean="0"/>
              <a:pPr algn="ctr"/>
              <a:t>4</a:t>
            </a:fld>
            <a:endParaRPr lang="bg-BG" dirty="0"/>
          </a:p>
        </p:txBody>
      </p:sp>
      <p:sp>
        <p:nvSpPr>
          <p:cNvPr id="12" name="Sous-titre 2">
            <a:extLst>
              <a:ext uri="{FF2B5EF4-FFF2-40B4-BE49-F238E27FC236}">
                <a16:creationId xmlns:a16="http://schemas.microsoft.com/office/drawing/2014/main" id="{5C8932FB-7246-4FF6-BD77-434A1E459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6798" y="882873"/>
            <a:ext cx="9144001" cy="445771"/>
          </a:xfrm>
        </p:spPr>
        <p:txBody>
          <a:bodyPr/>
          <a:lstStyle/>
          <a:p>
            <a:r>
              <a:rPr lang="fr-FR" dirty="0"/>
              <a:t>TERMINOLOGIE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AF83D20F-3DD8-4330-AC62-95464E139FF2}"/>
              </a:ext>
            </a:extLst>
          </p:cNvPr>
          <p:cNvGrpSpPr/>
          <p:nvPr/>
        </p:nvGrpSpPr>
        <p:grpSpPr>
          <a:xfrm>
            <a:off x="84595" y="1865701"/>
            <a:ext cx="6510981" cy="3888598"/>
            <a:chOff x="235808" y="2138362"/>
            <a:chExt cx="5715000" cy="3343275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8E049020-52C5-4C13-8FFB-47157E41B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35808" y="2138362"/>
              <a:ext cx="5715000" cy="3343275"/>
            </a:xfrm>
            <a:prstGeom prst="rect">
              <a:avLst/>
            </a:prstGeom>
          </p:spPr>
        </p:pic>
        <p:sp>
          <p:nvSpPr>
            <p:cNvPr id="4" name="Triangle isocèle 3">
              <a:extLst>
                <a:ext uri="{FF2B5EF4-FFF2-40B4-BE49-F238E27FC236}">
                  <a16:creationId xmlns:a16="http://schemas.microsoft.com/office/drawing/2014/main" id="{25539E2D-4956-475F-B8C8-F746D902CF5D}"/>
                </a:ext>
              </a:extLst>
            </p:cNvPr>
            <p:cNvSpPr/>
            <p:nvPr/>
          </p:nvSpPr>
          <p:spPr>
            <a:xfrm>
              <a:off x="1272746" y="3457831"/>
              <a:ext cx="1495168" cy="1348947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aphicFrame>
        <p:nvGraphicFramePr>
          <p:cNvPr id="18" name="Tableau 17">
            <a:extLst>
              <a:ext uri="{FF2B5EF4-FFF2-40B4-BE49-F238E27FC236}">
                <a16:creationId xmlns:a16="http://schemas.microsoft.com/office/drawing/2014/main" id="{1A600258-69F8-4B68-8406-28AA1E2C3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81093"/>
              </p:ext>
            </p:extLst>
          </p:nvPr>
        </p:nvGraphicFramePr>
        <p:xfrm>
          <a:off x="7389341" y="2286411"/>
          <a:ext cx="4718064" cy="30471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01794">
                  <a:extLst>
                    <a:ext uri="{9D8B030D-6E8A-4147-A177-3AD203B41FA5}">
                      <a16:colId xmlns:a16="http://schemas.microsoft.com/office/drawing/2014/main" val="3218260998"/>
                    </a:ext>
                  </a:extLst>
                </a:gridCol>
                <a:gridCol w="2716270">
                  <a:extLst>
                    <a:ext uri="{9D8B030D-6E8A-4147-A177-3AD203B41FA5}">
                      <a16:colId xmlns:a16="http://schemas.microsoft.com/office/drawing/2014/main" val="4195948875"/>
                    </a:ext>
                  </a:extLst>
                </a:gridCol>
              </a:tblGrid>
              <a:tr h="507863"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600" u="none" strike="noStrike" dirty="0">
                          <a:solidFill>
                            <a:schemeClr val="tx1"/>
                          </a:solidFill>
                          <a:effectLst/>
                          <a:latin typeface="Titillium" panose="00000500000000000000" pitchFamily="50" charset="0"/>
                        </a:rPr>
                        <a:t>Racine </a:t>
                      </a:r>
                      <a:endParaRPr lang="fr-FR" sz="1600" b="1" i="1" u="none" strike="noStrike" dirty="0">
                        <a:solidFill>
                          <a:schemeClr val="tx1"/>
                        </a:solidFill>
                        <a:effectLst/>
                        <a:latin typeface="Titillium" panose="00000500000000000000" pitchFamily="50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tillium" panose="00000500000000000000" pitchFamily="50" charset="0"/>
                        </a:rPr>
                        <a:t>nœud au sommet de l’arbre</a:t>
                      </a:r>
                      <a:endParaRPr lang="fr-FR" sz="16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tillium" panose="00000500000000000000" pitchFamily="50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31097"/>
                  </a:ext>
                </a:extLst>
              </a:tr>
              <a:tr h="507863"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600" u="none" strike="noStrike">
                          <a:solidFill>
                            <a:schemeClr val="tx1"/>
                          </a:solidFill>
                          <a:effectLst/>
                          <a:latin typeface="Titillium" panose="00000500000000000000" pitchFamily="50" charset="0"/>
                        </a:rPr>
                        <a:t>Parent </a:t>
                      </a:r>
                      <a:endParaRPr lang="fr-FR" sz="1600" b="1" i="1" u="none" strike="noStrike">
                        <a:solidFill>
                          <a:schemeClr val="tx1"/>
                        </a:solidFill>
                        <a:effectLst/>
                        <a:latin typeface="Titillium" panose="00000500000000000000" pitchFamily="50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tillium" panose="00000500000000000000" pitchFamily="50" charset="0"/>
                        </a:rPr>
                        <a:t>nœud avec un enfant</a:t>
                      </a:r>
                      <a:endParaRPr lang="fr-FR" sz="16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tillium" panose="00000500000000000000" pitchFamily="50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761386"/>
                  </a:ext>
                </a:extLst>
              </a:tr>
              <a:tr h="507863"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600" u="none" strike="noStrike">
                          <a:solidFill>
                            <a:schemeClr val="tx1"/>
                          </a:solidFill>
                          <a:effectLst/>
                          <a:latin typeface="Titillium" panose="00000500000000000000" pitchFamily="50" charset="0"/>
                        </a:rPr>
                        <a:t>Frères </a:t>
                      </a:r>
                      <a:endParaRPr lang="fr-FR" sz="1600" b="1" i="1" u="none" strike="noStrike">
                        <a:solidFill>
                          <a:schemeClr val="tx1"/>
                        </a:solidFill>
                        <a:effectLst/>
                        <a:latin typeface="Titillium" panose="00000500000000000000" pitchFamily="50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tillium" panose="00000500000000000000" pitchFamily="50" charset="0"/>
                        </a:rPr>
                        <a:t>nœuds avant le même parent</a:t>
                      </a:r>
                      <a:endParaRPr lang="fr-FR" sz="16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tillium" panose="00000500000000000000" pitchFamily="50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5566398"/>
                  </a:ext>
                </a:extLst>
              </a:tr>
              <a:tr h="507863"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600" u="none" strike="noStrike" dirty="0">
                          <a:solidFill>
                            <a:schemeClr val="tx1"/>
                          </a:solidFill>
                          <a:effectLst/>
                          <a:latin typeface="Titillium" panose="00000500000000000000" pitchFamily="50" charset="0"/>
                        </a:rPr>
                        <a:t>Feuilles </a:t>
                      </a:r>
                      <a:endParaRPr lang="fr-FR" sz="1600" b="1" i="1" u="none" strike="noStrike" dirty="0">
                        <a:solidFill>
                          <a:schemeClr val="tx1"/>
                        </a:solidFill>
                        <a:effectLst/>
                        <a:latin typeface="Titillium" panose="00000500000000000000" pitchFamily="50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tillium" panose="00000500000000000000" pitchFamily="50" charset="0"/>
                        </a:rPr>
                        <a:t>nœuds sans enfant</a:t>
                      </a:r>
                      <a:endParaRPr lang="fr-FR" sz="16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tillium" panose="00000500000000000000" pitchFamily="50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2427815"/>
                  </a:ext>
                </a:extLst>
              </a:tr>
              <a:tr h="507863"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tillium" panose="00000500000000000000" pitchFamily="50" charset="0"/>
                        </a:rPr>
                        <a:t>Taille de l’arbre</a:t>
                      </a:r>
                    </a:p>
                  </a:txBody>
                  <a:tcPr marL="8235" marR="8235" marT="823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tillium" panose="00000500000000000000" pitchFamily="50" charset="0"/>
                        </a:rPr>
                        <a:t>nombre de nœuds dans l’arbre</a:t>
                      </a:r>
                    </a:p>
                  </a:txBody>
                  <a:tcPr marL="8235" marR="8235" marT="823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4388101"/>
                  </a:ext>
                </a:extLst>
              </a:tr>
              <a:tr h="507863"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600" u="none" strike="noStrike" dirty="0">
                          <a:solidFill>
                            <a:schemeClr val="tx1"/>
                          </a:solidFill>
                          <a:effectLst/>
                          <a:latin typeface="Titillium" panose="00000500000000000000" pitchFamily="50" charset="0"/>
                        </a:rPr>
                        <a:t>Arête </a:t>
                      </a:r>
                      <a:endParaRPr lang="fr-FR" sz="1600" b="1" i="1" u="none" strike="noStrike" dirty="0">
                        <a:solidFill>
                          <a:schemeClr val="tx1"/>
                        </a:solidFill>
                        <a:effectLst/>
                        <a:latin typeface="Titillium" panose="00000500000000000000" pitchFamily="50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tillium" panose="00000500000000000000" pitchFamily="50" charset="0"/>
                        </a:rPr>
                        <a:t>lien entre deux nœuds voisins</a:t>
                      </a:r>
                      <a:endParaRPr lang="fr-FR" sz="16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tillium" panose="00000500000000000000" pitchFamily="50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2557820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2E87BF46-2BFE-4C49-BB26-F636B621874B}"/>
              </a:ext>
            </a:extLst>
          </p:cNvPr>
          <p:cNvSpPr/>
          <p:nvPr/>
        </p:nvSpPr>
        <p:spPr>
          <a:xfrm>
            <a:off x="388620" y="6071369"/>
            <a:ext cx="11414760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41">
              <a:lnSpc>
                <a:spcPct val="150000"/>
              </a:lnSpc>
            </a:pPr>
            <a:r>
              <a:rPr lang="fr-FR" sz="2000" dirty="0">
                <a:latin typeface="Titillium" panose="00000500000000000000" pitchFamily="50" charset="0"/>
              </a:rPr>
              <a:t>Propriété :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un arbre est une structure de données récursive</a:t>
            </a:r>
          </a:p>
        </p:txBody>
      </p:sp>
    </p:spTree>
    <p:extLst>
      <p:ext uri="{BB962C8B-B14F-4D97-AF65-F5344CB8AC3E}">
        <p14:creationId xmlns:p14="http://schemas.microsoft.com/office/powerpoint/2010/main" val="3747235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noProof="0" dirty="0">
                <a:latin typeface="Titillium Lt" panose="00000400000000000000" pitchFamily="50" charset="0"/>
              </a:rPr>
              <a:t>Structures arborescentes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CCB13F18-A32D-40F8-92A2-4CABB04772E8}" type="slidenum">
              <a:rPr lang="bg-BG" smtClean="0"/>
              <a:pPr algn="ctr"/>
              <a:t>5</a:t>
            </a:fld>
            <a:endParaRPr lang="bg-BG" dirty="0"/>
          </a:p>
        </p:txBody>
      </p:sp>
      <p:sp>
        <p:nvSpPr>
          <p:cNvPr id="12" name="Sous-titre 2">
            <a:extLst>
              <a:ext uri="{FF2B5EF4-FFF2-40B4-BE49-F238E27FC236}">
                <a16:creationId xmlns:a16="http://schemas.microsoft.com/office/drawing/2014/main" id="{5C8932FB-7246-4FF6-BD77-434A1E459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6798" y="882873"/>
            <a:ext cx="9144001" cy="445771"/>
          </a:xfrm>
        </p:spPr>
        <p:txBody>
          <a:bodyPr/>
          <a:lstStyle/>
          <a:p>
            <a:r>
              <a:rPr lang="fr-FR" dirty="0"/>
              <a:t>TERMINOLOGIE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3FFAA2-DE9E-439F-801E-60F4D191956B}"/>
              </a:ext>
            </a:extLst>
          </p:cNvPr>
          <p:cNvSpPr/>
          <p:nvPr/>
        </p:nvSpPr>
        <p:spPr>
          <a:xfrm>
            <a:off x="388620" y="6040005"/>
            <a:ext cx="11414760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41">
              <a:lnSpc>
                <a:spcPct val="150000"/>
              </a:lnSpc>
            </a:pPr>
            <a:r>
              <a:rPr lang="fr-FR" sz="2000" dirty="0">
                <a:latin typeface="Titillium" panose="00000500000000000000" pitchFamily="50" charset="0"/>
              </a:rPr>
              <a:t>Propriété :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deux nœuds d’un arbre sont reliés par un unique chemin (direct ou </a:t>
            </a:r>
            <a:r>
              <a:rPr lang="fr-FR" sz="2000" i="1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élémentaire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) </a:t>
            </a: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0CDD35E0-2F16-4D93-9493-1A81DC8F8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652"/>
              </p:ext>
            </p:extLst>
          </p:nvPr>
        </p:nvGraphicFramePr>
        <p:xfrm>
          <a:off x="7085316" y="2540342"/>
          <a:ext cx="4718064" cy="30471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01794">
                  <a:extLst>
                    <a:ext uri="{9D8B030D-6E8A-4147-A177-3AD203B41FA5}">
                      <a16:colId xmlns:a16="http://schemas.microsoft.com/office/drawing/2014/main" val="2368256030"/>
                    </a:ext>
                  </a:extLst>
                </a:gridCol>
                <a:gridCol w="2716270">
                  <a:extLst>
                    <a:ext uri="{9D8B030D-6E8A-4147-A177-3AD203B41FA5}">
                      <a16:colId xmlns:a16="http://schemas.microsoft.com/office/drawing/2014/main" val="1538582813"/>
                    </a:ext>
                  </a:extLst>
                </a:gridCol>
              </a:tblGrid>
              <a:tr h="507863"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600" u="none" strike="noStrike" dirty="0">
                          <a:solidFill>
                            <a:schemeClr val="tx1"/>
                          </a:solidFill>
                          <a:effectLst/>
                          <a:latin typeface="Titillium" panose="00000500000000000000" pitchFamily="50" charset="0"/>
                        </a:rPr>
                        <a:t>Chemin </a:t>
                      </a:r>
                      <a:endParaRPr lang="fr-FR" sz="1600" b="1" i="1" u="none" strike="noStrike" dirty="0">
                        <a:solidFill>
                          <a:schemeClr val="tx1"/>
                        </a:solidFill>
                        <a:effectLst/>
                        <a:latin typeface="Titillium" panose="00000500000000000000" pitchFamily="50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tillium" panose="00000500000000000000" pitchFamily="50" charset="0"/>
                        </a:rPr>
                        <a:t>succession d’arêtes adjacentes</a:t>
                      </a:r>
                      <a:endParaRPr lang="fr-FR" sz="16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tillium" panose="00000500000000000000" pitchFamily="50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5070629"/>
                  </a:ext>
                </a:extLst>
              </a:tr>
              <a:tr h="507863"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600" u="none" strike="noStrike" dirty="0">
                          <a:solidFill>
                            <a:schemeClr val="tx1"/>
                          </a:solidFill>
                          <a:effectLst/>
                          <a:latin typeface="Titillium" panose="00000500000000000000" pitchFamily="50" charset="0"/>
                        </a:rPr>
                        <a:t>Longueur d’un chemin </a:t>
                      </a:r>
                      <a:endParaRPr lang="fr-FR" sz="1600" b="1" i="1" u="none" strike="noStrike" dirty="0">
                        <a:solidFill>
                          <a:schemeClr val="tx1"/>
                        </a:solidFill>
                        <a:effectLst/>
                        <a:latin typeface="Titillium" panose="00000500000000000000" pitchFamily="50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tillium" panose="00000500000000000000" pitchFamily="50" charset="0"/>
                        </a:rPr>
                        <a:t>nombre d’arêtes du chemin</a:t>
                      </a:r>
                      <a:endParaRPr lang="fr-FR" sz="16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tillium" panose="00000500000000000000" pitchFamily="50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053019"/>
                  </a:ext>
                </a:extLst>
              </a:tr>
              <a:tr h="507863"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600" u="none" strike="noStrike">
                          <a:solidFill>
                            <a:schemeClr val="tx1"/>
                          </a:solidFill>
                          <a:effectLst/>
                          <a:latin typeface="Titillium" panose="00000500000000000000" pitchFamily="50" charset="0"/>
                        </a:rPr>
                        <a:t>Niveau k </a:t>
                      </a:r>
                      <a:endParaRPr lang="fr-FR" sz="1600" b="1" i="1" u="none" strike="noStrike">
                        <a:solidFill>
                          <a:schemeClr val="tx1"/>
                        </a:solidFill>
                        <a:effectLst/>
                        <a:latin typeface="Titillium" panose="00000500000000000000" pitchFamily="50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tillium" panose="00000500000000000000" pitchFamily="50" charset="0"/>
                        </a:rPr>
                        <a:t>nœuds à distance k de la racine</a:t>
                      </a:r>
                      <a:endParaRPr lang="fr-FR" sz="16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tillium" panose="00000500000000000000" pitchFamily="50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9807169"/>
                  </a:ext>
                </a:extLst>
              </a:tr>
              <a:tr h="507863"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600" u="none" strike="noStrike" dirty="0">
                          <a:solidFill>
                            <a:schemeClr val="tx1"/>
                          </a:solidFill>
                          <a:effectLst/>
                          <a:latin typeface="Titillium" panose="00000500000000000000" pitchFamily="50" charset="0"/>
                        </a:rPr>
                        <a:t>Profondeur d’un nœud </a:t>
                      </a:r>
                      <a:endParaRPr lang="fr-FR" sz="1600" b="1" i="1" u="none" strike="noStrike" dirty="0">
                        <a:solidFill>
                          <a:schemeClr val="tx1"/>
                        </a:solidFill>
                        <a:effectLst/>
                        <a:latin typeface="Titillium" panose="00000500000000000000" pitchFamily="50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tillium" panose="00000500000000000000" pitchFamily="50" charset="0"/>
                        </a:rPr>
                        <a:t>longueur du chemin (direct) entre la racine et ce nœud</a:t>
                      </a:r>
                      <a:endParaRPr lang="fr-FR" sz="16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tillium" panose="00000500000000000000" pitchFamily="50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32863"/>
                  </a:ext>
                </a:extLst>
              </a:tr>
              <a:tr h="507863"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tillium" panose="00000500000000000000" pitchFamily="50" charset="0"/>
                        </a:rPr>
                        <a:t>Hauteur d’un nœud</a:t>
                      </a:r>
                    </a:p>
                  </a:txBody>
                  <a:tcPr marL="8235" marR="8235" marT="823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tillium" panose="00000500000000000000" pitchFamily="50" charset="0"/>
                        </a:rPr>
                        <a:t>longueur du plus long chemin entre ce nœud et une feuille</a:t>
                      </a:r>
                    </a:p>
                  </a:txBody>
                  <a:tcPr marL="8235" marR="8235" marT="823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9936815"/>
                  </a:ext>
                </a:extLst>
              </a:tr>
              <a:tr h="507863"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tillium" panose="00000500000000000000" pitchFamily="50" charset="0"/>
                        </a:rPr>
                        <a:t>Hauteur de l’arbre</a:t>
                      </a:r>
                    </a:p>
                  </a:txBody>
                  <a:tcPr marL="8235" marR="8235" marT="823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tillium" panose="00000500000000000000" pitchFamily="50" charset="0"/>
                        </a:rPr>
                        <a:t>Hauteur</a:t>
                      </a:r>
                      <a:r>
                        <a:rPr lang="fr-FR" sz="1600" b="0" i="0" u="none" strike="noStrike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tillium" panose="00000500000000000000" pitchFamily="50" charset="0"/>
                        </a:rPr>
                        <a:t> de la racine</a:t>
                      </a:r>
                      <a:endParaRPr lang="fr-FR" sz="16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tillium" panose="00000500000000000000" pitchFamily="50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7819619"/>
                  </a:ext>
                </a:extLst>
              </a:tr>
            </a:tbl>
          </a:graphicData>
        </a:graphic>
      </p:graphicFrame>
      <p:grpSp>
        <p:nvGrpSpPr>
          <p:cNvPr id="10" name="Groupe 9">
            <a:extLst>
              <a:ext uri="{FF2B5EF4-FFF2-40B4-BE49-F238E27FC236}">
                <a16:creationId xmlns:a16="http://schemas.microsoft.com/office/drawing/2014/main" id="{F68F7171-2AB3-42C7-BB75-9BB9F163CD26}"/>
              </a:ext>
            </a:extLst>
          </p:cNvPr>
          <p:cNvGrpSpPr/>
          <p:nvPr/>
        </p:nvGrpSpPr>
        <p:grpSpPr>
          <a:xfrm>
            <a:off x="84595" y="1865701"/>
            <a:ext cx="6510981" cy="3888598"/>
            <a:chOff x="235808" y="2138362"/>
            <a:chExt cx="5715000" cy="3343275"/>
          </a:xfrm>
        </p:grpSpPr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E2395EBD-83BE-4139-B89C-2E3D19830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35808" y="2138362"/>
              <a:ext cx="5715000" cy="3343275"/>
            </a:xfrm>
            <a:prstGeom prst="rect">
              <a:avLst/>
            </a:prstGeom>
          </p:spPr>
        </p:pic>
        <p:sp>
          <p:nvSpPr>
            <p:cNvPr id="16" name="Triangle isocèle 15">
              <a:extLst>
                <a:ext uri="{FF2B5EF4-FFF2-40B4-BE49-F238E27FC236}">
                  <a16:creationId xmlns:a16="http://schemas.microsoft.com/office/drawing/2014/main" id="{E6D695F2-ADC0-43D8-9F0F-51431916E152}"/>
                </a:ext>
              </a:extLst>
            </p:cNvPr>
            <p:cNvSpPr/>
            <p:nvPr/>
          </p:nvSpPr>
          <p:spPr>
            <a:xfrm>
              <a:off x="1272746" y="3457831"/>
              <a:ext cx="1495168" cy="1348947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107585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noProof="0" dirty="0">
                <a:latin typeface="Titillium Lt" panose="00000400000000000000" pitchFamily="50" charset="0"/>
              </a:rPr>
              <a:t>Structures arborescentes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CCB13F18-A32D-40F8-92A2-4CABB04772E8}" type="slidenum">
              <a:rPr lang="bg-BG" smtClean="0"/>
              <a:pPr algn="ctr"/>
              <a:t>6</a:t>
            </a:fld>
            <a:endParaRPr lang="bg-BG" dirty="0"/>
          </a:p>
        </p:txBody>
      </p:sp>
      <p:sp>
        <p:nvSpPr>
          <p:cNvPr id="12" name="Sous-titre 2">
            <a:extLst>
              <a:ext uri="{FF2B5EF4-FFF2-40B4-BE49-F238E27FC236}">
                <a16:creationId xmlns:a16="http://schemas.microsoft.com/office/drawing/2014/main" id="{5C8932FB-7246-4FF6-BD77-434A1E459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6798" y="882873"/>
            <a:ext cx="9144001" cy="445771"/>
          </a:xfrm>
        </p:spPr>
        <p:txBody>
          <a:bodyPr/>
          <a:lstStyle/>
          <a:p>
            <a:r>
              <a:rPr lang="fr-FR" dirty="0"/>
              <a:t>OPERATIONS COMMUNES SUR LES ARBRES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D7866F-D8C5-44F1-A427-8EBB9B4E43D9}"/>
              </a:ext>
            </a:extLst>
          </p:cNvPr>
          <p:cNvSpPr/>
          <p:nvPr/>
        </p:nvSpPr>
        <p:spPr>
          <a:xfrm>
            <a:off x="350521" y="1717129"/>
            <a:ext cx="11414760" cy="5488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41">
              <a:lnSpc>
                <a:spcPct val="150000"/>
              </a:lnSpc>
            </a:pPr>
            <a:r>
              <a:rPr lang="fr-FR" sz="2000" dirty="0">
                <a:latin typeface="Titillium" panose="00000500000000000000" pitchFamily="50" charset="0"/>
              </a:rPr>
              <a:t>Opérations classiques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(penser à un système de fichiers)</a:t>
            </a:r>
          </a:p>
          <a:p>
            <a:pPr marL="52544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bg1"/>
                </a:solidFill>
                <a:latin typeface="Titillium" panose="00000500000000000000" pitchFamily="50" charset="0"/>
              </a:rPr>
              <a:t>Enumérer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tous les éléments de l’arbre</a:t>
            </a:r>
          </a:p>
          <a:p>
            <a:pPr marL="52544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bg1"/>
                </a:solidFill>
                <a:latin typeface="Titillium" panose="00000500000000000000" pitchFamily="50" charset="0"/>
              </a:rPr>
              <a:t>Enumérer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les éléments </a:t>
            </a:r>
            <a:r>
              <a:rPr lang="fr-FR" sz="2000" dirty="0">
                <a:solidFill>
                  <a:schemeClr val="tx2"/>
                </a:solidFill>
                <a:latin typeface="Titillium" panose="00000500000000000000" pitchFamily="50" charset="0"/>
              </a:rPr>
              <a:t>d’un sous-arbre</a:t>
            </a:r>
          </a:p>
          <a:p>
            <a:pPr marL="52544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bg1"/>
                </a:solidFill>
                <a:latin typeface="Titillium" panose="00000500000000000000" pitchFamily="50" charset="0"/>
              </a:rPr>
              <a:t>Rechercher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un élément</a:t>
            </a:r>
          </a:p>
          <a:p>
            <a:pPr marL="52544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bg1"/>
                </a:solidFill>
                <a:latin typeface="Titillium" panose="00000500000000000000" pitchFamily="50" charset="0"/>
              </a:rPr>
              <a:t>Ajouter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un élément</a:t>
            </a:r>
          </a:p>
          <a:p>
            <a:pPr marL="52544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bg1"/>
                </a:solidFill>
                <a:latin typeface="Titillium" panose="00000500000000000000" pitchFamily="50" charset="0"/>
              </a:rPr>
              <a:t>Ajouter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</a:t>
            </a:r>
            <a:r>
              <a:rPr lang="fr-FR" sz="2000" dirty="0">
                <a:solidFill>
                  <a:schemeClr val="tx2"/>
                </a:solidFill>
                <a:latin typeface="Titillium" panose="00000500000000000000" pitchFamily="50" charset="0"/>
              </a:rPr>
              <a:t>un sous-arbre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(greffage ou </a:t>
            </a:r>
            <a:r>
              <a:rPr lang="fr-FR" sz="2000" i="1" dirty="0" err="1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grafting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)</a:t>
            </a:r>
          </a:p>
          <a:p>
            <a:pPr marL="52544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bg1"/>
                </a:solidFill>
                <a:latin typeface="Titillium" panose="00000500000000000000" pitchFamily="50" charset="0"/>
              </a:rPr>
              <a:t>Supprimer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un élément</a:t>
            </a:r>
          </a:p>
          <a:p>
            <a:pPr marL="52544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bg1"/>
                </a:solidFill>
                <a:latin typeface="Titillium" panose="00000500000000000000" pitchFamily="50" charset="0"/>
              </a:rPr>
              <a:t>Supprimer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un sous-arbre (élagage ou </a:t>
            </a:r>
            <a:r>
              <a:rPr lang="fr-FR" sz="2000" i="1" dirty="0" err="1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pruning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)</a:t>
            </a:r>
          </a:p>
          <a:p>
            <a:pPr marL="52544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bg1"/>
                </a:solidFill>
                <a:latin typeface="Titillium" panose="00000500000000000000" pitchFamily="50" charset="0"/>
              </a:rPr>
              <a:t>Trouver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</a:t>
            </a:r>
            <a:r>
              <a:rPr lang="fr-FR" sz="2000" dirty="0">
                <a:solidFill>
                  <a:schemeClr val="tx2"/>
                </a:solidFill>
                <a:latin typeface="Titillium" panose="00000500000000000000" pitchFamily="50" charset="0"/>
              </a:rPr>
              <a:t>l’ancêtre commun le plus proche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de deux nœuds</a:t>
            </a:r>
          </a:p>
          <a:p>
            <a:pPr marL="803275">
              <a:lnSpc>
                <a:spcPct val="150000"/>
              </a:lnSpc>
            </a:pPr>
            <a:r>
              <a:rPr lang="fr-FR" dirty="0">
                <a:solidFill>
                  <a:schemeClr val="tx2"/>
                </a:solidFill>
              </a:rPr>
              <a:t>💡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Applications : logiciels de généalogie, ou dans les compilateurs de langages orientés objet avec héritage pour déterminer la classe mère commune la plus proche de deux classes</a:t>
            </a:r>
          </a:p>
          <a:p>
            <a:pPr marL="182541">
              <a:lnSpc>
                <a:spcPct val="150000"/>
              </a:lnSpc>
            </a:pPr>
            <a:endParaRPr lang="fr-FR" sz="2000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663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noProof="0">
                <a:latin typeface="Titillium Lt" panose="00000400000000000000" pitchFamily="50" charset="0"/>
              </a:rPr>
              <a:t>Parcours d’arbres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CCB13F18-A32D-40F8-92A2-4CABB04772E8}" type="slidenum">
              <a:rPr lang="bg-BG" smtClean="0"/>
              <a:pPr algn="ctr"/>
              <a:t>7</a:t>
            </a:fld>
            <a:endParaRPr lang="bg-B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D7866F-D8C5-44F1-A427-8EBB9B4E43D9}"/>
              </a:ext>
            </a:extLst>
          </p:cNvPr>
          <p:cNvSpPr/>
          <p:nvPr/>
        </p:nvSpPr>
        <p:spPr>
          <a:xfrm>
            <a:off x="215609" y="3096984"/>
            <a:ext cx="58803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41">
              <a:lnSpc>
                <a:spcPct val="150000"/>
              </a:lnSpc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Un arbre est une structure de données </a:t>
            </a:r>
            <a:r>
              <a:rPr lang="fr-FR" sz="2000" i="1" dirty="0">
                <a:solidFill>
                  <a:schemeClr val="tx2"/>
                </a:solidFill>
                <a:latin typeface="Titillium" panose="00000500000000000000" pitchFamily="50" charset="0"/>
              </a:rPr>
              <a:t>non linéaire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:</a:t>
            </a:r>
          </a:p>
          <a:p>
            <a:pPr marL="182541">
              <a:lnSpc>
                <a:spcPct val="150000"/>
              </a:lnSpc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il existe donc plusieurs manières de parcourir ses éléments</a:t>
            </a:r>
            <a:endParaRPr lang="fr-FR" sz="2000" i="1" dirty="0">
              <a:solidFill>
                <a:schemeClr val="accent2">
                  <a:lumMod val="75000"/>
                </a:schemeClr>
              </a:solidFill>
              <a:latin typeface="Titillium" panose="00000500000000000000" pitchFamily="50" charset="0"/>
            </a:endParaRP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98B897B4-3953-43CF-B2BD-93063EDD98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20584" r="23824" b="1"/>
          <a:stretch/>
        </p:blipFill>
        <p:spPr>
          <a:xfrm>
            <a:off x="6731929" y="1105758"/>
            <a:ext cx="4473273" cy="533085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44" name="Sous-titre 2">
            <a:extLst>
              <a:ext uri="{FF2B5EF4-FFF2-40B4-BE49-F238E27FC236}">
                <a16:creationId xmlns:a16="http://schemas.microsoft.com/office/drawing/2014/main" id="{4D90975F-EE85-461F-BBD6-BD3081C45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6798" y="882873"/>
            <a:ext cx="9144001" cy="445771"/>
          </a:xfrm>
        </p:spPr>
        <p:txBody>
          <a:bodyPr/>
          <a:lstStyle/>
          <a:p>
            <a:r>
              <a:rPr lang="fr-FR" dirty="0"/>
              <a:t>COMMENT RETROUVER UNE INFORMATION DANS UN ARBRE</a:t>
            </a:r>
          </a:p>
        </p:txBody>
      </p:sp>
    </p:spTree>
    <p:extLst>
      <p:ext uri="{BB962C8B-B14F-4D97-AF65-F5344CB8AC3E}">
        <p14:creationId xmlns:p14="http://schemas.microsoft.com/office/powerpoint/2010/main" val="659980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noProof="0" dirty="0">
                <a:latin typeface="Titillium Lt" panose="00000400000000000000" pitchFamily="50" charset="0"/>
              </a:rPr>
              <a:t>Parcours en largeur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CCB13F18-A32D-40F8-92A2-4CABB04772E8}" type="slidenum">
              <a:rPr lang="bg-BG" smtClean="0"/>
              <a:pPr algn="ctr"/>
              <a:t>8</a:t>
            </a:fld>
            <a:endParaRPr lang="bg-B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D7866F-D8C5-44F1-A427-8EBB9B4E43D9}"/>
              </a:ext>
            </a:extLst>
          </p:cNvPr>
          <p:cNvSpPr/>
          <p:nvPr/>
        </p:nvSpPr>
        <p:spPr>
          <a:xfrm>
            <a:off x="350521" y="1717129"/>
            <a:ext cx="11414760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41">
              <a:lnSpc>
                <a:spcPct val="150000"/>
              </a:lnSpc>
            </a:pPr>
            <a:r>
              <a:rPr lang="fr-FR" sz="2000" dirty="0">
                <a:solidFill>
                  <a:schemeClr val="bg1"/>
                </a:solidFill>
                <a:latin typeface="Titillium" panose="00000500000000000000" pitchFamily="50" charset="0"/>
              </a:rPr>
              <a:t>Principe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: on parcourt les nœuds </a:t>
            </a:r>
            <a:r>
              <a:rPr lang="fr-FR" sz="2000" dirty="0">
                <a:latin typeface="Titillium" panose="00000500000000000000" pitchFamily="50" charset="0"/>
              </a:rPr>
              <a:t>niveau par niveau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, de gauche à droite :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4FE36196-9486-446F-AB00-F2733AC9BD4B}"/>
              </a:ext>
            </a:extLst>
          </p:cNvPr>
          <p:cNvCxnSpPr>
            <a:cxnSpLocks/>
            <a:stCxn id="8" idx="3"/>
            <a:endCxn id="17" idx="7"/>
          </p:cNvCxnSpPr>
          <p:nvPr/>
        </p:nvCxnSpPr>
        <p:spPr>
          <a:xfrm flipH="1">
            <a:off x="4807058" y="2929384"/>
            <a:ext cx="940549" cy="560160"/>
          </a:xfrm>
          <a:prstGeom prst="straightConnector1">
            <a:avLst/>
          </a:prstGeom>
          <a:ln w="28575">
            <a:solidFill>
              <a:schemeClr val="accent1">
                <a:lumMod val="1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DABACA0A-AAC5-477C-BF5C-004D88EE8DEB}"/>
              </a:ext>
            </a:extLst>
          </p:cNvPr>
          <p:cNvCxnSpPr>
            <a:cxnSpLocks/>
            <a:stCxn id="17" idx="3"/>
            <a:endCxn id="19" idx="0"/>
          </p:cNvCxnSpPr>
          <p:nvPr/>
        </p:nvCxnSpPr>
        <p:spPr>
          <a:xfrm flipH="1">
            <a:off x="3847955" y="4000946"/>
            <a:ext cx="461377" cy="455833"/>
          </a:xfrm>
          <a:prstGeom prst="straightConnector1">
            <a:avLst/>
          </a:prstGeom>
          <a:ln w="28575">
            <a:solidFill>
              <a:schemeClr val="accent1">
                <a:lumMod val="1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7C31FAD7-7C01-4480-99D7-5CD935F87E60}"/>
              </a:ext>
            </a:extLst>
          </p:cNvPr>
          <p:cNvCxnSpPr>
            <a:cxnSpLocks/>
            <a:stCxn id="17" idx="5"/>
            <a:endCxn id="20" idx="0"/>
          </p:cNvCxnSpPr>
          <p:nvPr/>
        </p:nvCxnSpPr>
        <p:spPr>
          <a:xfrm>
            <a:off x="4807058" y="4000946"/>
            <a:ext cx="474077" cy="455833"/>
          </a:xfrm>
          <a:prstGeom prst="straightConnector1">
            <a:avLst/>
          </a:prstGeom>
          <a:ln w="28575">
            <a:solidFill>
              <a:schemeClr val="accent1">
                <a:lumMod val="1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16502CC9-C7C5-45EC-84EA-767F234BB7CB}"/>
              </a:ext>
            </a:extLst>
          </p:cNvPr>
          <p:cNvCxnSpPr>
            <a:cxnSpLocks/>
            <a:stCxn id="8" idx="5"/>
            <a:endCxn id="18" idx="1"/>
          </p:cNvCxnSpPr>
          <p:nvPr/>
        </p:nvCxnSpPr>
        <p:spPr>
          <a:xfrm>
            <a:off x="6245333" y="2929384"/>
            <a:ext cx="942609" cy="560160"/>
          </a:xfrm>
          <a:prstGeom prst="straightConnector1">
            <a:avLst/>
          </a:prstGeom>
          <a:ln w="28575">
            <a:solidFill>
              <a:schemeClr val="accent1">
                <a:lumMod val="1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6CE255C2-A423-4650-BC1A-A4B14A93F8C7}"/>
              </a:ext>
            </a:extLst>
          </p:cNvPr>
          <p:cNvCxnSpPr>
            <a:cxnSpLocks/>
            <a:stCxn id="18" idx="5"/>
            <a:endCxn id="21" idx="0"/>
          </p:cNvCxnSpPr>
          <p:nvPr/>
        </p:nvCxnSpPr>
        <p:spPr>
          <a:xfrm>
            <a:off x="7685668" y="4000946"/>
            <a:ext cx="455027" cy="455833"/>
          </a:xfrm>
          <a:prstGeom prst="straightConnector1">
            <a:avLst/>
          </a:prstGeom>
          <a:ln w="28575">
            <a:solidFill>
              <a:schemeClr val="accent1">
                <a:lumMod val="1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09AA9D10-2E94-465D-BF01-42078C0EAAAD}"/>
              </a:ext>
            </a:extLst>
          </p:cNvPr>
          <p:cNvCxnSpPr>
            <a:cxnSpLocks/>
            <a:stCxn id="20" idx="5"/>
            <a:endCxn id="23" idx="0"/>
          </p:cNvCxnSpPr>
          <p:nvPr/>
        </p:nvCxnSpPr>
        <p:spPr>
          <a:xfrm>
            <a:off x="5529998" y="5074096"/>
            <a:ext cx="466472" cy="455833"/>
          </a:xfrm>
          <a:prstGeom prst="straightConnector1">
            <a:avLst/>
          </a:prstGeom>
          <a:ln w="28575">
            <a:solidFill>
              <a:schemeClr val="accent1">
                <a:lumMod val="1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4715DCF6-C680-4315-9F06-FC72B368C988}"/>
              </a:ext>
            </a:extLst>
          </p:cNvPr>
          <p:cNvCxnSpPr>
            <a:cxnSpLocks/>
            <a:stCxn id="20" idx="3"/>
            <a:endCxn id="22" idx="0"/>
          </p:cNvCxnSpPr>
          <p:nvPr/>
        </p:nvCxnSpPr>
        <p:spPr>
          <a:xfrm flipH="1">
            <a:off x="4568830" y="5074096"/>
            <a:ext cx="463442" cy="455833"/>
          </a:xfrm>
          <a:prstGeom prst="straightConnector1">
            <a:avLst/>
          </a:prstGeom>
          <a:ln w="28575">
            <a:solidFill>
              <a:schemeClr val="accent1">
                <a:lumMod val="1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D710AEAD-6CA8-457B-B723-7D3EDD1ECF54}"/>
              </a:ext>
            </a:extLst>
          </p:cNvPr>
          <p:cNvCxnSpPr>
            <a:cxnSpLocks/>
            <a:stCxn id="21" idx="3"/>
            <a:endCxn id="24" idx="0"/>
          </p:cNvCxnSpPr>
          <p:nvPr/>
        </p:nvCxnSpPr>
        <p:spPr>
          <a:xfrm flipH="1">
            <a:off x="7424110" y="5074096"/>
            <a:ext cx="467722" cy="455833"/>
          </a:xfrm>
          <a:prstGeom prst="straightConnector1">
            <a:avLst/>
          </a:prstGeom>
          <a:ln w="28575">
            <a:solidFill>
              <a:schemeClr val="accent1">
                <a:lumMod val="1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06130C54-EE95-4120-8207-828B0117688E}"/>
              </a:ext>
            </a:extLst>
          </p:cNvPr>
          <p:cNvCxnSpPr>
            <a:cxnSpLocks/>
          </p:cNvCxnSpPr>
          <p:nvPr/>
        </p:nvCxnSpPr>
        <p:spPr>
          <a:xfrm>
            <a:off x="3328666" y="2673683"/>
            <a:ext cx="5278305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3E6CB8BB-2C10-4DD4-BC47-749FDFCD6032}"/>
              </a:ext>
            </a:extLst>
          </p:cNvPr>
          <p:cNvCxnSpPr>
            <a:cxnSpLocks/>
          </p:cNvCxnSpPr>
          <p:nvPr/>
        </p:nvCxnSpPr>
        <p:spPr>
          <a:xfrm>
            <a:off x="3328666" y="3745245"/>
            <a:ext cx="5278305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5AA6343D-4A26-4E33-8CB6-C89C9B85C979}"/>
              </a:ext>
            </a:extLst>
          </p:cNvPr>
          <p:cNvCxnSpPr>
            <a:cxnSpLocks/>
          </p:cNvCxnSpPr>
          <p:nvPr/>
        </p:nvCxnSpPr>
        <p:spPr>
          <a:xfrm>
            <a:off x="3357317" y="4846169"/>
            <a:ext cx="5278305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00839A1C-F82F-43A9-BC4E-6304AB7823B9}"/>
              </a:ext>
            </a:extLst>
          </p:cNvPr>
          <p:cNvCxnSpPr>
            <a:cxnSpLocks/>
          </p:cNvCxnSpPr>
          <p:nvPr/>
        </p:nvCxnSpPr>
        <p:spPr>
          <a:xfrm>
            <a:off x="3328666" y="5891545"/>
            <a:ext cx="5278305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55D229F8-8F4D-420A-8CAD-7A4DFDD6DC9F}"/>
              </a:ext>
            </a:extLst>
          </p:cNvPr>
          <p:cNvCxnSpPr>
            <a:cxnSpLocks/>
          </p:cNvCxnSpPr>
          <p:nvPr/>
        </p:nvCxnSpPr>
        <p:spPr>
          <a:xfrm flipH="1">
            <a:off x="3357318" y="2675495"/>
            <a:ext cx="5249653" cy="106612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17FBE4F1-7D85-4C29-A792-BEA4A1368F60}"/>
              </a:ext>
            </a:extLst>
          </p:cNvPr>
          <p:cNvCxnSpPr>
            <a:cxnSpLocks/>
          </p:cNvCxnSpPr>
          <p:nvPr/>
        </p:nvCxnSpPr>
        <p:spPr>
          <a:xfrm flipH="1">
            <a:off x="3342991" y="3781683"/>
            <a:ext cx="5249653" cy="106612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D644165D-115E-4397-A602-74AD2A181F90}"/>
              </a:ext>
            </a:extLst>
          </p:cNvPr>
          <p:cNvCxnSpPr>
            <a:cxnSpLocks/>
          </p:cNvCxnSpPr>
          <p:nvPr/>
        </p:nvCxnSpPr>
        <p:spPr>
          <a:xfrm flipH="1">
            <a:off x="3328666" y="4849792"/>
            <a:ext cx="5249653" cy="106612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">
            <a:extLst>
              <a:ext uri="{FF2B5EF4-FFF2-40B4-BE49-F238E27FC236}">
                <a16:creationId xmlns:a16="http://schemas.microsoft.com/office/drawing/2014/main" id="{1130F0BA-DDC4-4263-8476-08F3E435F63B}"/>
              </a:ext>
            </a:extLst>
          </p:cNvPr>
          <p:cNvSpPr/>
          <p:nvPr/>
        </p:nvSpPr>
        <p:spPr>
          <a:xfrm>
            <a:off x="5644525" y="2312067"/>
            <a:ext cx="703890" cy="723232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accent1">
                    <a:lumMod val="10000"/>
                  </a:schemeClr>
                </a:solidFill>
                <a:latin typeface="Titillium" panose="00000500000000000000" pitchFamily="50" charset="0"/>
              </a:rPr>
              <a:t>F</a:t>
            </a:r>
            <a:endParaRPr lang="fr-FR" sz="2000" dirty="0">
              <a:solidFill>
                <a:schemeClr val="accent1">
                  <a:lumMod val="10000"/>
                </a:schemeClr>
              </a:solidFill>
              <a:latin typeface="Titillium" panose="00000500000000000000" pitchFamily="50" charset="0"/>
            </a:endParaRPr>
          </a:p>
        </p:txBody>
      </p:sp>
      <p:sp>
        <p:nvSpPr>
          <p:cNvPr id="17" name="B">
            <a:extLst>
              <a:ext uri="{FF2B5EF4-FFF2-40B4-BE49-F238E27FC236}">
                <a16:creationId xmlns:a16="http://schemas.microsoft.com/office/drawing/2014/main" id="{A88F3F4D-080B-48B8-97ED-3D85B9B7D217}"/>
              </a:ext>
            </a:extLst>
          </p:cNvPr>
          <p:cNvSpPr/>
          <p:nvPr/>
        </p:nvSpPr>
        <p:spPr>
          <a:xfrm>
            <a:off x="4206250" y="3383629"/>
            <a:ext cx="703890" cy="723232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accent1">
                    <a:lumMod val="10000"/>
                  </a:schemeClr>
                </a:solidFill>
                <a:latin typeface="Titillium" panose="00000500000000000000" pitchFamily="50" charset="0"/>
              </a:rPr>
              <a:t>B</a:t>
            </a:r>
            <a:endParaRPr lang="fr-FR" sz="2000" dirty="0">
              <a:solidFill>
                <a:schemeClr val="accent1">
                  <a:lumMod val="10000"/>
                </a:schemeClr>
              </a:solidFill>
              <a:latin typeface="Titillium" panose="00000500000000000000" pitchFamily="50" charset="0"/>
            </a:endParaRPr>
          </a:p>
        </p:txBody>
      </p:sp>
      <p:sp>
        <p:nvSpPr>
          <p:cNvPr id="18" name="G">
            <a:extLst>
              <a:ext uri="{FF2B5EF4-FFF2-40B4-BE49-F238E27FC236}">
                <a16:creationId xmlns:a16="http://schemas.microsoft.com/office/drawing/2014/main" id="{9D7053D6-59FF-4182-9FBD-BD818EAF04A8}"/>
              </a:ext>
            </a:extLst>
          </p:cNvPr>
          <p:cNvSpPr/>
          <p:nvPr/>
        </p:nvSpPr>
        <p:spPr>
          <a:xfrm>
            <a:off x="7084860" y="3383629"/>
            <a:ext cx="703890" cy="723232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accent1">
                    <a:lumMod val="10000"/>
                  </a:schemeClr>
                </a:solidFill>
                <a:latin typeface="Titillium" panose="00000500000000000000" pitchFamily="50" charset="0"/>
              </a:rPr>
              <a:t>G</a:t>
            </a:r>
            <a:endParaRPr lang="fr-FR" sz="2000" dirty="0">
              <a:solidFill>
                <a:schemeClr val="accent1">
                  <a:lumMod val="10000"/>
                </a:schemeClr>
              </a:solidFill>
              <a:latin typeface="Titillium" panose="00000500000000000000" pitchFamily="50" charset="0"/>
            </a:endParaRPr>
          </a:p>
        </p:txBody>
      </p:sp>
      <p:sp>
        <p:nvSpPr>
          <p:cNvPr id="19" name="A">
            <a:extLst>
              <a:ext uri="{FF2B5EF4-FFF2-40B4-BE49-F238E27FC236}">
                <a16:creationId xmlns:a16="http://schemas.microsoft.com/office/drawing/2014/main" id="{E3FDBEA8-4F02-4351-B37E-C9234B800F31}"/>
              </a:ext>
            </a:extLst>
          </p:cNvPr>
          <p:cNvSpPr/>
          <p:nvPr/>
        </p:nvSpPr>
        <p:spPr>
          <a:xfrm>
            <a:off x="3496010" y="4456779"/>
            <a:ext cx="703890" cy="723232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accent1">
                    <a:lumMod val="10000"/>
                  </a:schemeClr>
                </a:solidFill>
                <a:latin typeface="Titillium" panose="00000500000000000000" pitchFamily="50" charset="0"/>
              </a:rPr>
              <a:t>A</a:t>
            </a:r>
            <a:endParaRPr lang="fr-FR" sz="2000" dirty="0">
              <a:solidFill>
                <a:schemeClr val="accent1">
                  <a:lumMod val="10000"/>
                </a:schemeClr>
              </a:solidFill>
              <a:latin typeface="Titillium" panose="00000500000000000000" pitchFamily="50" charset="0"/>
            </a:endParaRPr>
          </a:p>
        </p:txBody>
      </p:sp>
      <p:sp>
        <p:nvSpPr>
          <p:cNvPr id="20" name="D">
            <a:extLst>
              <a:ext uri="{FF2B5EF4-FFF2-40B4-BE49-F238E27FC236}">
                <a16:creationId xmlns:a16="http://schemas.microsoft.com/office/drawing/2014/main" id="{7890A438-CBB7-41FE-BC54-76E8E6A71143}"/>
              </a:ext>
            </a:extLst>
          </p:cNvPr>
          <p:cNvSpPr/>
          <p:nvPr/>
        </p:nvSpPr>
        <p:spPr>
          <a:xfrm>
            <a:off x="4929190" y="4456779"/>
            <a:ext cx="703890" cy="723232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accent1">
                    <a:lumMod val="10000"/>
                  </a:schemeClr>
                </a:solidFill>
                <a:latin typeface="Titillium" panose="00000500000000000000" pitchFamily="50" charset="0"/>
              </a:rPr>
              <a:t>D</a:t>
            </a:r>
            <a:endParaRPr lang="fr-FR" sz="2000" dirty="0">
              <a:solidFill>
                <a:schemeClr val="accent1">
                  <a:lumMod val="10000"/>
                </a:schemeClr>
              </a:solidFill>
              <a:latin typeface="Titillium" panose="00000500000000000000" pitchFamily="50" charset="0"/>
            </a:endParaRPr>
          </a:p>
        </p:txBody>
      </p:sp>
      <p:sp>
        <p:nvSpPr>
          <p:cNvPr id="21" name="I">
            <a:extLst>
              <a:ext uri="{FF2B5EF4-FFF2-40B4-BE49-F238E27FC236}">
                <a16:creationId xmlns:a16="http://schemas.microsoft.com/office/drawing/2014/main" id="{B21508AE-D8B2-4E49-A2EB-8F3A6E7F3EEE}"/>
              </a:ext>
            </a:extLst>
          </p:cNvPr>
          <p:cNvSpPr/>
          <p:nvPr/>
        </p:nvSpPr>
        <p:spPr>
          <a:xfrm>
            <a:off x="7788750" y="4456779"/>
            <a:ext cx="703890" cy="723232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accent1">
                    <a:lumMod val="10000"/>
                  </a:schemeClr>
                </a:solidFill>
                <a:latin typeface="Titillium" panose="00000500000000000000" pitchFamily="50" charset="0"/>
              </a:rPr>
              <a:t>I</a:t>
            </a:r>
            <a:endParaRPr lang="fr-FR" sz="2000" dirty="0">
              <a:solidFill>
                <a:schemeClr val="accent1">
                  <a:lumMod val="10000"/>
                </a:schemeClr>
              </a:solidFill>
              <a:latin typeface="Titillium" panose="00000500000000000000" pitchFamily="50" charset="0"/>
            </a:endParaRPr>
          </a:p>
        </p:txBody>
      </p:sp>
      <p:sp>
        <p:nvSpPr>
          <p:cNvPr id="22" name="C">
            <a:extLst>
              <a:ext uri="{FF2B5EF4-FFF2-40B4-BE49-F238E27FC236}">
                <a16:creationId xmlns:a16="http://schemas.microsoft.com/office/drawing/2014/main" id="{6FAC05A1-CEC3-4B67-BDA4-F3E5D7391D30}"/>
              </a:ext>
            </a:extLst>
          </p:cNvPr>
          <p:cNvSpPr/>
          <p:nvPr/>
        </p:nvSpPr>
        <p:spPr>
          <a:xfrm>
            <a:off x="4216885" y="5529929"/>
            <a:ext cx="703890" cy="723232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accent1">
                    <a:lumMod val="10000"/>
                  </a:schemeClr>
                </a:solidFill>
                <a:latin typeface="Titillium" panose="00000500000000000000" pitchFamily="50" charset="0"/>
              </a:rPr>
              <a:t>C</a:t>
            </a:r>
            <a:endParaRPr lang="fr-FR" sz="2000" dirty="0">
              <a:solidFill>
                <a:schemeClr val="accent1">
                  <a:lumMod val="10000"/>
                </a:schemeClr>
              </a:solidFill>
              <a:latin typeface="Titillium" panose="00000500000000000000" pitchFamily="50" charset="0"/>
            </a:endParaRPr>
          </a:p>
        </p:txBody>
      </p:sp>
      <p:sp>
        <p:nvSpPr>
          <p:cNvPr id="23" name="E">
            <a:extLst>
              <a:ext uri="{FF2B5EF4-FFF2-40B4-BE49-F238E27FC236}">
                <a16:creationId xmlns:a16="http://schemas.microsoft.com/office/drawing/2014/main" id="{E2EF8568-F18B-49D5-9FA0-99705FC56A73}"/>
              </a:ext>
            </a:extLst>
          </p:cNvPr>
          <p:cNvSpPr/>
          <p:nvPr/>
        </p:nvSpPr>
        <p:spPr>
          <a:xfrm>
            <a:off x="5644525" y="5529929"/>
            <a:ext cx="703890" cy="723232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accent1">
                    <a:lumMod val="10000"/>
                  </a:schemeClr>
                </a:solidFill>
                <a:latin typeface="Titillium" panose="00000500000000000000" pitchFamily="50" charset="0"/>
              </a:rPr>
              <a:t>E</a:t>
            </a:r>
            <a:endParaRPr lang="fr-FR" sz="2000" dirty="0">
              <a:solidFill>
                <a:schemeClr val="accent1">
                  <a:lumMod val="10000"/>
                </a:schemeClr>
              </a:solidFill>
              <a:latin typeface="Titillium" panose="00000500000000000000" pitchFamily="50" charset="0"/>
            </a:endParaRPr>
          </a:p>
        </p:txBody>
      </p:sp>
      <p:sp>
        <p:nvSpPr>
          <p:cNvPr id="24" name="H">
            <a:extLst>
              <a:ext uri="{FF2B5EF4-FFF2-40B4-BE49-F238E27FC236}">
                <a16:creationId xmlns:a16="http://schemas.microsoft.com/office/drawing/2014/main" id="{0CAD428C-14A5-42C8-AA11-62FC7DA56FA3}"/>
              </a:ext>
            </a:extLst>
          </p:cNvPr>
          <p:cNvSpPr/>
          <p:nvPr/>
        </p:nvSpPr>
        <p:spPr>
          <a:xfrm>
            <a:off x="7072165" y="5529929"/>
            <a:ext cx="703890" cy="723232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accent1">
                    <a:lumMod val="10000"/>
                  </a:schemeClr>
                </a:solidFill>
                <a:latin typeface="Titillium" panose="00000500000000000000" pitchFamily="50" charset="0"/>
              </a:rPr>
              <a:t>H</a:t>
            </a:r>
            <a:endParaRPr lang="fr-FR" sz="2000" dirty="0">
              <a:solidFill>
                <a:schemeClr val="accent1">
                  <a:lumMod val="10000"/>
                </a:schemeClr>
              </a:solidFill>
              <a:latin typeface="Titillium" panose="00000500000000000000" pitchFamily="50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AA5E498-F9F0-428E-AECE-DDE8B625F7FC}"/>
              </a:ext>
            </a:extLst>
          </p:cNvPr>
          <p:cNvSpPr/>
          <p:nvPr/>
        </p:nvSpPr>
        <p:spPr>
          <a:xfrm>
            <a:off x="449587" y="6510509"/>
            <a:ext cx="11414760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41">
              <a:lnSpc>
                <a:spcPct val="150000"/>
              </a:lnSpc>
            </a:pP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Ordre de parcours : 						</a:t>
            </a:r>
            <a:r>
              <a:rPr lang="fr-FR" sz="2000" dirty="0">
                <a:latin typeface="Titillium" panose="00000500000000000000" pitchFamily="50" charset="0"/>
              </a:rPr>
              <a:t>F B G A D I C E H</a:t>
            </a:r>
          </a:p>
        </p:txBody>
      </p:sp>
      <p:sp>
        <p:nvSpPr>
          <p:cNvPr id="30" name="Sous-titre 2">
            <a:extLst>
              <a:ext uri="{FF2B5EF4-FFF2-40B4-BE49-F238E27FC236}">
                <a16:creationId xmlns:a16="http://schemas.microsoft.com/office/drawing/2014/main" id="{AFCF1CFB-9762-4ABF-96E7-D61BD437F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6798" y="882873"/>
            <a:ext cx="9144001" cy="445771"/>
          </a:xfrm>
        </p:spPr>
        <p:txBody>
          <a:bodyPr/>
          <a:lstStyle/>
          <a:p>
            <a:r>
              <a:rPr lang="fr-FR" dirty="0"/>
              <a:t>OU BFS (BREADTH-FIRST SEARCH)</a:t>
            </a:r>
          </a:p>
        </p:txBody>
      </p:sp>
    </p:spTree>
    <p:extLst>
      <p:ext uri="{BB962C8B-B14F-4D97-AF65-F5344CB8AC3E}">
        <p14:creationId xmlns:p14="http://schemas.microsoft.com/office/powerpoint/2010/main" val="308767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4E3E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4E3E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4E3E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4E3E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4E3E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4E3E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4E3E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4E3E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4E3E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dirty="0">
                <a:latin typeface="Titillium Lt" panose="00000400000000000000" pitchFamily="50" charset="0"/>
              </a:rPr>
              <a:t>Parcours en largeur</a:t>
            </a:r>
            <a:endParaRPr lang="fr-FR" noProof="0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CCB13F18-A32D-40F8-92A2-4CABB04772E8}" type="slidenum">
              <a:rPr lang="bg-BG" smtClean="0"/>
              <a:pPr algn="ctr"/>
              <a:t>9</a:t>
            </a:fld>
            <a:endParaRPr lang="bg-B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D7866F-D8C5-44F1-A427-8EBB9B4E43D9}"/>
              </a:ext>
            </a:extLst>
          </p:cNvPr>
          <p:cNvSpPr/>
          <p:nvPr/>
        </p:nvSpPr>
        <p:spPr>
          <a:xfrm>
            <a:off x="350521" y="1717129"/>
            <a:ext cx="11414760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41">
              <a:lnSpc>
                <a:spcPct val="150000"/>
              </a:lnSpc>
            </a:pPr>
            <a:r>
              <a:rPr lang="fr-FR" sz="2000" dirty="0">
                <a:solidFill>
                  <a:schemeClr val="tx2"/>
                </a:solidFill>
                <a:latin typeface="Titillium" panose="00000500000000000000" pitchFamily="50" charset="0"/>
              </a:rPr>
              <a:t>Implémentation itérative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: on utilise une </a:t>
            </a:r>
            <a:r>
              <a:rPr lang="fr-FR" sz="2000" i="1" dirty="0">
                <a:latin typeface="Titillium" panose="00000500000000000000" pitchFamily="50" charset="0"/>
              </a:rPr>
              <a:t>file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 pour mémoriser les nœuds à visiter 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79BB3A4-376D-4150-A7A9-82450508778B}"/>
              </a:ext>
            </a:extLst>
          </p:cNvPr>
          <p:cNvCxnSpPr>
            <a:cxnSpLocks/>
            <a:stCxn id="26" idx="3"/>
            <a:endCxn id="27" idx="7"/>
          </p:cNvCxnSpPr>
          <p:nvPr/>
        </p:nvCxnSpPr>
        <p:spPr>
          <a:xfrm flipH="1">
            <a:off x="1905111" y="3137012"/>
            <a:ext cx="940549" cy="560160"/>
          </a:xfrm>
          <a:prstGeom prst="straightConnector1">
            <a:avLst/>
          </a:prstGeom>
          <a:ln w="28575">
            <a:solidFill>
              <a:schemeClr val="accent1">
                <a:lumMod val="1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1EF32E37-10D4-4B90-83B1-8690DDB69D2F}"/>
              </a:ext>
            </a:extLst>
          </p:cNvPr>
          <p:cNvCxnSpPr>
            <a:cxnSpLocks/>
            <a:stCxn id="27" idx="3"/>
            <a:endCxn id="29" idx="0"/>
          </p:cNvCxnSpPr>
          <p:nvPr/>
        </p:nvCxnSpPr>
        <p:spPr>
          <a:xfrm flipH="1">
            <a:off x="946008" y="4208574"/>
            <a:ext cx="461377" cy="455833"/>
          </a:xfrm>
          <a:prstGeom prst="straightConnector1">
            <a:avLst/>
          </a:prstGeom>
          <a:ln w="28575">
            <a:solidFill>
              <a:schemeClr val="accent1">
                <a:lumMod val="1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33E7BB46-53A8-4487-8C7C-F70F57BD4E3D}"/>
              </a:ext>
            </a:extLst>
          </p:cNvPr>
          <p:cNvCxnSpPr>
            <a:cxnSpLocks/>
            <a:stCxn id="27" idx="5"/>
            <a:endCxn id="30" idx="0"/>
          </p:cNvCxnSpPr>
          <p:nvPr/>
        </p:nvCxnSpPr>
        <p:spPr>
          <a:xfrm>
            <a:off x="1905111" y="4208574"/>
            <a:ext cx="474077" cy="455833"/>
          </a:xfrm>
          <a:prstGeom prst="straightConnector1">
            <a:avLst/>
          </a:prstGeom>
          <a:ln w="28575">
            <a:solidFill>
              <a:schemeClr val="accent1">
                <a:lumMod val="1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AE7C311D-4BE4-42D1-9ED4-8EB9C94F6B17}"/>
              </a:ext>
            </a:extLst>
          </p:cNvPr>
          <p:cNvCxnSpPr>
            <a:cxnSpLocks/>
            <a:stCxn id="26" idx="5"/>
            <a:endCxn id="28" idx="1"/>
          </p:cNvCxnSpPr>
          <p:nvPr/>
        </p:nvCxnSpPr>
        <p:spPr>
          <a:xfrm>
            <a:off x="3343386" y="3137012"/>
            <a:ext cx="942609" cy="560160"/>
          </a:xfrm>
          <a:prstGeom prst="straightConnector1">
            <a:avLst/>
          </a:prstGeom>
          <a:ln w="28575">
            <a:solidFill>
              <a:schemeClr val="accent1">
                <a:lumMod val="1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55935F39-7EBE-4F9A-84ED-CEF994B1EE5B}"/>
              </a:ext>
            </a:extLst>
          </p:cNvPr>
          <p:cNvCxnSpPr>
            <a:cxnSpLocks/>
            <a:stCxn id="28" idx="5"/>
            <a:endCxn id="31" idx="0"/>
          </p:cNvCxnSpPr>
          <p:nvPr/>
        </p:nvCxnSpPr>
        <p:spPr>
          <a:xfrm>
            <a:off x="4783721" y="4208574"/>
            <a:ext cx="455027" cy="455833"/>
          </a:xfrm>
          <a:prstGeom prst="straightConnector1">
            <a:avLst/>
          </a:prstGeom>
          <a:ln w="28575">
            <a:solidFill>
              <a:schemeClr val="accent1">
                <a:lumMod val="1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935E5F4B-1E5E-410D-8FA3-8CF3068D12E8}"/>
              </a:ext>
            </a:extLst>
          </p:cNvPr>
          <p:cNvCxnSpPr>
            <a:cxnSpLocks/>
            <a:stCxn id="30" idx="5"/>
            <a:endCxn id="33" idx="0"/>
          </p:cNvCxnSpPr>
          <p:nvPr/>
        </p:nvCxnSpPr>
        <p:spPr>
          <a:xfrm>
            <a:off x="2628051" y="5281724"/>
            <a:ext cx="466472" cy="455833"/>
          </a:xfrm>
          <a:prstGeom prst="straightConnector1">
            <a:avLst/>
          </a:prstGeom>
          <a:ln w="28575">
            <a:solidFill>
              <a:schemeClr val="accent1">
                <a:lumMod val="1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6BA43965-021A-49F1-B6DF-CDD91EBC93C6}"/>
              </a:ext>
            </a:extLst>
          </p:cNvPr>
          <p:cNvCxnSpPr>
            <a:cxnSpLocks/>
            <a:stCxn id="30" idx="3"/>
            <a:endCxn id="32" idx="0"/>
          </p:cNvCxnSpPr>
          <p:nvPr/>
        </p:nvCxnSpPr>
        <p:spPr>
          <a:xfrm flipH="1">
            <a:off x="1666883" y="5281724"/>
            <a:ext cx="463442" cy="455833"/>
          </a:xfrm>
          <a:prstGeom prst="straightConnector1">
            <a:avLst/>
          </a:prstGeom>
          <a:ln w="28575">
            <a:solidFill>
              <a:schemeClr val="accent1">
                <a:lumMod val="1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D3EB8DA-109B-4916-B177-B87FCC21BA02}"/>
              </a:ext>
            </a:extLst>
          </p:cNvPr>
          <p:cNvCxnSpPr>
            <a:cxnSpLocks/>
            <a:stCxn id="31" idx="3"/>
            <a:endCxn id="34" idx="0"/>
          </p:cNvCxnSpPr>
          <p:nvPr/>
        </p:nvCxnSpPr>
        <p:spPr>
          <a:xfrm flipH="1">
            <a:off x="4522163" y="5281724"/>
            <a:ext cx="467722" cy="455833"/>
          </a:xfrm>
          <a:prstGeom prst="straightConnector1">
            <a:avLst/>
          </a:prstGeom>
          <a:ln w="28575">
            <a:solidFill>
              <a:schemeClr val="accent1">
                <a:lumMod val="1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">
            <a:extLst>
              <a:ext uri="{FF2B5EF4-FFF2-40B4-BE49-F238E27FC236}">
                <a16:creationId xmlns:a16="http://schemas.microsoft.com/office/drawing/2014/main" id="{0226614E-237B-46F8-AD3B-FD0C916599E1}"/>
              </a:ext>
            </a:extLst>
          </p:cNvPr>
          <p:cNvSpPr/>
          <p:nvPr/>
        </p:nvSpPr>
        <p:spPr>
          <a:xfrm>
            <a:off x="2742578" y="2519695"/>
            <a:ext cx="703890" cy="723232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accent1">
                    <a:lumMod val="10000"/>
                  </a:schemeClr>
                </a:solidFill>
                <a:latin typeface="Titillium" panose="00000500000000000000" pitchFamily="50" charset="0"/>
              </a:rPr>
              <a:t>F</a:t>
            </a:r>
            <a:endParaRPr lang="fr-FR" sz="2000" dirty="0">
              <a:solidFill>
                <a:schemeClr val="accent1">
                  <a:lumMod val="10000"/>
                </a:schemeClr>
              </a:solidFill>
              <a:latin typeface="Titillium" panose="00000500000000000000" pitchFamily="50" charset="0"/>
            </a:endParaRPr>
          </a:p>
        </p:txBody>
      </p:sp>
      <p:sp>
        <p:nvSpPr>
          <p:cNvPr id="27" name="B">
            <a:extLst>
              <a:ext uri="{FF2B5EF4-FFF2-40B4-BE49-F238E27FC236}">
                <a16:creationId xmlns:a16="http://schemas.microsoft.com/office/drawing/2014/main" id="{E1D8455C-1E29-444B-95A0-5912E3BF7771}"/>
              </a:ext>
            </a:extLst>
          </p:cNvPr>
          <p:cNvSpPr/>
          <p:nvPr/>
        </p:nvSpPr>
        <p:spPr>
          <a:xfrm>
            <a:off x="1304303" y="3591257"/>
            <a:ext cx="703890" cy="723232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accent1">
                    <a:lumMod val="10000"/>
                  </a:schemeClr>
                </a:solidFill>
                <a:latin typeface="Titillium" panose="00000500000000000000" pitchFamily="50" charset="0"/>
              </a:rPr>
              <a:t>B</a:t>
            </a:r>
            <a:endParaRPr lang="fr-FR" sz="2000" dirty="0">
              <a:solidFill>
                <a:schemeClr val="accent1">
                  <a:lumMod val="10000"/>
                </a:schemeClr>
              </a:solidFill>
              <a:latin typeface="Titillium" panose="00000500000000000000" pitchFamily="50" charset="0"/>
            </a:endParaRPr>
          </a:p>
        </p:txBody>
      </p:sp>
      <p:sp>
        <p:nvSpPr>
          <p:cNvPr id="28" name="G">
            <a:extLst>
              <a:ext uri="{FF2B5EF4-FFF2-40B4-BE49-F238E27FC236}">
                <a16:creationId xmlns:a16="http://schemas.microsoft.com/office/drawing/2014/main" id="{A315EA45-1CE5-4255-988B-0D248FA34459}"/>
              </a:ext>
            </a:extLst>
          </p:cNvPr>
          <p:cNvSpPr/>
          <p:nvPr/>
        </p:nvSpPr>
        <p:spPr>
          <a:xfrm>
            <a:off x="4182913" y="3591257"/>
            <a:ext cx="703890" cy="723232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accent1">
                    <a:lumMod val="10000"/>
                  </a:schemeClr>
                </a:solidFill>
                <a:latin typeface="Titillium" panose="00000500000000000000" pitchFamily="50" charset="0"/>
              </a:rPr>
              <a:t>G</a:t>
            </a:r>
            <a:endParaRPr lang="fr-FR" sz="2000" dirty="0">
              <a:solidFill>
                <a:schemeClr val="accent1">
                  <a:lumMod val="10000"/>
                </a:schemeClr>
              </a:solidFill>
              <a:latin typeface="Titillium" panose="00000500000000000000" pitchFamily="50" charset="0"/>
            </a:endParaRPr>
          </a:p>
        </p:txBody>
      </p:sp>
      <p:sp>
        <p:nvSpPr>
          <p:cNvPr id="29" name="A">
            <a:extLst>
              <a:ext uri="{FF2B5EF4-FFF2-40B4-BE49-F238E27FC236}">
                <a16:creationId xmlns:a16="http://schemas.microsoft.com/office/drawing/2014/main" id="{A37CD6E6-C7B5-4536-98EB-2B451EC307E3}"/>
              </a:ext>
            </a:extLst>
          </p:cNvPr>
          <p:cNvSpPr/>
          <p:nvPr/>
        </p:nvSpPr>
        <p:spPr>
          <a:xfrm>
            <a:off x="594063" y="4664407"/>
            <a:ext cx="703890" cy="723232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accent1">
                    <a:lumMod val="10000"/>
                  </a:schemeClr>
                </a:solidFill>
                <a:latin typeface="Titillium" panose="00000500000000000000" pitchFamily="50" charset="0"/>
              </a:rPr>
              <a:t>A</a:t>
            </a:r>
            <a:endParaRPr lang="fr-FR" sz="2000" dirty="0">
              <a:solidFill>
                <a:schemeClr val="accent1">
                  <a:lumMod val="10000"/>
                </a:schemeClr>
              </a:solidFill>
              <a:latin typeface="Titillium" panose="00000500000000000000" pitchFamily="50" charset="0"/>
            </a:endParaRPr>
          </a:p>
        </p:txBody>
      </p:sp>
      <p:sp>
        <p:nvSpPr>
          <p:cNvPr id="30" name="D">
            <a:extLst>
              <a:ext uri="{FF2B5EF4-FFF2-40B4-BE49-F238E27FC236}">
                <a16:creationId xmlns:a16="http://schemas.microsoft.com/office/drawing/2014/main" id="{CE85171A-50AE-4577-ACB3-D11CDC28A9E7}"/>
              </a:ext>
            </a:extLst>
          </p:cNvPr>
          <p:cNvSpPr/>
          <p:nvPr/>
        </p:nvSpPr>
        <p:spPr>
          <a:xfrm>
            <a:off x="2027243" y="4664407"/>
            <a:ext cx="703890" cy="723232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accent1">
                    <a:lumMod val="10000"/>
                  </a:schemeClr>
                </a:solidFill>
                <a:latin typeface="Titillium" panose="00000500000000000000" pitchFamily="50" charset="0"/>
              </a:rPr>
              <a:t>D</a:t>
            </a:r>
            <a:endParaRPr lang="fr-FR" sz="2000" dirty="0">
              <a:solidFill>
                <a:schemeClr val="accent1">
                  <a:lumMod val="10000"/>
                </a:schemeClr>
              </a:solidFill>
              <a:latin typeface="Titillium" panose="00000500000000000000" pitchFamily="50" charset="0"/>
            </a:endParaRPr>
          </a:p>
        </p:txBody>
      </p:sp>
      <p:sp>
        <p:nvSpPr>
          <p:cNvPr id="31" name="I">
            <a:extLst>
              <a:ext uri="{FF2B5EF4-FFF2-40B4-BE49-F238E27FC236}">
                <a16:creationId xmlns:a16="http://schemas.microsoft.com/office/drawing/2014/main" id="{8848D16F-34E4-4D9C-A30B-AA3BD6C1E4B7}"/>
              </a:ext>
            </a:extLst>
          </p:cNvPr>
          <p:cNvSpPr/>
          <p:nvPr/>
        </p:nvSpPr>
        <p:spPr>
          <a:xfrm>
            <a:off x="4886803" y="4664407"/>
            <a:ext cx="703890" cy="723232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accent1">
                    <a:lumMod val="10000"/>
                  </a:schemeClr>
                </a:solidFill>
                <a:latin typeface="Titillium" panose="00000500000000000000" pitchFamily="50" charset="0"/>
              </a:rPr>
              <a:t>I</a:t>
            </a:r>
            <a:endParaRPr lang="fr-FR" sz="2000" dirty="0">
              <a:solidFill>
                <a:schemeClr val="accent1">
                  <a:lumMod val="10000"/>
                </a:schemeClr>
              </a:solidFill>
              <a:latin typeface="Titillium" panose="00000500000000000000" pitchFamily="50" charset="0"/>
            </a:endParaRPr>
          </a:p>
        </p:txBody>
      </p:sp>
      <p:sp>
        <p:nvSpPr>
          <p:cNvPr id="32" name="C">
            <a:extLst>
              <a:ext uri="{FF2B5EF4-FFF2-40B4-BE49-F238E27FC236}">
                <a16:creationId xmlns:a16="http://schemas.microsoft.com/office/drawing/2014/main" id="{7869B036-7FDF-4A7E-921C-5F802429B89F}"/>
              </a:ext>
            </a:extLst>
          </p:cNvPr>
          <p:cNvSpPr/>
          <p:nvPr/>
        </p:nvSpPr>
        <p:spPr>
          <a:xfrm>
            <a:off x="1314938" y="5737557"/>
            <a:ext cx="703890" cy="723232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accent1">
                    <a:lumMod val="10000"/>
                  </a:schemeClr>
                </a:solidFill>
                <a:latin typeface="Titillium" panose="00000500000000000000" pitchFamily="50" charset="0"/>
              </a:rPr>
              <a:t>C</a:t>
            </a:r>
            <a:endParaRPr lang="fr-FR" sz="2000" dirty="0">
              <a:solidFill>
                <a:schemeClr val="accent1">
                  <a:lumMod val="10000"/>
                </a:schemeClr>
              </a:solidFill>
              <a:latin typeface="Titillium" panose="00000500000000000000" pitchFamily="50" charset="0"/>
            </a:endParaRPr>
          </a:p>
        </p:txBody>
      </p:sp>
      <p:sp>
        <p:nvSpPr>
          <p:cNvPr id="33" name="E">
            <a:extLst>
              <a:ext uri="{FF2B5EF4-FFF2-40B4-BE49-F238E27FC236}">
                <a16:creationId xmlns:a16="http://schemas.microsoft.com/office/drawing/2014/main" id="{260BCF9C-D1FC-4640-80E8-CCC1BD8E9EC3}"/>
              </a:ext>
            </a:extLst>
          </p:cNvPr>
          <p:cNvSpPr/>
          <p:nvPr/>
        </p:nvSpPr>
        <p:spPr>
          <a:xfrm>
            <a:off x="2742578" y="5737557"/>
            <a:ext cx="703890" cy="723232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accent1">
                    <a:lumMod val="10000"/>
                  </a:schemeClr>
                </a:solidFill>
                <a:latin typeface="Titillium" panose="00000500000000000000" pitchFamily="50" charset="0"/>
              </a:rPr>
              <a:t>E</a:t>
            </a:r>
            <a:endParaRPr lang="fr-FR" sz="2000" dirty="0">
              <a:solidFill>
                <a:schemeClr val="accent1">
                  <a:lumMod val="10000"/>
                </a:schemeClr>
              </a:solidFill>
              <a:latin typeface="Titillium" panose="00000500000000000000" pitchFamily="50" charset="0"/>
            </a:endParaRPr>
          </a:p>
        </p:txBody>
      </p:sp>
      <p:sp>
        <p:nvSpPr>
          <p:cNvPr id="34" name="H">
            <a:extLst>
              <a:ext uri="{FF2B5EF4-FFF2-40B4-BE49-F238E27FC236}">
                <a16:creationId xmlns:a16="http://schemas.microsoft.com/office/drawing/2014/main" id="{E1B35F9E-2788-458D-8205-7A7D49D2A1F7}"/>
              </a:ext>
            </a:extLst>
          </p:cNvPr>
          <p:cNvSpPr/>
          <p:nvPr/>
        </p:nvSpPr>
        <p:spPr>
          <a:xfrm>
            <a:off x="4170218" y="5737557"/>
            <a:ext cx="703890" cy="723232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accent1">
                    <a:lumMod val="10000"/>
                  </a:schemeClr>
                </a:solidFill>
                <a:latin typeface="Titillium" panose="00000500000000000000" pitchFamily="50" charset="0"/>
              </a:rPr>
              <a:t>H</a:t>
            </a:r>
            <a:endParaRPr lang="fr-FR" sz="2000" dirty="0">
              <a:solidFill>
                <a:schemeClr val="accent1">
                  <a:lumMod val="10000"/>
                </a:schemeClr>
              </a:solidFill>
              <a:latin typeface="Titillium" panose="00000500000000000000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5E8A98-B800-42D6-8A0A-9AD5B1383ABA}"/>
              </a:ext>
            </a:extLst>
          </p:cNvPr>
          <p:cNvSpPr/>
          <p:nvPr/>
        </p:nvSpPr>
        <p:spPr>
          <a:xfrm>
            <a:off x="6287734" y="3218904"/>
            <a:ext cx="571500" cy="59905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accent1">
                    <a:lumMod val="10000"/>
                  </a:schemeClr>
                </a:solidFill>
                <a:latin typeface="Titillium" panose="00000500000000000000" pitchFamily="50" charset="0"/>
              </a:rPr>
              <a:t>F</a:t>
            </a: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F2AE850B-0DA7-4773-8F68-33FCA12767DA}"/>
              </a:ext>
            </a:extLst>
          </p:cNvPr>
          <p:cNvCxnSpPr>
            <a:cxnSpLocks/>
          </p:cNvCxnSpPr>
          <p:nvPr/>
        </p:nvCxnSpPr>
        <p:spPr>
          <a:xfrm>
            <a:off x="6219570" y="3151542"/>
            <a:ext cx="566928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0A4EF3FC-71AA-45FF-96BA-85EC1CB28EBB}"/>
              </a:ext>
            </a:extLst>
          </p:cNvPr>
          <p:cNvCxnSpPr>
            <a:cxnSpLocks/>
          </p:cNvCxnSpPr>
          <p:nvPr/>
        </p:nvCxnSpPr>
        <p:spPr>
          <a:xfrm>
            <a:off x="6219570" y="3891666"/>
            <a:ext cx="5669281" cy="423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1DCF66C9-414C-4592-97E0-B46235D2C9B3}"/>
              </a:ext>
            </a:extLst>
          </p:cNvPr>
          <p:cNvSpPr/>
          <p:nvPr/>
        </p:nvSpPr>
        <p:spPr>
          <a:xfrm>
            <a:off x="6904123" y="3218904"/>
            <a:ext cx="571500" cy="59905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accent1">
                    <a:lumMod val="10000"/>
                  </a:schemeClr>
                </a:solidFill>
                <a:latin typeface="Titillium" panose="00000500000000000000" pitchFamily="50" charset="0"/>
              </a:rPr>
              <a:t>B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3477AE-1E81-452E-AFA6-708F83C1A73E}"/>
              </a:ext>
            </a:extLst>
          </p:cNvPr>
          <p:cNvSpPr/>
          <p:nvPr/>
        </p:nvSpPr>
        <p:spPr>
          <a:xfrm>
            <a:off x="7520512" y="3218904"/>
            <a:ext cx="571500" cy="59905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accent1">
                    <a:lumMod val="10000"/>
                  </a:schemeClr>
                </a:solidFill>
                <a:latin typeface="Titillium" panose="00000500000000000000" pitchFamily="50" charset="0"/>
              </a:rPr>
              <a:t>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AB8EEF1-83DC-4A4F-B9BE-13F17046770E}"/>
              </a:ext>
            </a:extLst>
          </p:cNvPr>
          <p:cNvSpPr/>
          <p:nvPr/>
        </p:nvSpPr>
        <p:spPr>
          <a:xfrm>
            <a:off x="8136901" y="3218903"/>
            <a:ext cx="571500" cy="59905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accent1">
                    <a:lumMod val="10000"/>
                  </a:schemeClr>
                </a:solidFill>
                <a:latin typeface="Titillium" panose="00000500000000000000" pitchFamily="50" charset="0"/>
              </a:rPr>
              <a:t>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6DD5EEE-1076-4788-944E-BC230EADA751}"/>
              </a:ext>
            </a:extLst>
          </p:cNvPr>
          <p:cNvSpPr/>
          <p:nvPr/>
        </p:nvSpPr>
        <p:spPr>
          <a:xfrm>
            <a:off x="8753290" y="3218902"/>
            <a:ext cx="571500" cy="59905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accent1">
                    <a:lumMod val="10000"/>
                  </a:schemeClr>
                </a:solidFill>
                <a:latin typeface="Titillium" panose="00000500000000000000" pitchFamily="50" charset="0"/>
              </a:rPr>
              <a:t>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812024-BB5D-4D05-B9D7-24D8E72885A0}"/>
              </a:ext>
            </a:extLst>
          </p:cNvPr>
          <p:cNvSpPr/>
          <p:nvPr/>
        </p:nvSpPr>
        <p:spPr>
          <a:xfrm>
            <a:off x="9369679" y="3218902"/>
            <a:ext cx="571500" cy="59905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accent1">
                    <a:lumMod val="10000"/>
                  </a:schemeClr>
                </a:solidFill>
                <a:latin typeface="Titillium" panose="00000500000000000000" pitchFamily="50" charset="0"/>
              </a:rPr>
              <a:t>I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219C06C-23C0-4884-9DA3-D5F283366301}"/>
              </a:ext>
            </a:extLst>
          </p:cNvPr>
          <p:cNvSpPr/>
          <p:nvPr/>
        </p:nvSpPr>
        <p:spPr>
          <a:xfrm>
            <a:off x="9986068" y="3218902"/>
            <a:ext cx="571500" cy="59905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accent1">
                    <a:lumMod val="10000"/>
                  </a:schemeClr>
                </a:solidFill>
                <a:latin typeface="Titillium" panose="00000500000000000000" pitchFamily="50" charset="0"/>
              </a:rPr>
              <a:t>C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E9E682B-01F3-4181-828E-E0F7814B4A8B}"/>
              </a:ext>
            </a:extLst>
          </p:cNvPr>
          <p:cNvSpPr/>
          <p:nvPr/>
        </p:nvSpPr>
        <p:spPr>
          <a:xfrm>
            <a:off x="10602457" y="3218901"/>
            <a:ext cx="571500" cy="59905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accent1">
                    <a:lumMod val="10000"/>
                  </a:schemeClr>
                </a:solidFill>
                <a:latin typeface="Titillium" panose="00000500000000000000" pitchFamily="50" charset="0"/>
              </a:rPr>
              <a:t>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DED3910-D6D8-472A-87DE-B78F9A3F8188}"/>
              </a:ext>
            </a:extLst>
          </p:cNvPr>
          <p:cNvSpPr/>
          <p:nvPr/>
        </p:nvSpPr>
        <p:spPr>
          <a:xfrm>
            <a:off x="11218846" y="3218901"/>
            <a:ext cx="571500" cy="59905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accent1">
                    <a:lumMod val="10000"/>
                  </a:schemeClr>
                </a:solidFill>
                <a:latin typeface="Titillium" panose="00000500000000000000" pitchFamily="50" charset="0"/>
              </a:rPr>
              <a:t>H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A56578CA-CD12-4E46-9114-0F4546EA0245}"/>
              </a:ext>
            </a:extLst>
          </p:cNvPr>
          <p:cNvSpPr txBox="1"/>
          <p:nvPr/>
        </p:nvSpPr>
        <p:spPr>
          <a:xfrm>
            <a:off x="8305634" y="2652546"/>
            <a:ext cx="1466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File d’attente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CC9737EA-0B58-4D66-B8A5-50015629A336}"/>
              </a:ext>
            </a:extLst>
          </p:cNvPr>
          <p:cNvSpPr txBox="1"/>
          <p:nvPr/>
        </p:nvSpPr>
        <p:spPr>
          <a:xfrm>
            <a:off x="8067979" y="4612592"/>
            <a:ext cx="1918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Titillium" panose="00000500000000000000" pitchFamily="50" charset="0"/>
              </a:rPr>
              <a:t>Ordre de parcours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223203D-DA0B-4444-AC5A-EC49325893D8}"/>
              </a:ext>
            </a:extLst>
          </p:cNvPr>
          <p:cNvSpPr/>
          <p:nvPr/>
        </p:nvSpPr>
        <p:spPr>
          <a:xfrm>
            <a:off x="6242845" y="5224692"/>
            <a:ext cx="571500" cy="59905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accent1">
                    <a:lumMod val="10000"/>
                  </a:schemeClr>
                </a:solidFill>
                <a:latin typeface="Titillium" panose="00000500000000000000" pitchFamily="50" charset="0"/>
              </a:rPr>
              <a:t>F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DFB2FBF-FDC5-47B9-92FB-0886DE6F4F47}"/>
              </a:ext>
            </a:extLst>
          </p:cNvPr>
          <p:cNvSpPr/>
          <p:nvPr/>
        </p:nvSpPr>
        <p:spPr>
          <a:xfrm>
            <a:off x="6859234" y="5224692"/>
            <a:ext cx="571500" cy="59905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accent1">
                    <a:lumMod val="10000"/>
                  </a:schemeClr>
                </a:solidFill>
                <a:latin typeface="Titillium" panose="00000500000000000000" pitchFamily="50" charset="0"/>
              </a:rPr>
              <a:t>B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47CEDA5-B392-462B-B739-5D77A4EDE7FD}"/>
              </a:ext>
            </a:extLst>
          </p:cNvPr>
          <p:cNvSpPr/>
          <p:nvPr/>
        </p:nvSpPr>
        <p:spPr>
          <a:xfrm>
            <a:off x="7475623" y="5224692"/>
            <a:ext cx="571500" cy="59905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accent1">
                    <a:lumMod val="10000"/>
                  </a:schemeClr>
                </a:solidFill>
                <a:latin typeface="Titillium" panose="00000500000000000000" pitchFamily="50" charset="0"/>
              </a:rPr>
              <a:t>G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3E82860-77BA-4532-875F-E4A230779A43}"/>
              </a:ext>
            </a:extLst>
          </p:cNvPr>
          <p:cNvSpPr/>
          <p:nvPr/>
        </p:nvSpPr>
        <p:spPr>
          <a:xfrm>
            <a:off x="8092012" y="5224691"/>
            <a:ext cx="571500" cy="59905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accent1">
                    <a:lumMod val="10000"/>
                  </a:schemeClr>
                </a:solidFill>
                <a:latin typeface="Titillium" panose="00000500000000000000" pitchFamily="50" charset="0"/>
              </a:rPr>
              <a:t>A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FB9F120-C3E5-47D8-8334-4B184172FFFF}"/>
              </a:ext>
            </a:extLst>
          </p:cNvPr>
          <p:cNvSpPr/>
          <p:nvPr/>
        </p:nvSpPr>
        <p:spPr>
          <a:xfrm>
            <a:off x="8708401" y="5224690"/>
            <a:ext cx="571500" cy="59905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accent1">
                    <a:lumMod val="10000"/>
                  </a:schemeClr>
                </a:solidFill>
                <a:latin typeface="Titillium" panose="00000500000000000000" pitchFamily="50" charset="0"/>
              </a:rPr>
              <a:t>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88F5753-6114-4049-B057-500F34290E95}"/>
              </a:ext>
            </a:extLst>
          </p:cNvPr>
          <p:cNvSpPr/>
          <p:nvPr/>
        </p:nvSpPr>
        <p:spPr>
          <a:xfrm>
            <a:off x="9324790" y="5224690"/>
            <a:ext cx="571500" cy="59905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accent1">
                    <a:lumMod val="10000"/>
                  </a:schemeClr>
                </a:solidFill>
                <a:latin typeface="Titillium" panose="00000500000000000000" pitchFamily="50" charset="0"/>
              </a:rPr>
              <a:t>I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A109F80-478D-4CB7-A827-BECD94B56C91}"/>
              </a:ext>
            </a:extLst>
          </p:cNvPr>
          <p:cNvSpPr/>
          <p:nvPr/>
        </p:nvSpPr>
        <p:spPr>
          <a:xfrm>
            <a:off x="9941179" y="5224690"/>
            <a:ext cx="571500" cy="59905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accent1">
                    <a:lumMod val="10000"/>
                  </a:schemeClr>
                </a:solidFill>
                <a:latin typeface="Titillium" panose="00000500000000000000" pitchFamily="50" charset="0"/>
              </a:rPr>
              <a:t>C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3FA7709-6052-4D08-8B56-3B3A7A2F035C}"/>
              </a:ext>
            </a:extLst>
          </p:cNvPr>
          <p:cNvSpPr/>
          <p:nvPr/>
        </p:nvSpPr>
        <p:spPr>
          <a:xfrm>
            <a:off x="10557568" y="5224689"/>
            <a:ext cx="571500" cy="59905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accent1">
                    <a:lumMod val="10000"/>
                  </a:schemeClr>
                </a:solidFill>
                <a:latin typeface="Titillium" panose="00000500000000000000" pitchFamily="50" charset="0"/>
              </a:rPr>
              <a:t>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D0AC65E-F311-42F7-80BE-4FADBC912295}"/>
              </a:ext>
            </a:extLst>
          </p:cNvPr>
          <p:cNvSpPr/>
          <p:nvPr/>
        </p:nvSpPr>
        <p:spPr>
          <a:xfrm>
            <a:off x="11173957" y="5224689"/>
            <a:ext cx="571500" cy="59905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accent1">
                    <a:lumMod val="10000"/>
                  </a:schemeClr>
                </a:solidFill>
                <a:latin typeface="Titillium" panose="00000500000000000000" pitchFamily="50" charset="0"/>
              </a:rPr>
              <a:t>H</a:t>
            </a:r>
          </a:p>
        </p:txBody>
      </p:sp>
      <p:sp>
        <p:nvSpPr>
          <p:cNvPr id="44" name="Sous-titre 2">
            <a:extLst>
              <a:ext uri="{FF2B5EF4-FFF2-40B4-BE49-F238E27FC236}">
                <a16:creationId xmlns:a16="http://schemas.microsoft.com/office/drawing/2014/main" id="{1762D5DD-E407-4C94-B470-ACD072428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6798" y="882873"/>
            <a:ext cx="9144001" cy="445771"/>
          </a:xfrm>
        </p:spPr>
        <p:txBody>
          <a:bodyPr/>
          <a:lstStyle/>
          <a:p>
            <a:r>
              <a:rPr lang="fr-FR" dirty="0"/>
              <a:t>OU BFS (BREADTH-FIRST SEARCH)</a:t>
            </a:r>
          </a:p>
        </p:txBody>
      </p:sp>
    </p:spTree>
    <p:extLst>
      <p:ext uri="{BB962C8B-B14F-4D97-AF65-F5344CB8AC3E}">
        <p14:creationId xmlns:p14="http://schemas.microsoft.com/office/powerpoint/2010/main" val="150833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4E3E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4E3E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4E3E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4E3E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4E3E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4E3E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4E3E"/>
                                      </p:to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4E3E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4E3E"/>
                                      </p:to>
                                    </p:animClr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3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Personnalisé 4">
      <a:dk1>
        <a:srgbClr val="E74E3E"/>
      </a:dk1>
      <a:lt1>
        <a:srgbClr val="1CBB9F"/>
      </a:lt1>
      <a:dk2>
        <a:srgbClr val="FBA41F"/>
      </a:dk2>
      <a:lt2>
        <a:srgbClr val="3CBDDC"/>
      </a:lt2>
      <a:accent1>
        <a:srgbClr val="FBFBFB"/>
      </a:accent1>
      <a:accent2>
        <a:srgbClr val="878787"/>
      </a:accent2>
      <a:accent3>
        <a:srgbClr val="FBFBFB"/>
      </a:accent3>
      <a:accent4>
        <a:srgbClr val="FBFBFB"/>
      </a:accent4>
      <a:accent5>
        <a:srgbClr val="F6F6F6"/>
      </a:accent5>
      <a:accent6>
        <a:srgbClr val="E74E3E"/>
      </a:accent6>
      <a:hlink>
        <a:srgbClr val="3CBDDC"/>
      </a:hlink>
      <a:folHlink>
        <a:srgbClr val="3CBDDC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8615</TotalTime>
  <Words>1483</Words>
  <Application>Microsoft Office PowerPoint</Application>
  <PresentationFormat>Personnalisé</PresentationFormat>
  <Paragraphs>310</Paragraphs>
  <Slides>21</Slides>
  <Notes>21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Cambria Math</vt:lpstr>
      <vt:lpstr>Myriad Pro Light</vt:lpstr>
      <vt:lpstr>Open Sans Condensed Light</vt:lpstr>
      <vt:lpstr>Titillium</vt:lpstr>
      <vt:lpstr>Titillium Lt</vt:lpstr>
      <vt:lpstr>Wingdings</vt:lpstr>
      <vt:lpstr>1_Office Theme</vt:lpstr>
      <vt:lpstr>Présentation PowerPoint</vt:lpstr>
      <vt:lpstr>Structures arborescentes</vt:lpstr>
      <vt:lpstr>Structures arborescentes</vt:lpstr>
      <vt:lpstr>Structures arborescentes</vt:lpstr>
      <vt:lpstr>Structures arborescentes</vt:lpstr>
      <vt:lpstr>Structures arborescentes</vt:lpstr>
      <vt:lpstr>Parcours d’arbres</vt:lpstr>
      <vt:lpstr>Parcours en largeur</vt:lpstr>
      <vt:lpstr>Parcours en largeur</vt:lpstr>
      <vt:lpstr>Parcours en profondeur</vt:lpstr>
      <vt:lpstr>Parcours en profondeur</vt:lpstr>
      <vt:lpstr>Parcours en profondeur d’un arbre</vt:lpstr>
      <vt:lpstr>Arbre binaire</vt:lpstr>
      <vt:lpstr>Arbre binaire</vt:lpstr>
      <vt:lpstr>Arbre binaire de recherche</vt:lpstr>
      <vt:lpstr>Arbre binaire de recherche</vt:lpstr>
      <vt:lpstr>Arbre binaire de recherche</vt:lpstr>
      <vt:lpstr>Arbre binaire de recherche</vt:lpstr>
      <vt:lpstr>Exemples d’arbres binaires de recherche</vt:lpstr>
      <vt:lpstr>Autres arbres de recherche équilibrés</vt:lpstr>
      <vt:lpstr>Arbre binaire de recherche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Gregory MOREL</dc:creator>
  <cp:lastModifiedBy>Grégory Morel</cp:lastModifiedBy>
  <cp:revision>13</cp:revision>
  <dcterms:created xsi:type="dcterms:W3CDTF">2021-03-25T16:24:44Z</dcterms:created>
  <dcterms:modified xsi:type="dcterms:W3CDTF">2023-03-31T12:59:57Z</dcterms:modified>
</cp:coreProperties>
</file>