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"/>
              <a:t>RoboSoft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"/>
              <a:t>Електронният дневник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817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Екрана на уеб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0" y="1087425"/>
            <a:ext cx="8229600" cy="385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родителите: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Позволява да виждат оценки, забележки, отсъствия и закъснения на своите деца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Позволява комуникация директно с учителя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Показва нивото на усвояване на материала от детето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34275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Екран на уеб сайта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Work in progress…...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отбора: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Игнат Георгиев (Капитан) - 10г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Християн Захариев - 10г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Божидар Вълчовски - 10г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Симеон Бунчев - 10в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Васил Каральов - 10в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Димитър Христов - 10в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проекта: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21800"/>
            <a:ext cx="86279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Електронен дневник, който пълноценно замества традиционния и добавя: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Винаги достъпен и позволява работа с десктоп и мобилни устройства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Осигурява връзка между родителя и учителя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Информира ученика за предстоящи изпитвания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Използва се от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Директор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Учители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Ученици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Родители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директора: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Поддържа регистрите с ученици, учители, класове и предмети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Управлява учебната програма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Предоставя инструменти за справяне с инциденти с учебната програма и с учениците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Екран от уеб сайта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12" y="1168786"/>
            <a:ext cx="7839775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учителите: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Помага му да планира контролни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Позволява му да пише оценки, забележки, отсъствия и закъснения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Има лесна връзка с родителя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Припомня за неизпитани ученици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/>
              <a:t>Екран на уеб сайта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62" y="1063374"/>
            <a:ext cx="8163925" cy="38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 учениците: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Показва програмата за седмицата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Позволява да вижда своите оценки, забележки, отсъствия и закъснения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Напомня за предстоящи изпитвания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bg"/>
              <a:t>Предоставя корелация между преподадения материал и постигнатите резултати при изпитванията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