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rpug1PbydgBVipP/28Y/63k60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>
            <a:off x="661988" y="5262126"/>
            <a:ext cx="6440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7102508" y="5160526"/>
            <a:ext cx="648900" cy="2031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661988" y="4931926"/>
            <a:ext cx="5958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6620507" y="4830326"/>
            <a:ext cx="482100" cy="2031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661988" y="4601726"/>
            <a:ext cx="206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2727417" y="4500126"/>
            <a:ext cx="3893100" cy="2031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661988" y="4271526"/>
            <a:ext cx="1861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2523493" y="4169926"/>
            <a:ext cx="9270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661988" y="3941326"/>
            <a:ext cx="1119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1781953" y="3839726"/>
            <a:ext cx="760200" cy="2031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61988" y="3611126"/>
            <a:ext cx="600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1262874" y="3509526"/>
            <a:ext cx="1038300" cy="2031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1377792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cxnSp>
        <p:nvCxnSpPr>
          <p:cNvPr id="98" name="Google Shape;98;p1"/>
          <p:cNvCxnSpPr/>
          <p:nvPr/>
        </p:nvCxnSpPr>
        <p:spPr>
          <a:xfrm>
            <a:off x="2415949" y="1450086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cxnSp>
        <p:nvCxnSpPr>
          <p:cNvPr id="99" name="Google Shape;99;p1"/>
          <p:cNvCxnSpPr/>
          <p:nvPr/>
        </p:nvCxnSpPr>
        <p:spPr>
          <a:xfrm>
            <a:off x="2545718" y="1927097"/>
            <a:ext cx="0" cy="610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7384273" y="2013408"/>
            <a:ext cx="0" cy="52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0"/>
              </a:srgbClr>
            </a:outerShdw>
          </a:effectLst>
        </p:spPr>
      </p:cxnSp>
      <p:sp>
        <p:nvSpPr>
          <p:cNvPr id="101" name="Google Shape;101;p1"/>
          <p:cNvSpPr/>
          <p:nvPr/>
        </p:nvSpPr>
        <p:spPr>
          <a:xfrm>
            <a:off x="1188720" y="2537460"/>
            <a:ext cx="676650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64163" y="2589460"/>
            <a:ext cx="72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88720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1763414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 txBox="1"/>
          <p:nvPr/>
        </p:nvSpPr>
        <p:spPr>
          <a:xfrm>
            <a:off x="1763414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2282493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2282493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2857187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"/>
          <p:cNvSpPr txBox="1"/>
          <p:nvPr/>
        </p:nvSpPr>
        <p:spPr>
          <a:xfrm>
            <a:off x="2857187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3413343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"/>
          <p:cNvSpPr txBox="1"/>
          <p:nvPr/>
        </p:nvSpPr>
        <p:spPr>
          <a:xfrm>
            <a:off x="3413343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>
            <a:off x="3988037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"/>
          <p:cNvSpPr txBox="1"/>
          <p:nvPr/>
        </p:nvSpPr>
        <p:spPr>
          <a:xfrm>
            <a:off x="3988037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>
            <a:off x="4544192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"/>
          <p:cNvSpPr txBox="1"/>
          <p:nvPr/>
        </p:nvSpPr>
        <p:spPr>
          <a:xfrm>
            <a:off x="4544192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5118886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5118886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5693580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"/>
          <p:cNvSpPr txBox="1"/>
          <p:nvPr/>
        </p:nvSpPr>
        <p:spPr>
          <a:xfrm>
            <a:off x="5693580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/>
          <p:nvPr/>
        </p:nvCxnSpPr>
        <p:spPr>
          <a:xfrm>
            <a:off x="6249736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"/>
          <p:cNvSpPr txBox="1"/>
          <p:nvPr/>
        </p:nvSpPr>
        <p:spPr>
          <a:xfrm>
            <a:off x="6249736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"/>
          <p:cNvCxnSpPr/>
          <p:nvPr/>
        </p:nvCxnSpPr>
        <p:spPr>
          <a:xfrm>
            <a:off x="6824430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"/>
          <p:cNvSpPr txBox="1"/>
          <p:nvPr/>
        </p:nvSpPr>
        <p:spPr>
          <a:xfrm>
            <a:off x="6824430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7380586" y="2600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"/>
          <p:cNvSpPr txBox="1"/>
          <p:nvPr/>
        </p:nvSpPr>
        <p:spPr>
          <a:xfrm>
            <a:off x="7380586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7955280" y="2589460"/>
            <a:ext cx="72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188720" y="2854960"/>
            <a:ext cx="2399100" cy="63600"/>
          </a:xfrm>
          <a:prstGeom prst="rect">
            <a:avLst/>
          </a:prstGeom>
          <a:solidFill>
            <a:srgbClr val="FF0000">
              <a:alpha val="7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516689" y="2905760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398504" y="3077210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 rot="-5400000">
            <a:off x="7409673" y="2013408"/>
            <a:ext cx="165100" cy="165100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7638273" y="1938603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7638273" y="2099425"/>
            <a:ext cx="36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 30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6487668" y="2346960"/>
            <a:ext cx="228600" cy="254100"/>
          </a:xfrm>
          <a:prstGeom prst="diamond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250336" y="2019550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430446" y="2180372"/>
            <a:ext cx="342900" cy="1539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 20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392815" y="2346960"/>
            <a:ext cx="228600" cy="254100"/>
          </a:xfrm>
          <a:prstGeom prst="diamond">
            <a:avLst/>
          </a:prstGeom>
          <a:solidFill>
            <a:srgbClr val="4F81BD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155483" y="2019550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4338800" y="2180372"/>
            <a:ext cx="336600" cy="1539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Jun 29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 rot="-5400000">
            <a:off x="2571118" y="1927097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2799718" y="1852292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2799718" y="2013114"/>
            <a:ext cx="37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 14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 rot="-5400000">
            <a:off x="2441349" y="1450086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669949" y="1375281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669949" y="1536103"/>
            <a:ext cx="309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 7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 rot="-5400000">
            <a:off x="1403192" y="2013408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1631792" y="1938603"/>
            <a:ext cx="703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631792" y="2099425"/>
            <a:ext cx="33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Jan 10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203200" y="35273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2301031" y="3534926"/>
            <a:ext cx="755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5 - Mar 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1262874" y="3509526"/>
            <a:ext cx="1038300" cy="203100"/>
          </a:xfrm>
          <a:prstGeom prst="rect">
            <a:avLst/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"/>
          <p:cNvSpPr txBox="1"/>
          <p:nvPr/>
        </p:nvSpPr>
        <p:spPr>
          <a:xfrm>
            <a:off x="203200" y="38575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2542032" y="3865126"/>
            <a:ext cx="841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2 - Mar 14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781953" y="3839726"/>
            <a:ext cx="380100" cy="203100"/>
          </a:xfrm>
          <a:prstGeom prst="rect">
            <a:avLst/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50%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03200" y="41877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3450420" y="4195326"/>
            <a:ext cx="8778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14 - May 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2523493" y="4169926"/>
            <a:ext cx="352200" cy="203100"/>
          </a:xfrm>
          <a:prstGeom prst="rect">
            <a:avLst/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38%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203200" y="45179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6620507" y="4525526"/>
            <a:ext cx="8985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 25 - Oct 20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2727417" y="4500126"/>
            <a:ext cx="15573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40%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203200" y="48481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7102508" y="4855726"/>
            <a:ext cx="892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21 - Nov 15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203200" y="5178306"/>
            <a:ext cx="3672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6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7751356" y="5185926"/>
            <a:ext cx="90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16 - Dec 20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242576" y="6362393"/>
            <a:ext cx="788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línea de tiempo de tu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