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8" roundtripDataSignature="AMtx7mgQrO3aRBrO06/xmYe/VZ8zWkrn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72" name="Google Shape;72;p3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8" name="Google Shape;88;p3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9" name="Google Shape;89;p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" name="Google Shape;91;p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" name="Google Shape;92;p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" name="Google Shape;93;p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94" name="Google Shape;94;p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5" name="Google Shape;95;p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" name="Google Shape;97;p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8" name="Google Shape;98;p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9" name="Google Shape;99;p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00" name="Google Shape;100;p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05" name="Google Shape;105;p3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6" name="Google Shape;106;p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11" name="Google Shape;111;p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12" name="Google Shape;112;p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4" name="Google Shape;114;p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5" name="Google Shape;115;p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6" name="Google Shape;116;p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7" name="Google Shape;117;p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2"/>
          <p:cNvSpPr txBox="1"/>
          <p:nvPr>
            <p:ph idx="1" type="body"/>
          </p:nvPr>
        </p:nvSpPr>
        <p:spPr>
          <a:xfrm rot="5400000">
            <a:off x="3927259" y="-1253332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84" name="Google Shape;28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3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90" name="Google Shape;29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354" name="Google Shape;35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1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357" name="Google Shape;357;p1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58" name="Google Shape;358;p1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9" name="Google Shape;359;p1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0" name="Google Shape;360;p1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1" name="Google Shape;361;p1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2" name="Google Shape;362;p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3" name="Google Shape;363;p1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4" name="Google Shape;364;p1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5" name="Google Shape;365;p1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6" name="Google Shape;366;p1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7" name="Google Shape;367;p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8" name="Google Shape;368;p1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9" name="Google Shape;369;p1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0" name="Google Shape;370;p1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1" name="Google Shape;371;p1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75" name="Google Shape;375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6" name="Google Shape;376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7" name="Google Shape;377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8" name="Google Shape;378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9" name="Google Shape;379;p1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80" name="Google Shape;380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1" name="Google Shape;381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2" name="Google Shape;382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3" name="Google Shape;383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4" name="Google Shape;384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5" name="Google Shape;385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86" name="Google Shape;386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7" name="Google Shape;387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8" name="Google Shape;388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9" name="Google Shape;389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0" name="Google Shape;390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91" name="Google Shape;391;p1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92" name="Google Shape;392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3" name="Google Shape;393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4" name="Google Shape;394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5" name="Google Shape;395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6" name="Google Shape;396;p1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97" name="Google Shape;397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8" name="Google Shape;398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99" name="Google Shape;399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0" name="Google Shape;400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1" name="Google Shape;401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2" name="Google Shape;402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03" name="Google Shape;403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4" name="Google Shape;404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5" name="Google Shape;405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6" name="Google Shape;406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7" name="Google Shape;407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408" name="Google Shape;408;p15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6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16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12" name="Google Shape;4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1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7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17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8" name="Google Shape;4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1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421" name="Google Shape;421;p17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422" name="Google Shape;422;p1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3" name="Google Shape;423;p1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4" name="Google Shape;424;p1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5" name="Google Shape;425;p1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6" name="Google Shape;426;p1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7" name="Google Shape;427;p1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8" name="Google Shape;428;p1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9" name="Google Shape;429;p1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0" name="Google Shape;430;p1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1" name="Google Shape;431;p1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2" name="Google Shape;432;p1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3" name="Google Shape;433;p1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4" name="Google Shape;434;p1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5" name="Google Shape;435;p1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6" name="Google Shape;436;p1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7" name="Google Shape;437;p1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38" name="Google Shape;438;p1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9" name="Google Shape;439;p1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0" name="Google Shape;440;p1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1" name="Google Shape;441;p1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2" name="Google Shape;442;p1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3" name="Google Shape;443;p1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44" name="Google Shape;444;p1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45" name="Google Shape;445;p1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6" name="Google Shape;446;p1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7" name="Google Shape;447;p1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8" name="Google Shape;448;p1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9" name="Google Shape;449;p1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50" name="Google Shape;450;p1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1" name="Google Shape;451;p1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2" name="Google Shape;452;p1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3" name="Google Shape;453;p1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4" name="Google Shape;454;p1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55" name="Google Shape;455;p1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6" name="Google Shape;456;p1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0" name="Google Shape;460;p17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61" name="Google Shape;461;p1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62" name="Google Shape;462;p1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3" name="Google Shape;463;p1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4" name="Google Shape;464;p1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5" name="Google Shape;465;p1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6" name="Google Shape;466;p1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67" name="Google Shape;467;p1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8" name="Google Shape;468;p1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9" name="Google Shape;469;p1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0" name="Google Shape;470;p1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1" name="Google Shape;471;p1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472" name="Google Shape;472;p17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18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76" name="Google Shape;476;p18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77" name="Google Shape;4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1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9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2" name="Google Shape;482;p19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83" name="Google Shape;483;p19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4" name="Google Shape;484;p19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85" name="Google Shape;48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1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488" name="Google Shape;488;p1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2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493" name="Google Shape;493;p20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2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498" name="Google Shape;498;p21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499" name="Google Shape;499;p21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0" name="Google Shape;500;p21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1" name="Google Shape;501;p21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2" name="Google Shape;502;p21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3" name="Google Shape;503;p2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4" name="Google Shape;504;p21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5" name="Google Shape;505;p21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6" name="Google Shape;506;p21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7" name="Google Shape;507;p21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8" name="Google Shape;508;p21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9" name="Google Shape;509;p21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0" name="Google Shape;510;p21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1" name="Google Shape;511;p21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2" name="Google Shape;512;p21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3" name="Google Shape;513;p21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4" name="Google Shape;514;p21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15" name="Google Shape;515;p21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516" name="Google Shape;516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7" name="Google Shape;517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8" name="Google Shape;518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9" name="Google Shape;519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0" name="Google Shape;520;p2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21" name="Google Shape;521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2" name="Google Shape;522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3" name="Google Shape;523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4" name="Google Shape;524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5" name="Google Shape;525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6" name="Google Shape;526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27" name="Google Shape;527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8" name="Google Shape;528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9" name="Google Shape;529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0" name="Google Shape;530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1" name="Google Shape;531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32" name="Google Shape;532;p21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533" name="Google Shape;533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4" name="Google Shape;534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5" name="Google Shape;535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6" name="Google Shape;536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7" name="Google Shape;537;p2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38" name="Google Shape;538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9" name="Google Shape;539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0" name="Google Shape;540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1" name="Google Shape;541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2" name="Google Shape;542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3" name="Google Shape;543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44" name="Google Shape;544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5" name="Google Shape;545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6" name="Google Shape;546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7" name="Google Shape;547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8" name="Google Shape;548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2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22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552" name="Google Shape;552;p22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53" name="Google Shape;55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4" name="Google Shape;55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5" name="Google Shape;555;p2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25" name="Google Shape;1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28" name="Google Shape;128;p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29" name="Google Shape;129;p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5" name="Google Shape;145;p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6" name="Google Shape;146;p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51" name="Google Shape;151;p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2" name="Google Shape;152;p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3" name="Google Shape;153;p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7" name="Google Shape;157;p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p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62" name="Google Shape;162;p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3" name="Google Shape;163;p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4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68" name="Google Shape;168;p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69" name="Google Shape;169;p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0" name="Google Shape;170;p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4" name="Google Shape;174;p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p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79" name="Google Shape;179;p4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3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8" name="Google Shape;558;p23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559" name="Google Shape;559;p23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60" name="Google Shape;56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2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4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24"/>
          <p:cNvSpPr txBox="1"/>
          <p:nvPr>
            <p:ph idx="1" type="body"/>
          </p:nvPr>
        </p:nvSpPr>
        <p:spPr>
          <a:xfrm rot="5400000">
            <a:off x="3927259" y="-1253332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66" name="Google Shape;56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2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5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25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72" name="Google Shape;57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2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83" name="Google Shape;18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6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9" name="Google Shape;18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92" name="Google Shape;192;p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93" name="Google Shape;193;p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E75B5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09" name="Google Shape;209;p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10" name="Google Shape;210;p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p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" name="Google Shape;212;p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p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4" name="Google Shape;214;p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15" name="Google Shape;215;p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16" name="Google Shape;216;p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7" name="Google Shape;217;p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8" name="Google Shape;218;p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9" name="Google Shape;219;p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0" name="Google Shape;220;p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21" name="Google Shape;221;p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2" name="Google Shape;222;p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p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26" name="Google Shape;226;p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27" name="Google Shape;227;p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8" name="Google Shape;228;p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9" name="Google Shape;229;p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0" name="Google Shape;230;p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1" name="Google Shape;231;p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32" name="Google Shape;232;p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33" name="Google Shape;233;p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4" name="Google Shape;234;p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5" name="Google Shape;235;p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6" name="Google Shape;236;p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7" name="Google Shape;237;p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E75B5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8" name="Google Shape;238;p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p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0" name="Google Shape;240;p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E75B5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243" name="Google Shape;243;p6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7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47" name="Google Shape;247;p7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48" name="Google Shape;2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51" name="Google Shape;251;p7"/>
          <p:cNvSpPr txBox="1"/>
          <p:nvPr/>
        </p:nvSpPr>
        <p:spPr>
          <a:xfrm>
            <a:off x="500418" y="6209302"/>
            <a:ext cx="4653886" cy="342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lang="es-PA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SCRUM Práctico en Proyectos de Desarrollo de Software</a:t>
            </a:r>
            <a:endParaRPr b="1"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7"/>
          <p:cNvSpPr txBox="1"/>
          <p:nvPr/>
        </p:nvSpPr>
        <p:spPr>
          <a:xfrm>
            <a:off x="9598925" y="6227005"/>
            <a:ext cx="2156346" cy="3066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lang="es-PA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Udemy – Héctor Bravo</a:t>
            </a:r>
            <a:endParaRPr b="1"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5" name="Google Shape;255;p8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56" name="Google Shape;256;p8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7" name="Google Shape;257;p8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58" name="Google Shape;2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61" name="Google Shape;261;p8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sp>
        <p:nvSpPr>
          <p:cNvPr id="266" name="Google Shape;266;p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0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270" name="Google Shape;270;p10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71" name="Google Shape;2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1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11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78" name="Google Shape;27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2" name="Google Shape;32;p2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" name="Google Shape;33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8" name="Google Shape;38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oogle Shape;39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" name="Google Shape;41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2" name="Google Shape;42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4" name="Google Shape;44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9" name="Google Shape;49;p2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50" name="Google Shape;50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5" name="Google Shape;55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6" name="Google Shape;56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61" name="Google Shape;61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66" name="Google Shape;66;p2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5" name="Google Shape;295;p14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6" name="Google Shape;29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7" name="Google Shape;29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8" name="Google Shape;298;p1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/>
              <a:t>‹#›</a:t>
            </a:fld>
            <a:endParaRPr/>
          </a:p>
        </p:txBody>
      </p:sp>
      <p:grpSp>
        <p:nvGrpSpPr>
          <p:cNvPr id="299" name="Google Shape;299;p14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300" name="Google Shape;300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2" name="Google Shape;302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3" name="Google Shape;303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7" name="Google Shape;307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8" name="Google Shape;308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9" name="Google Shape;309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2" name="Google Shape;312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3" name="Google Shape;313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4" name="Google Shape;314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" name="Google Shape;315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16" name="Google Shape;316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17" name="Google Shape;317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8" name="Google Shape;318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9" name="Google Shape;319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0" name="Google Shape;320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1" name="Google Shape;321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22" name="Google Shape;322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23" name="Google Shape;323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4" name="Google Shape;324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5" name="Google Shape;325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6" name="Google Shape;326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7" name="Google Shape;327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28" name="Google Shape;328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9" name="Google Shape;329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0" name="Google Shape;330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1" name="Google Shape;331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2" name="Google Shape;332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33" name="Google Shape;333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34" name="Google Shape;334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5" name="Google Shape;335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6" name="Google Shape;336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7" name="Google Shape;337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8" name="Google Shape;338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39" name="Google Shape;339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0" name="Google Shape;340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1" name="Google Shape;341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2" name="Google Shape;342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3" name="Google Shape;343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4" name="Google Shape;344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5" name="Google Shape;345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6" name="Google Shape;346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7" name="Google Shape;347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9" name="Google Shape;349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350" name="Google Shape;350;p14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9" name="Google Shape;579;p1"/>
          <p:cNvCxnSpPr/>
          <p:nvPr/>
        </p:nvCxnSpPr>
        <p:spPr>
          <a:xfrm>
            <a:off x="576453" y="4533900"/>
            <a:ext cx="554807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0" name="Google Shape;580;p1"/>
          <p:cNvCxnSpPr/>
          <p:nvPr/>
        </p:nvCxnSpPr>
        <p:spPr>
          <a:xfrm>
            <a:off x="576453" y="4267200"/>
            <a:ext cx="3722608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1" name="Google Shape;581;p1"/>
          <p:cNvCxnSpPr/>
          <p:nvPr/>
        </p:nvCxnSpPr>
        <p:spPr>
          <a:xfrm>
            <a:off x="576453" y="4000500"/>
            <a:ext cx="212532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2" name="Google Shape;582;p1"/>
          <p:cNvCxnSpPr/>
          <p:nvPr/>
        </p:nvCxnSpPr>
        <p:spPr>
          <a:xfrm>
            <a:off x="576453" y="3733800"/>
            <a:ext cx="356912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3" name="Google Shape;583;p1"/>
          <p:cNvCxnSpPr/>
          <p:nvPr/>
        </p:nvCxnSpPr>
        <p:spPr>
          <a:xfrm>
            <a:off x="7622219" y="2605828"/>
            <a:ext cx="0" cy="442200"/>
          </a:xfrm>
          <a:prstGeom prst="straightConnector1">
            <a:avLst/>
          </a:prstGeom>
          <a:noFill/>
          <a:ln cap="flat" cmpd="sng" w="9525">
            <a:solidFill>
              <a:srgbClr val="1F497E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4" name="Google Shape;584;p1"/>
          <p:cNvCxnSpPr/>
          <p:nvPr/>
        </p:nvCxnSpPr>
        <p:spPr>
          <a:xfrm>
            <a:off x="3614511" y="2677078"/>
            <a:ext cx="0" cy="442200"/>
          </a:xfrm>
          <a:prstGeom prst="straightConnector1">
            <a:avLst/>
          </a:prstGeom>
          <a:noFill/>
          <a:ln cap="flat" cmpd="sng" w="9525">
            <a:solidFill>
              <a:srgbClr val="1F497E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5" name="Google Shape;585;p1"/>
          <p:cNvSpPr txBox="1"/>
          <p:nvPr/>
        </p:nvSpPr>
        <p:spPr>
          <a:xfrm>
            <a:off x="210400" y="3098975"/>
            <a:ext cx="558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A" sz="18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b="1" lang="es-PA" sz="18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b="1" i="0" sz="1800" u="none" cap="none" strike="noStrik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1"/>
          <p:cNvSpPr txBox="1"/>
          <p:nvPr/>
        </p:nvSpPr>
        <p:spPr>
          <a:xfrm>
            <a:off x="7899396" y="2961450"/>
            <a:ext cx="660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A" sz="18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b="1" lang="es-PA" sz="18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b="1" i="0" sz="1800" u="none" cap="none" strike="noStrik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1"/>
          <p:cNvSpPr/>
          <p:nvPr/>
        </p:nvSpPr>
        <p:spPr>
          <a:xfrm>
            <a:off x="933375" y="3048000"/>
            <a:ext cx="6845400" cy="381000"/>
          </a:xfrm>
          <a:prstGeom prst="rect">
            <a:avLst/>
          </a:prstGeom>
          <a:gradFill>
            <a:gsLst>
              <a:gs pos="0">
                <a:srgbClr val="44546A"/>
              </a:gs>
              <a:gs pos="100000">
                <a:srgbClr val="44546A"/>
              </a:gs>
            </a:gsLst>
            <a:lin ang="5400000" scaled="0"/>
          </a:gradFill>
          <a:ln>
            <a:noFill/>
          </a:ln>
          <a:effectLst>
            <a:reflection blurRad="0" dir="5400000" dist="50800" endA="300" endPos="55500" kx="0" rotWithShape="0" algn="bl" stA="50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1"/>
          <p:cNvSpPr txBox="1"/>
          <p:nvPr/>
        </p:nvSpPr>
        <p:spPr>
          <a:xfrm>
            <a:off x="996886" y="3145475"/>
            <a:ext cx="558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Abril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9" name="Google Shape;589;p1"/>
          <p:cNvCxnSpPr/>
          <p:nvPr/>
        </p:nvCxnSpPr>
        <p:spPr>
          <a:xfrm>
            <a:off x="2701781" y="3136900"/>
            <a:ext cx="0" cy="2032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0" name="Google Shape;590;p1"/>
          <p:cNvSpPr txBox="1"/>
          <p:nvPr/>
        </p:nvSpPr>
        <p:spPr>
          <a:xfrm>
            <a:off x="2765269" y="3145475"/>
            <a:ext cx="451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Mayo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1" name="Google Shape;591;p1"/>
          <p:cNvCxnSpPr/>
          <p:nvPr/>
        </p:nvCxnSpPr>
        <p:spPr>
          <a:xfrm>
            <a:off x="4299060" y="3136900"/>
            <a:ext cx="0" cy="2032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2" name="Google Shape;592;p1"/>
          <p:cNvSpPr txBox="1"/>
          <p:nvPr/>
        </p:nvSpPr>
        <p:spPr>
          <a:xfrm>
            <a:off x="4362542" y="3145475"/>
            <a:ext cx="4572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Junio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3" name="Google Shape;593;p1"/>
          <p:cNvCxnSpPr/>
          <p:nvPr/>
        </p:nvCxnSpPr>
        <p:spPr>
          <a:xfrm>
            <a:off x="6067477" y="3136900"/>
            <a:ext cx="0" cy="2032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4" name="Google Shape;594;p1"/>
          <p:cNvSpPr txBox="1"/>
          <p:nvPr/>
        </p:nvSpPr>
        <p:spPr>
          <a:xfrm>
            <a:off x="6130973" y="3145475"/>
            <a:ext cx="4572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Julio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5" name="Google Shape;595;p1"/>
          <p:cNvCxnSpPr/>
          <p:nvPr/>
        </p:nvCxnSpPr>
        <p:spPr>
          <a:xfrm>
            <a:off x="7778848" y="3136900"/>
            <a:ext cx="0" cy="2032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6" name="Google Shape;596;p1"/>
          <p:cNvCxnSpPr/>
          <p:nvPr/>
        </p:nvCxnSpPr>
        <p:spPr>
          <a:xfrm>
            <a:off x="9547264" y="3136900"/>
            <a:ext cx="0" cy="2032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2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7" name="Google Shape;597;p1"/>
          <p:cNvSpPr txBox="1"/>
          <p:nvPr/>
        </p:nvSpPr>
        <p:spPr>
          <a:xfrm>
            <a:off x="3810799" y="2476120"/>
            <a:ext cx="660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Release 1.0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1"/>
          <p:cNvSpPr txBox="1"/>
          <p:nvPr/>
        </p:nvSpPr>
        <p:spPr>
          <a:xfrm>
            <a:off x="3810811" y="2668575"/>
            <a:ext cx="5589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/30/2024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1"/>
          <p:cNvSpPr/>
          <p:nvPr/>
        </p:nvSpPr>
        <p:spPr>
          <a:xfrm rot="-5400000">
            <a:off x="3612786" y="2605828"/>
            <a:ext cx="165100" cy="165100"/>
          </a:xfrm>
          <a:prstGeom prst="flowChartMerge">
            <a:avLst/>
          </a:prstGeom>
          <a:solidFill>
            <a:srgbClr val="EA16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1"/>
          <p:cNvSpPr txBox="1"/>
          <p:nvPr/>
        </p:nvSpPr>
        <p:spPr>
          <a:xfrm>
            <a:off x="7864394" y="2506557"/>
            <a:ext cx="6603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Release 2.0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1"/>
          <p:cNvSpPr txBox="1"/>
          <p:nvPr/>
        </p:nvSpPr>
        <p:spPr>
          <a:xfrm>
            <a:off x="7915144" y="2710638"/>
            <a:ext cx="5589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0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6/29/2024</a:t>
            </a:r>
            <a:endParaRPr sz="1000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1"/>
          <p:cNvSpPr/>
          <p:nvPr/>
        </p:nvSpPr>
        <p:spPr>
          <a:xfrm rot="-5400000">
            <a:off x="7613669" y="2605828"/>
            <a:ext cx="165100" cy="165100"/>
          </a:xfrm>
          <a:prstGeom prst="flowChartMerge">
            <a:avLst/>
          </a:prstGeom>
          <a:solidFill>
            <a:srgbClr val="EA16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1"/>
          <p:cNvSpPr/>
          <p:nvPr/>
        </p:nvSpPr>
        <p:spPr>
          <a:xfrm>
            <a:off x="933365" y="3632200"/>
            <a:ext cx="1778000" cy="2032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1"/>
          <p:cNvSpPr txBox="1"/>
          <p:nvPr/>
        </p:nvSpPr>
        <p:spPr>
          <a:xfrm>
            <a:off x="2785274" y="3656850"/>
            <a:ext cx="145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900">
                <a:solidFill>
                  <a:schemeClr val="dk1"/>
                </a:solidFill>
                <a:highlight>
                  <a:schemeClr val="lt1"/>
                </a:highlight>
              </a:rPr>
              <a:t>15/4/2024- 29/04/2024</a:t>
            </a:r>
            <a:endParaRPr sz="900">
              <a:solidFill>
                <a:srgbClr val="44546A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1"/>
          <p:cNvSpPr txBox="1"/>
          <p:nvPr/>
        </p:nvSpPr>
        <p:spPr>
          <a:xfrm>
            <a:off x="127000" y="3648540"/>
            <a:ext cx="457200" cy="17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1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1"/>
          <p:cNvSpPr/>
          <p:nvPr/>
        </p:nvSpPr>
        <p:spPr>
          <a:xfrm>
            <a:off x="2701777" y="3898900"/>
            <a:ext cx="1076100" cy="2031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1"/>
          <p:cNvSpPr txBox="1"/>
          <p:nvPr/>
        </p:nvSpPr>
        <p:spPr>
          <a:xfrm>
            <a:off x="127000" y="3915240"/>
            <a:ext cx="457200" cy="17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2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1"/>
          <p:cNvSpPr/>
          <p:nvPr/>
        </p:nvSpPr>
        <p:spPr>
          <a:xfrm>
            <a:off x="3777873" y="4165600"/>
            <a:ext cx="1704600" cy="203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1"/>
          <p:cNvSpPr txBox="1"/>
          <p:nvPr/>
        </p:nvSpPr>
        <p:spPr>
          <a:xfrm>
            <a:off x="127000" y="4181940"/>
            <a:ext cx="457200" cy="17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3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1"/>
          <p:cNvSpPr/>
          <p:nvPr/>
        </p:nvSpPr>
        <p:spPr>
          <a:xfrm>
            <a:off x="5527726" y="4495650"/>
            <a:ext cx="2197500" cy="2031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1"/>
          <p:cNvSpPr txBox="1"/>
          <p:nvPr/>
        </p:nvSpPr>
        <p:spPr>
          <a:xfrm>
            <a:off x="127000" y="4448640"/>
            <a:ext cx="457200" cy="17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Sprint 4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1"/>
          <p:cNvSpPr txBox="1"/>
          <p:nvPr/>
        </p:nvSpPr>
        <p:spPr>
          <a:xfrm>
            <a:off x="811027" y="372382"/>
            <a:ext cx="82755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A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Planificación de Lanzamiento (Línea de Tiempo)</a:t>
            </a:r>
            <a:endParaRPr b="1"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1"/>
          <p:cNvSpPr txBox="1"/>
          <p:nvPr/>
        </p:nvSpPr>
        <p:spPr>
          <a:xfrm>
            <a:off x="242576" y="6362393"/>
            <a:ext cx="77968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Puedes utilizar Office Timeline para crear/editar la planificación de lanzamiento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1"/>
          <p:cNvSpPr txBox="1"/>
          <p:nvPr/>
        </p:nvSpPr>
        <p:spPr>
          <a:xfrm>
            <a:off x="3863199" y="3911225"/>
            <a:ext cx="145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900">
                <a:solidFill>
                  <a:schemeClr val="dk1"/>
                </a:solidFill>
                <a:highlight>
                  <a:schemeClr val="lt1"/>
                </a:highlight>
              </a:rPr>
              <a:t>30</a:t>
            </a:r>
            <a:r>
              <a:rPr lang="es-PA" sz="900">
                <a:solidFill>
                  <a:schemeClr val="dk1"/>
                </a:solidFill>
                <a:highlight>
                  <a:schemeClr val="lt1"/>
                </a:highlight>
              </a:rPr>
              <a:t>/4/2024- 14/05/2024</a:t>
            </a:r>
            <a:endParaRPr sz="900">
              <a:solidFill>
                <a:srgbClr val="44546A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1"/>
          <p:cNvSpPr txBox="1"/>
          <p:nvPr/>
        </p:nvSpPr>
        <p:spPr>
          <a:xfrm>
            <a:off x="5527724" y="4223025"/>
            <a:ext cx="145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900">
                <a:solidFill>
                  <a:schemeClr val="dk1"/>
                </a:solidFill>
                <a:highlight>
                  <a:schemeClr val="lt1"/>
                </a:highlight>
              </a:rPr>
              <a:t>15</a:t>
            </a:r>
            <a:r>
              <a:rPr lang="es-PA" sz="900">
                <a:solidFill>
                  <a:schemeClr val="dk1"/>
                </a:solidFill>
                <a:highlight>
                  <a:schemeClr val="lt1"/>
                </a:highlight>
              </a:rPr>
              <a:t>/05/2024- 13/06/2024</a:t>
            </a:r>
            <a:endParaRPr sz="900">
              <a:solidFill>
                <a:srgbClr val="44546A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1"/>
          <p:cNvSpPr txBox="1"/>
          <p:nvPr/>
        </p:nvSpPr>
        <p:spPr>
          <a:xfrm>
            <a:off x="7778849" y="4619150"/>
            <a:ext cx="145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900">
                <a:solidFill>
                  <a:schemeClr val="dk1"/>
                </a:solidFill>
                <a:highlight>
                  <a:schemeClr val="lt1"/>
                </a:highlight>
              </a:rPr>
              <a:t>14/06/2024- 02/07/2024</a:t>
            </a:r>
            <a:endParaRPr sz="900">
              <a:solidFill>
                <a:srgbClr val="44546A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2018-09-14T20:39:04Z</dcterms:created>
  <dc:creator>Hector Bravo Consultor GE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