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  <p:sldMasterId id="2147483678" r:id="rId6"/>
    <p:sldMasterId id="2147483690" r:id="rId7"/>
  </p:sldMasterIdLst>
  <p:notesMasterIdLst>
    <p:notesMasterId r:id="rId8"/>
  </p:notesMasterIdLst>
  <p:sldIdLst>
    <p:sldId id="256" r:id="rId9"/>
    <p:sldId id="257" r:id="rId10"/>
  </p:sldIdLst>
  <p:sldSz cy="68580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ZQYra/V40LgkvgBnrf5bi5ilo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2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7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7" name="Google Shape;257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4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5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9" name="Google Shape;329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5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5" name="Google Shape;345;p5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725"/>
                </a:srgbClr>
              </a:gs>
              <a:gs pos="36000">
                <a:srgbClr val="FAC867">
                  <a:alpha val="6666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803"/>
                </a:srgbClr>
              </a:gs>
              <a:gs pos="31000">
                <a:srgbClr val="FAC867">
                  <a:alpha val="4705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980"/>
                </a:srgbClr>
              </a:gs>
              <a:gs pos="36000">
                <a:srgbClr val="FAC867">
                  <a:alpha val="9803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843"/>
                </a:srgbClr>
              </a:gs>
              <a:gs pos="36000">
                <a:srgbClr val="FAC867">
                  <a:alpha val="7843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1">
            <a:alphaModFix/>
          </a:blip>
          <a:srcRect b="0" l="364" r="0" t="0"/>
          <a:stretch/>
        </p:blipFill>
        <p:spPr>
          <a:xfrm>
            <a:off x="0" y="0"/>
            <a:ext cx="91731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PMO-MON-102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PMO-MON-101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X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"/>
          <p:cNvSpPr txBox="1"/>
          <p:nvPr/>
        </p:nvSpPr>
        <p:spPr>
          <a:xfrm>
            <a:off x="1403648" y="429309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ODONTOLOGICO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06/05/2024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"/>
          <p:cNvSpPr txBox="1"/>
          <p:nvPr/>
        </p:nvSpPr>
        <p:spPr>
          <a:xfrm>
            <a:off x="250950" y="463800"/>
            <a:ext cx="86421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aprendimos?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Aprendimos sobre la identificación de requerimientos, la configuración del entorno de trabajo, la definición de roles y responsabilidades dentro del equipo, y la aplicación de la metodología Scrum en la planificación del proyecto.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estamos haciendo bien?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Estamos logrando establecer reglas claras para documentación y desarrollo, coordinando eficientemente la planificación de la infraestructura del proyecto, y llevando a cabo reuniones regulares para coordinación y seguimiento del progreso.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podemos hacer mejor?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.- </a:t>
            </a:r>
            <a:r>
              <a:rPr lang="es-PA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Buscar mejorar la comunicación y colaboración entre los miembros del equipo, además de fomentar un ambiente de trabajo inclusivo y motivador.</a:t>
            </a:r>
            <a:endParaRPr/>
          </a:p>
          <a:p>
            <a:pPr indent="-3048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Relaciones.-</a:t>
            </a:r>
            <a:r>
              <a:rPr b="0" i="0" lang="es-PA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Trabajar en el fortalecimiento de la confianza y el trabajo en equipo, así como en la resolución constructiva y rápida de conflictos.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Procesos.- </a:t>
            </a:r>
            <a:r>
              <a:rPr b="0" i="0" lang="es-PA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Optimizar la planificación de las reuniones de Scrum para aumentar su eficiencia, e implementar mecanismos de retroalimentación continua para mejorar la calidad del trabajo.</a:t>
            </a:r>
            <a:endParaRPr/>
          </a:p>
          <a:p>
            <a:pPr indent="-3048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Herramientas.-</a:t>
            </a:r>
            <a:r>
              <a:rPr b="0" i="0" lang="es-PA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Evaluar la efectividad de las herramientas utilizadas y considerar posibles mejoras o cambios, además de capacitar al equipo en el uso adecuado de las herramientas disponibles.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sesiones de capacitación, implementar un sistema de seguimiento de tareas y establecer reuniones periódicas de retroalimentación para mejorar la gestión del proyecto.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