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Wm6IxILC756CRCC94giJ6F8fG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a0a3baa69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a0a3baa69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da0a3baa69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a0a3baa69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a0a3baa69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da0a3baa69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a0a3baa6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a0a3baa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da0a3baa6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a0a3baa69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a0a3baa6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da0a3baa6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a0a3baa69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a0a3baa6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da0a3baa69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a0a3baa69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a0a3baa6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da0a3baa69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a0a3baa69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a0a3baa6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da0a3baa69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a0a3baa69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a0a3baa6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da0a3baa69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a0a3baa69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a0a3baa6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da0a3baa69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27092c0690b_0_456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5" name="Google Shape;15;g27092c0690b_0_4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27092c0690b_0_45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27092c0690b_0_45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27092c0690b_0_456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27092c0690b_0_456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27092c0690b_0_45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7092c0690b_0_496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g27092c0690b_0_496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27092c0690b_0_49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092c0690b_0_50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7092c0690b_0_464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27092c0690b_0_46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7092c0690b_0_4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27092c0690b_0_4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27092c0690b_0_46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7092c0690b_0_4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g27092c0690b_0_47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7092c0690b_0_47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27092c0690b_0_47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7092c0690b_0_47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g27092c0690b_0_47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092c0690b_0_47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g27092c0690b_0_47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g27092c0690b_0_47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7092c0690b_0_483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27092c0690b_0_48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7092c0690b_0_48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g27092c0690b_0_48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27092c0690b_0_486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g27092c0690b_0_486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g27092c0690b_0_48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g27092c0690b_0_48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092c0690b_0_49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g27092c0690b_0_49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7092c0690b_0_4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g27092c0690b_0_45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g27092c0690b_0_45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1691680" y="620688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REUNION DE DEMOSTRACION 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REVISION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403648" y="4293096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PA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ODONTOLOGICO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dd/mm/aaaa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da0a3baa69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00" y="1311900"/>
            <a:ext cx="7422376" cy="38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a0a3baa69_0_49"/>
          <p:cNvSpPr txBox="1"/>
          <p:nvPr/>
        </p:nvSpPr>
        <p:spPr>
          <a:xfrm>
            <a:off x="1147650" y="660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Pendientes</a:t>
            </a:r>
            <a:endParaRPr/>
          </a:p>
        </p:txBody>
      </p:sp>
      <p:sp>
        <p:nvSpPr>
          <p:cNvPr id="126" name="Google Shape;126;g2da0a3baa69_0_49"/>
          <p:cNvSpPr txBox="1"/>
          <p:nvPr/>
        </p:nvSpPr>
        <p:spPr>
          <a:xfrm>
            <a:off x="487450" y="319375"/>
            <a:ext cx="84381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2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Visualizar perfil de docente para gestion de datos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Creación, modificación y listado de sedes para gestionar adecuadamente la ubicación de las actividades académicas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Creación, modificación y listado de periodos académicos para planificar y estructurar el calendario escolar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Creación, modificación y listado de cursos de evaluación para establecer los momentos adecuados para la evaluación del desempeño académico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Visualizar un dashboard principal de administrador con información general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3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Desarrollar un panel de administración que permita al administrador realizar cambios y actualizaciones en los registros de usuarios del sistema de forma integral.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t/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un módulo de administración de docentes que permita al administrador crear, modificar y listar docentes.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Desarrollar una función que permita al administrador suspender las cuentas de los estudiantes que se retiren de la asignatura.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un conjunto de herramientas de administración que permitan al administrador gestionar el período académico, los NRC aulas, cursos y/o especialidades para asignar tanto a docentes como a estudiantes.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un sistema de mensajería dentro del perfil del estudiante que permita al administrador enviar mensajes para comunicar información relevante sobre su programa 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4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un sistema de búsqueda que permita encontrar citas utilizando el nombre del paciente o su número de documento de identificación.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Desarrollar una función que permita a los estudiantes odontólogos programar citas en el sistema.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la capacidad de cancelar o reprogramar citas existentes en el sistema,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una interfaz que permita a los docentes revisar y actualizar la información de los tratamientos realizados, manteniendo así los registros clínicos de los pacientes actualizados.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Desarrollar una función que permita a los docentes generar reportes detallados de los tratamientos realizados por los estudiantes odontólogos.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●"/>
            </a:pPr>
            <a:r>
              <a:rPr lang="es-PA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la opción de inicio de sesión mediante una cuenta de Google,.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Char char="●"/>
            </a:pPr>
            <a:r>
              <a:t/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467544" y="1412776"/>
            <a:ext cx="6372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de Usuario completadas en este Sprint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Demostración del trabajo completado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Pendientes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da0a3baa6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925" y="1996275"/>
            <a:ext cx="573405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da0a3baa69_0_0"/>
          <p:cNvSpPr txBox="1"/>
          <p:nvPr/>
        </p:nvSpPr>
        <p:spPr>
          <a:xfrm>
            <a:off x="839000" y="547750"/>
            <a:ext cx="6867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PA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de Usuario completadas en este Sprint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2da0a3baa6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00" y="1478700"/>
            <a:ext cx="7145600" cy="33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2da0a3baa6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475" y="1896650"/>
            <a:ext cx="7181776" cy="34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da0a3baa6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675" y="1826150"/>
            <a:ext cx="6585626" cy="30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2da0a3baa6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25" y="1648875"/>
            <a:ext cx="7870474" cy="38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da0a3baa6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75" y="1807425"/>
            <a:ext cx="7287275" cy="34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da0a3baa6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100" y="2093750"/>
            <a:ext cx="6453800" cy="31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