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370EC-64A3-4340-80B6-18A5FC985366}" v="1204" dt="2022-10-25T00:10:1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402AA63-06C5-4088-AAEF-7CB68E6CC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35" y="1532965"/>
            <a:ext cx="11981330" cy="522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1D9C3-7287-42F4-8388-E643DCBD24EB}"/>
              </a:ext>
            </a:extLst>
          </p:cNvPr>
          <p:cNvSpPr/>
          <p:nvPr userDrawn="1"/>
        </p:nvSpPr>
        <p:spPr>
          <a:xfrm>
            <a:off x="0" y="1"/>
            <a:ext cx="12192000" cy="45720"/>
          </a:xfrm>
          <a:prstGeom prst="rect">
            <a:avLst/>
          </a:prstGeom>
          <a:solidFill>
            <a:srgbClr val="C14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467EB-AE9C-48EE-BE94-E9CD99E3228C}"/>
              </a:ext>
            </a:extLst>
          </p:cNvPr>
          <p:cNvCxnSpPr/>
          <p:nvPr userDrawn="1"/>
        </p:nvCxnSpPr>
        <p:spPr>
          <a:xfrm>
            <a:off x="0" y="142429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B9F03-C870-4617-8181-7C03438F6698}"/>
              </a:ext>
            </a:extLst>
          </p:cNvPr>
          <p:cNvGrpSpPr/>
          <p:nvPr userDrawn="1"/>
        </p:nvGrpSpPr>
        <p:grpSpPr>
          <a:xfrm>
            <a:off x="8736920" y="4574414"/>
            <a:ext cx="2341396" cy="292388"/>
            <a:chOff x="8705064" y="4340500"/>
            <a:chExt cx="2341396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B2C36-077C-4AC6-B842-050A922E36A5}"/>
                </a:ext>
              </a:extLst>
            </p:cNvPr>
            <p:cNvSpPr txBox="1"/>
            <p:nvPr/>
          </p:nvSpPr>
          <p:spPr>
            <a:xfrm>
              <a:off x="9647901" y="4340500"/>
              <a:ext cx="455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223C29-61DA-4C69-871D-170445FEF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4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F2E86-C354-4C87-BD4F-6CD7263B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06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20401-02CC-4379-8155-2B2CB44313A4}"/>
              </a:ext>
            </a:extLst>
          </p:cNvPr>
          <p:cNvGrpSpPr/>
          <p:nvPr userDrawn="1"/>
        </p:nvGrpSpPr>
        <p:grpSpPr>
          <a:xfrm>
            <a:off x="8283949" y="3557063"/>
            <a:ext cx="3462498" cy="756394"/>
            <a:chOff x="8155761" y="3291173"/>
            <a:chExt cx="3462498" cy="756394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67343CF-D5F2-4B64-87A2-34872A6981C9}"/>
                </a:ext>
              </a:extLst>
            </p:cNvPr>
            <p:cNvSpPr txBox="1">
              <a:spLocks/>
            </p:cNvSpPr>
            <p:nvPr/>
          </p:nvSpPr>
          <p:spPr>
            <a:xfrm>
              <a:off x="9160809" y="3291173"/>
              <a:ext cx="2457450" cy="756394"/>
            </a:xfrm>
            <a:prstGeom prst="rect">
              <a:avLst/>
            </a:prstGeom>
            <a:ln w="57150">
              <a:noFill/>
            </a:ln>
          </p:spPr>
          <p:txBody>
            <a:bodyPr vert="horz" lIns="91440" tIns="45720" rIns="91440" bIns="45720" numCol="1" rtlCol="0" anchor="t">
              <a:normAutofit fontScale="85000" lnSpcReduction="10000"/>
            </a:bodyPr>
            <a:lstStyle/>
            <a:p>
              <a:pPr defTabSz="45720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We offer a 100% money-back guarantee.  Try it and, if you’re not satisfied, return it for a full refund within 30 days.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850EA6C-9DA4-4916-AF01-8EAD4858F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5761" y="3397267"/>
              <a:ext cx="809672" cy="54420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50C2E-9532-FD44-58A3-30733810BA8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5460" y="2109118"/>
            <a:ext cx="7440925" cy="4161973"/>
          </a:xfrm>
          <a:prstGeom prst="rect">
            <a:avLst/>
          </a:prstGeom>
          <a:effectLst>
            <a:outerShdw blurRad="368300" dist="889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424E27E1-9805-7E5F-346B-971A7EE363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3F06DC7-C624-3282-1268-A229296523F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 spc="-44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17" name="OTLSHAPE_T_36bc6e00a5b1479583a3b01f54a5132a_HorizontalConnector1">
            <a:extLst>
              <a:ext uri="{FF2B5EF4-FFF2-40B4-BE49-F238E27FC236}">
                <a16:creationId xmlns:a16="http://schemas.microsoft.com/office/drawing/2014/main" id="{B29BA7F8-9091-2E62-914E-FE751719FA5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76453" y="3907155"/>
            <a:ext cx="211148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5a3c89f1d7ad4d61975f1e512ccd9e5b_HorizontalConnector1">
            <a:extLst>
              <a:ext uri="{FF2B5EF4-FFF2-40B4-BE49-F238E27FC236}">
                <a16:creationId xmlns:a16="http://schemas.microsoft.com/office/drawing/2014/main" id="{E5C5DB0F-7CFD-01C3-5E2E-3878453D088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76453" y="4173855"/>
            <a:ext cx="33937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a65ab19f90cb4d198724949367c6abf6_HorizontalConnector1">
            <a:extLst>
              <a:ext uri="{FF2B5EF4-FFF2-40B4-BE49-F238E27FC236}">
                <a16:creationId xmlns:a16="http://schemas.microsoft.com/office/drawing/2014/main" id="{9BA879E6-884E-0F8C-0821-614F236EC66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576453" y="4440555"/>
            <a:ext cx="501340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284256544b1442ff965868ff117e54f8_HorizontalConnector1">
            <a:extLst>
              <a:ext uri="{FF2B5EF4-FFF2-40B4-BE49-F238E27FC236}">
                <a16:creationId xmlns:a16="http://schemas.microsoft.com/office/drawing/2014/main" id="{1521F1B1-2EEF-3D7E-6A7A-12FEA426FE3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76453" y="4707255"/>
            <a:ext cx="670054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44CE10F7-6ADF-C32E-7C9F-38DCD7BB905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83D837BC-BF1A-138D-AB83-5275013D01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33365" y="3352800"/>
            <a:ext cx="4572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D1F0116B-3487-289B-8FF2-0DB7863A607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383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2CC0C087-F94B-D55F-1A3E-3ECFDDEE5FF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318132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DAD1C556-26FF-D00C-F7D1-1AFBCB243B2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96865" y="31454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FEC2583C-C6DC-5E89-99D2-0D5630D4A9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88914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F1D0D1EA-CDB0-7DF1-FA4D-17A2BF1CE23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113476" y="31454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07F2F574-117C-73ED-333B-F4245F4587C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05525" y="314547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31E4CA5B-215F-0325-0217-B55DA96E7F1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230087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1C5329CD-231E-138B-507E-C8173DD4532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025413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F6E1DEA9-533E-E59A-274F-5548746091C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049975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089DBDE6-7CCF-86CB-9CBF-0476C76F0851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142024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6AC8146-2E6E-69A4-E58C-501AAECC6A6B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166586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TLSHAPE_T_36bc6e00a5b1479583a3b01f54a5132a_Shape">
            <a:extLst>
              <a:ext uri="{FF2B5EF4-FFF2-40B4-BE49-F238E27FC236}">
                <a16:creationId xmlns:a16="http://schemas.microsoft.com/office/drawing/2014/main" id="{5ECD6F18-E85C-32FD-36FE-DB1A32A782D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687940" y="3805555"/>
            <a:ext cx="11557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100%</a:t>
            </a:r>
            <a:endParaRPr lang="es-PE" dirty="0"/>
          </a:p>
        </p:txBody>
      </p:sp>
      <p:sp>
        <p:nvSpPr>
          <p:cNvPr id="29" name="OTLSHAPE_T_5a3c89f1d7ad4d61975f1e512ccd9e5b_Shape">
            <a:extLst>
              <a:ext uri="{FF2B5EF4-FFF2-40B4-BE49-F238E27FC236}">
                <a16:creationId xmlns:a16="http://schemas.microsoft.com/office/drawing/2014/main" id="{191AF159-F687-44C4-4D0A-2124EDE0B1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970163" y="4072255"/>
            <a:ext cx="14859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100%</a:t>
            </a:r>
            <a:endParaRPr lang="es-PE" dirty="0"/>
          </a:p>
        </p:txBody>
      </p:sp>
      <p:sp>
        <p:nvSpPr>
          <p:cNvPr id="37" name="OTLSHAPE_T_a65ab19f90cb4d198724949367c6abf6_Shape">
            <a:extLst>
              <a:ext uri="{FF2B5EF4-FFF2-40B4-BE49-F238E27FC236}">
                <a16:creationId xmlns:a16="http://schemas.microsoft.com/office/drawing/2014/main" id="{277B4283-5834-251F-F7C7-FDF074EEB39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589860" y="4338955"/>
            <a:ext cx="17653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20 % </a:t>
            </a:r>
            <a:endParaRPr lang="es-PE" dirty="0"/>
          </a:p>
        </p:txBody>
      </p:sp>
      <p:sp>
        <p:nvSpPr>
          <p:cNvPr id="45" name="OTLSHAPE_T_284256544b1442ff965868ff117e54f8_Shape">
            <a:extLst>
              <a:ext uri="{FF2B5EF4-FFF2-40B4-BE49-F238E27FC236}">
                <a16:creationId xmlns:a16="http://schemas.microsoft.com/office/drawing/2014/main" id="{CE558D39-F9C1-A5CD-1070-D4AAD1410D0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276995" y="4605655"/>
            <a:ext cx="2095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OTLSHAPE_T_36bc6e00a5b1479583a3b01f54a5132a_ShapePercentage">
            <a:extLst>
              <a:ext uri="{FF2B5EF4-FFF2-40B4-BE49-F238E27FC236}">
                <a16:creationId xmlns:a16="http://schemas.microsoft.com/office/drawing/2014/main" id="{A0D766D0-3A16-846C-A939-970778BE689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687940" y="3805555"/>
            <a:ext cx="115570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OTLSHAPE_T_5a3c89f1d7ad4d61975f1e512ccd9e5b_ShapePercentage">
            <a:extLst>
              <a:ext uri="{FF2B5EF4-FFF2-40B4-BE49-F238E27FC236}">
                <a16:creationId xmlns:a16="http://schemas.microsoft.com/office/drawing/2014/main" id="{F35629CD-85CF-FCA0-1794-7DD7B64C30F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970163" y="4072255"/>
            <a:ext cx="148590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OTLSHAPE_T_a65ab19f90cb4d198724949367c6abf6_ShapePercentage">
            <a:extLst>
              <a:ext uri="{FF2B5EF4-FFF2-40B4-BE49-F238E27FC236}">
                <a16:creationId xmlns:a16="http://schemas.microsoft.com/office/drawing/2014/main" id="{14BE7E24-28E8-2898-C3DF-B6B366273A6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589860" y="4338955"/>
            <a:ext cx="35560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OTLSHAPE_T_284256544b1442ff965868ff117e54f8_ShapePercentage">
            <a:extLst>
              <a:ext uri="{FF2B5EF4-FFF2-40B4-BE49-F238E27FC236}">
                <a16:creationId xmlns:a16="http://schemas.microsoft.com/office/drawing/2014/main" id="{7A9514C0-3D59-AE6B-0CC6-28C8248DDA8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276995" y="4605655"/>
            <a:ext cx="16510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OTLSHAPE_T_36bc6e00a5b1479583a3b01f54a5132a_Duration" hidden="1">
            <a:extLst>
              <a:ext uri="{FF2B5EF4-FFF2-40B4-BE49-F238E27FC236}">
                <a16:creationId xmlns:a16="http://schemas.microsoft.com/office/drawing/2014/main" id="{0A3F30D9-249C-663D-0CF7-4EAB962C425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24" name="OTLSHAPE_T_36bc6e00a5b1479583a3b01f54a5132a_TextPercentage">
            <a:extLst>
              <a:ext uri="{FF2B5EF4-FFF2-40B4-BE49-F238E27FC236}">
                <a16:creationId xmlns:a16="http://schemas.microsoft.com/office/drawing/2014/main" id="{923AABFD-9B39-A668-E60D-3BC706255D3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551220" y="382964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25" name="OTLSHAPE_T_36bc6e00a5b1479583a3b01f54a5132a_StartDate" hidden="1">
            <a:extLst>
              <a:ext uri="{FF2B5EF4-FFF2-40B4-BE49-F238E27FC236}">
                <a16:creationId xmlns:a16="http://schemas.microsoft.com/office/drawing/2014/main" id="{C0D4D3A2-1BA6-C519-7371-777EE22C75E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36bc6e00a5b1479583a3b01f54a5132a_EndDate" hidden="1">
            <a:extLst>
              <a:ext uri="{FF2B5EF4-FFF2-40B4-BE49-F238E27FC236}">
                <a16:creationId xmlns:a16="http://schemas.microsoft.com/office/drawing/2014/main" id="{3DEF4709-CFB9-4A68-D9B8-E1C6E7A10E8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36bc6e00a5b1479583a3b01f54a5132a_JoinedDate">
            <a:extLst>
              <a:ext uri="{FF2B5EF4-FFF2-40B4-BE49-F238E27FC236}">
                <a16:creationId xmlns:a16="http://schemas.microsoft.com/office/drawing/2014/main" id="{6283571A-EEBE-00B8-07F0-DA18272BA20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885992" y="3829643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2">
                <a:solidFill>
                  <a:schemeClr val="dk2"/>
                </a:solidFill>
                <a:latin typeface="Calibri" panose="020F0502020204030204" pitchFamily="34" charset="0"/>
              </a:rPr>
              <a:t>Mar 26 - Apr 12</a:t>
            </a:r>
          </a:p>
        </p:txBody>
      </p:sp>
      <p:sp>
        <p:nvSpPr>
          <p:cNvPr id="28" name="OTLSHAPE_T_36bc6e00a5b1479583a3b01f54a5132a_Title">
            <a:extLst>
              <a:ext uri="{FF2B5EF4-FFF2-40B4-BE49-F238E27FC236}">
                <a16:creationId xmlns:a16="http://schemas.microsoft.com/office/drawing/2014/main" id="{5548EB2D-7F89-6CC6-098A-17C98F164AA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0" y="38218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31" name="OTLSHAPE_T_5a3c89f1d7ad4d61975f1e512ccd9e5b_Duration" hidden="1">
            <a:extLst>
              <a:ext uri="{FF2B5EF4-FFF2-40B4-BE49-F238E27FC236}">
                <a16:creationId xmlns:a16="http://schemas.microsoft.com/office/drawing/2014/main" id="{9D4E19E3-F345-986E-87AB-5D55BC391B6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</a:p>
        </p:txBody>
      </p:sp>
      <p:sp>
        <p:nvSpPr>
          <p:cNvPr id="32" name="OTLSHAPE_T_5a3c89f1d7ad4d61975f1e512ccd9e5b_TextPercentage">
            <a:extLst>
              <a:ext uri="{FF2B5EF4-FFF2-40B4-BE49-F238E27FC236}">
                <a16:creationId xmlns:a16="http://schemas.microsoft.com/office/drawing/2014/main" id="{3E9A67A6-C486-8360-7D8C-F5D2BAC09F2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170870" y="409634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3" name="OTLSHAPE_T_5a3c89f1d7ad4d61975f1e512ccd9e5b_StartDate" hidden="1">
            <a:extLst>
              <a:ext uri="{FF2B5EF4-FFF2-40B4-BE49-F238E27FC236}">
                <a16:creationId xmlns:a16="http://schemas.microsoft.com/office/drawing/2014/main" id="{E7B6D4B6-A79E-9D40-CBD9-B8F9771F097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5a3c89f1d7ad4d61975f1e512ccd9e5b_EndDate" hidden="1">
            <a:extLst>
              <a:ext uri="{FF2B5EF4-FFF2-40B4-BE49-F238E27FC236}">
                <a16:creationId xmlns:a16="http://schemas.microsoft.com/office/drawing/2014/main" id="{2EFD0CB0-27DC-0EB6-7EDB-73A2656B1A7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5a3c89f1d7ad4d61975f1e512ccd9e5b_JoinedDate">
            <a:extLst>
              <a:ext uri="{FF2B5EF4-FFF2-40B4-BE49-F238E27FC236}">
                <a16:creationId xmlns:a16="http://schemas.microsoft.com/office/drawing/2014/main" id="{CBAFDDC1-2BC1-7214-AABF-6DDC23417F8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505642" y="409634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chemeClr val="dk2"/>
                </a:solidFill>
                <a:latin typeface="Calibri" panose="020F0502020204030204" pitchFamily="34" charset="0"/>
              </a:rPr>
              <a:t>Apr 14 - May 6</a:t>
            </a:r>
          </a:p>
        </p:txBody>
      </p:sp>
      <p:sp>
        <p:nvSpPr>
          <p:cNvPr id="36" name="OTLSHAPE_T_5a3c89f1d7ad4d61975f1e512ccd9e5b_Title">
            <a:extLst>
              <a:ext uri="{FF2B5EF4-FFF2-40B4-BE49-F238E27FC236}">
                <a16:creationId xmlns:a16="http://schemas.microsoft.com/office/drawing/2014/main" id="{4119F58A-11F1-D819-CA61-16D62B80A20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0" y="4088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39" name="OTLSHAPE_T_a65ab19f90cb4d198724949367c6abf6_Duration" hidden="1">
            <a:extLst>
              <a:ext uri="{FF2B5EF4-FFF2-40B4-BE49-F238E27FC236}">
                <a16:creationId xmlns:a16="http://schemas.microsoft.com/office/drawing/2014/main" id="{F7068E8E-82D3-81C3-86A8-E80BB1C2E62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40" name="OTLSHAPE_T_a65ab19f90cb4d198724949367c6abf6_TextPercentage">
            <a:extLst>
              <a:ext uri="{FF2B5EF4-FFF2-40B4-BE49-F238E27FC236}">
                <a16:creationId xmlns:a16="http://schemas.microsoft.com/office/drawing/2014/main" id="{C087FC7A-67D7-4061-5E27-6CF85E50ED7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721191" y="4363043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10">
                <a:solidFill>
                  <a:schemeClr val="accent2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41" name="OTLSHAPE_T_a65ab19f90cb4d198724949367c6abf6_StartDate" hidden="1">
            <a:extLst>
              <a:ext uri="{FF2B5EF4-FFF2-40B4-BE49-F238E27FC236}">
                <a16:creationId xmlns:a16="http://schemas.microsoft.com/office/drawing/2014/main" id="{6C7DCC5F-0B4F-3615-E52B-FB60B02CBF5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a65ab19f90cb4d198724949367c6abf6_EndDate" hidden="1">
            <a:extLst>
              <a:ext uri="{FF2B5EF4-FFF2-40B4-BE49-F238E27FC236}">
                <a16:creationId xmlns:a16="http://schemas.microsoft.com/office/drawing/2014/main" id="{FB1651A3-342C-C7EC-B231-42BCEFE3333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a65ab19f90cb4d198724949367c6abf6_JoinedDate">
            <a:extLst>
              <a:ext uri="{FF2B5EF4-FFF2-40B4-BE49-F238E27FC236}">
                <a16:creationId xmlns:a16="http://schemas.microsoft.com/office/drawing/2014/main" id="{D7494FC2-C0EA-C848-6D5E-55BACB9632A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395234" y="436304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chemeClr val="dk2"/>
                </a:solidFill>
                <a:latin typeface="Calibri" panose="020F0502020204030204" pitchFamily="34" charset="0"/>
              </a:rPr>
              <a:t>May 9 - Jun 3</a:t>
            </a:r>
          </a:p>
        </p:txBody>
      </p:sp>
      <p:sp>
        <p:nvSpPr>
          <p:cNvPr id="44" name="OTLSHAPE_T_a65ab19f90cb4d198724949367c6abf6_Title">
            <a:extLst>
              <a:ext uri="{FF2B5EF4-FFF2-40B4-BE49-F238E27FC236}">
                <a16:creationId xmlns:a16="http://schemas.microsoft.com/office/drawing/2014/main" id="{1937C405-85E5-193B-B5DD-20EB74242B9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0" y="4355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7" name="OTLSHAPE_T_284256544b1442ff965868ff117e54f8_Duration" hidden="1">
            <a:extLst>
              <a:ext uri="{FF2B5EF4-FFF2-40B4-BE49-F238E27FC236}">
                <a16:creationId xmlns:a16="http://schemas.microsoft.com/office/drawing/2014/main" id="{2BB7A460-F046-C5BE-81F8-A672B5C664B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48" name="OTLSHAPE_T_284256544b1442ff965868ff117e54f8_TextPercentage">
            <a:extLst>
              <a:ext uri="{FF2B5EF4-FFF2-40B4-BE49-F238E27FC236}">
                <a16:creationId xmlns:a16="http://schemas.microsoft.com/office/drawing/2014/main" id="{3D16AA7F-A63C-D761-C9F7-BD3864D6AFA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276995" y="46297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9" name="OTLSHAPE_T_284256544b1442ff965868ff117e54f8_StartDate" hidden="1">
            <a:extLst>
              <a:ext uri="{FF2B5EF4-FFF2-40B4-BE49-F238E27FC236}">
                <a16:creationId xmlns:a16="http://schemas.microsoft.com/office/drawing/2014/main" id="{8F08328C-1E7B-B725-E40A-BD9BA8C6879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84256544b1442ff965868ff117e54f8_EndDate" hidden="1">
            <a:extLst>
              <a:ext uri="{FF2B5EF4-FFF2-40B4-BE49-F238E27FC236}">
                <a16:creationId xmlns:a16="http://schemas.microsoft.com/office/drawing/2014/main" id="{3B37C57F-5FE3-1101-EE29-076B88D7AD4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284256544b1442ff965868ff117e54f8_JoinedDate">
            <a:extLst>
              <a:ext uri="{FF2B5EF4-FFF2-40B4-BE49-F238E27FC236}">
                <a16:creationId xmlns:a16="http://schemas.microsoft.com/office/drawing/2014/main" id="{A074050F-7D52-5BCD-AD32-0FA0CA28C77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419796" y="4629743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chemeClr val="dk2"/>
                </a:solidFill>
                <a:latin typeface="Calibri" panose="020F0502020204030204" pitchFamily="34" charset="0"/>
              </a:rPr>
              <a:t>Jun 3 - Jul 3</a:t>
            </a:r>
          </a:p>
        </p:txBody>
      </p:sp>
      <p:sp>
        <p:nvSpPr>
          <p:cNvPr id="52" name="OTLSHAPE_T_284256544b1442ff965868ff117e54f8_Title">
            <a:extLst>
              <a:ext uri="{FF2B5EF4-FFF2-40B4-BE49-F238E27FC236}">
                <a16:creationId xmlns:a16="http://schemas.microsoft.com/office/drawing/2014/main" id="{31581EF5-881F-E833-3D6F-C5093C541CD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0" y="46219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877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kuMCIsIk9yaWdpbmFsQXNzZW1ibHlWZXJzaW9uIjoiNy4wNC4wNy4wMCIsIkVkaXRpb24iOm51bGwsIkxhc3RTYXZlZEVkaXRpb24iOjA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NSwiU3BhY2luZ0JlbG93VGltZWJhbmQiOjUsIlNwYWNpbmdBYm92ZUJldHdlZW5Td2ltbGFuZXNBbmRUYXNrcyI6NSwiU3BhY2luZ0JlbG93QmV0d2VlblN3aW1sYW5lc0FuZFRhc2tzIjo1fSwiVGltZWJhbmRTdHlsZSI6eyIkaWQiOiIyNSIsIlNjYWxlTWFya2luZyI6MCwiU2hhcGUiOjAsIlNoYXBlU3R5bGUiOnsiJGlkIjoiMjYiLCJNYXJnaW4iOnsiJGlkIjoiMjciLCJUb3AiOjAuMCwiTGVmdCI6MTIuMCwiUmlnaHQiOjEyLjAsIkJvdHRvbSI6MC4wfSwiUGFkZGluZyI6eyIkaWQiOiIyOCIsIlRvcCI6Ny4wLCJMZWZ0IjowLjAsIlJpZ2h0IjowLjAsIkJvdHRvbSI6Ny4wfSwiQmFja2dyb3VuZCI6eyIkaWQiOiIyOSIsIkNvbG9yIjp7IiRpZCI6IjMwIiwiQSI6MjU1LCJSIjo2OCwiRyI6ODQsIkIiOjEwNn19LCJJc1Zpc2libGUiOnRydWUsIldpZHRoIjo4NTguMCwiSGVpZ2h0Ijoz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i4wLCJSaWdodCI6MTIuMCwiQm90dG9tIjowLjB9LCJQYWRkaW5nIjp7IiRpZCI6IjM2IiwiVG9wIjo3LjAsIkxlZnQiOjAuMCwiUmlnaHQiOjAuMCwiQm90dG9tIjo3LjB9LCJCYWNrZ3JvdW5kIjp7IiRpZCI6IjM3IiwiQ29sb3IiOnsiJGlkIjoiMzgiLCJBIjoyNTUsIlIiOjY4LCJHIjo4NCwiQiI6MTA2fX0sIklzVmlzaWJsZSI6dHJ1ZSwiV2lkdGgiOjg1OC4wLCJIZWlnaHQiOjMwLjAsIkJvcmRlclN0eWxlIjp7IiRpZCI6IjM5IiwiTGluZUNvbG9yIjp7IiRpZCI6IjQwIiwiJHR5cGUiOiJOTFJFLkNvbW1vbi5Eb20uU29saWRDb2xvckJydXNoLCBOTFJFLkNvbW1vbiIsIkNvbG9yIjp7IiRpZCI6IjQxIiwiQSI6MjU1LCJSIjoyNTUsIkciOjAsIkIiOjB9fSwiTGluZVdlaWdodCI6MC4wLCJMaW5lVHlwZSI6MCwiUGFyZW50U3R5bGUiOm51bGx9LCJQYXJlbnRTdHlsZSI6bnVsbH0sIkJvdHRvbVRpZXJTaGFwZVN0eWxlIjp7IiRpZCI6IjQyIiwiTWFyZ2luIjp7IiRpZCI6IjQzIiwiVG9wIjowLjAsIkxlZnQiOjEyLjAsIlJpZ2h0IjoxMi4wLCJCb3R0b20iOjAuMH0sIlBhZGRpbmciOnsiJGlkIjoiNDQiLCJUb3AiOjcuMCwiTGVmdCI6MC4wLCJSaWdodCI6MC4wLCJCb3R0b20iOjcuMH0sIkJhY2tncm91bmQiOnsiJGlkIjoiNDUiLCJDb2xvciI6eyIkaWQiOiI0NiIsIkEiOjI1NSwiUiI6NjgsIkciOjg0LCJCIjoxMDZ9fSwiSXNWaXNpYmxlIjp0cnVlLCJXaWR0aCI6ODU4LjAsIkhlaWdodCI6MzAuMCwiQm9yZGVyU3R5bGUiOnsiJGlkIjoiNDciLCJMaW5lQ29sb3IiOnsiJGlkIjoiNDgiLCIkdHlwZSI6Ik5MUkUuQ29tbW9uLkRvbS5Tb2xpZENvbG9yQnJ1c2gsIE5MUkUuQ29tbW9uIiwiQ29sb3IiOnsiJGlkIjoiNDkiLCJBIjoyNTUsIlIiOjI1NSwiRyI6MCwiQiI6MH19LCJMaW5lV2VpZ2h0IjowLjAsIkxpbmVUeXBlIjowLCJQYXJlbnRTdHlsZSI6bnVsbH0sIlBhcmVudFN0eWxlIjpudWxsfSwiUmlnaHRFbmRDYXBzU3R5bGUiOnsiJGlkIjoiNTAiLCJGb250U2V0dGluZ3MiOnsiJGlkIjoiNTEiLCJGb250U2l6ZSI6MTgsIkZvbnROYW1lIjoiQ2FsaWJyaSIsIklzQm9sZCI6dHJ1ZSwiSXNJdGFsaWMiOmZhbHNlLCJJc1VuZGVybGluZWQiOmZhbHNlLCJQYXJlbnRTdHlsZSI6bnVsbH0sIkF1dG9TaXplIjowLCJGb3JlZ3JvdW5kIjp7IiRpZCI6IjUyIiwiQ29sb3IiOnsiJGlkIjoiNT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0IiwiVG9wIjowLjAsIkxlZnQiOjAuMCwiUmlnaHQiOjI1LjAsIkJvdHRvbSI6MC4wfSwiUGFkZGluZyI6eyIkaWQiOiI1NSIsIlRvcCI6MC4wLCJMZWZ0IjowLjAsIlJpZ2h0IjowLjAsIkJvdHRvbSI6MC4wfSwiQmFja2dyb3VuZCI6eyIkaWQiOiI1NiIsIkNvbG9yIjp7IiRpZCI6IjU3IiwiQSI6MCwiUiI6MCwiRyI6MCwiQiI6MH19LCJJc1Zpc2libGUiOnRydWUsIldpZHRoIjowLjAsIkhlaWdodCI6MC4wLCJCb3JkZXJTdHlsZSI6bnVsbCwiUGFyZW50U3R5bGUiOm51bGx9LCJMZWZ0RW5kQ2Fwc1N0eWxlIjp7IiRpZCI6IjU4IiwiRm9udFNldHRpbmdzIjp7IiRpZCI6IjU5IiwiRm9udFNpemUiOjE4LCJGb250TmFtZSI6IkNhbGlicmkiLCJJc0JvbGQiOnRydWUsIklzSXRhbGljIjpmYWxzZSwiSXNVbmRlcmxpbmVkIjpmYWxzZSwiUGFyZW50U3R5bGUiOm51bGx9LCJBdXRvU2l6ZSI6MCwiRm9yZWdyb3VuZCI6eyIkaWQiOiI2MCIsIkNvbG9yIjp7IiRpZCI6IjYx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MiIsIlRvcCI6MC4wLCJMZWZ0IjoyNS4wLCJSaWdodCI6MC4wLCJCb3R0b20iOjAuMH0sIlBhZGRpbmciOnsiJGlkIjoiNjMiLCJUb3AiOjAuMCwiTGVmdCI6MC4wLCJSaWdodCI6MC4wLCJCb3R0b20iOjAuMH0sIkJhY2tncm91bmQiOnsiJGlkIjoiNjQiLCJDb2xvciI6eyIkaWQiOiI2NSIsIkEiOjAsIlIiOjAsIkciOjAsIkIiOjB9fSwiSXNWaXNpYmxlIjp0cnVlLCJXaWR0aCI6MC4wLCJIZWlnaHQiOjAuMCwiQm9yZGVyU3R5bGUiOm51bGwsIlBhcmVudFN0eWxlIjpudWxsfSwiVG9kYXlUZXh0U3R5bGUiOnsiJGlkIjoiNjYiLCJGb250U2V0dGluZ3MiOnsiJGlkIjoiNjciLCJGb250U2l6ZSI6MTIsIkZvbnROYW1lIjoiQ2FsaWJyaSIsIklzQm9sZCI6ZmFsc2UsIklzSXRhbGljIjpmYWxzZSwiSXNVbmRlcmxpbmVkIjpmYWxzZSwiUGFyZW50U3R5bGUiOm51bGx9LCJBdXRvU2l6ZSI6MCwiRm9yZWdyb3VuZCI6eyIkaWQiOiI2OCIsIkNvbG9yIjp7IiRpZCI6IjY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wIiwiVG9wIjowLjAsIkxlZnQiOjAuMCwiUmlnaHQiOjAuMCwiQm90dG9tIjowLjB9LCJQYWRkaW5nIjp7IiRpZCI6IjcxIiwiVG9wIjowLjAsIkxlZnQiOjAuMCwiUmlnaHQiOjAuMCwiQm90dG9tIjowLjB9LCJCYWNrZ3JvdW5kIjp7IiRpZCI6IjcyIiwiQ29sb3IiOnsiJGlkIjoiNzMiLCJBIjowLCJSIjowLCJHIjowLCJCIjowfX0sIklzVmlzaWJsZSI6dHJ1ZSwiV2lkdGgiOjAuMCwiSGVpZ2h0IjowLjAsIkJvcmRlclN0eWxlIjpudWxsLCJQYXJlbnRTdHlsZSI6bnVsbH0sIlRvZGF5TWFya2VyU3R5bGUiOnsiJGlkIjoiNzQiLCJNYXJnaW4iOnsiJGlkIjoiNzUiLCJUb3AiOjAuMCwiTGVmdCI6MC4wLCJSaWdodCI6MC4wLCJCb3R0b20iOjAuMH0sIlBhZGRpbmciOnsiJGlkIjoiNzYiLCJUb3AiOjAuMCwiTGVmdCI6MC4wLCJSaWdodCI6MC4wLCJCb3R0b20iOjAuMH0sIkJhY2tncm91bmQiOnsiJGlkIjoiNzciLCJDb2xvciI6eyIkaWQiOiI3OCIsIkEiOjI1NSwiUiI6MjU1LCJHIjowLCJCIjowfX0sIklzVmlzaWJsZSI6dHJ1ZSwiV2lkdGgiOjAuMCwiSGVpZ2h0IjowLjAsIkJvcmRlclN0eWxlIjpudWxsLCJQYXJlbnRTdHlsZSI6bnVsbH0sIlNjYWxlU3R5bGUiOnsiJGlkIjoiNzkiLCJTaGFwZSI6MCwiU2hvd1NlZ21lbnRTZXBhcmF0b3JzIjp0cnVlLCJTZWdtZW50U2VwYXJhdG9yT3BhY2l0eSI6MzAsIkhhc0JlZW5WaXNpYmxlQmVmb3JlIjp0cnVlLCJGb250U2V0dGluZ3MiOnsiJGlkIjoiODAiLCJGb250U2l6ZSI6MTIsIkZvbnROYW1lIjoiQ2FsaWJyaSIsIklzQm9sZCI6ZmFsc2UsIklzSXRhbGljIjpmYWxzZSwiSXNVbmRlcmxpbmVkIjpmYWxzZSwiUGFyZW50U3R5bGUiOm51bGx9LCJBdXRvU2l6ZSI6MCwiRm9yZWdyb3VuZCI6eyIkaWQiOiI4MSIsIkNvbG9yIjp7IiRpZCI6Ijg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gzIiwiVG9wIjowLjAsIkxlZnQiOjUuMCwiUmlnaHQiOjAuMCwiQm90dG9tIjowLjB9LCJQYWRkaW5nIjp7IiRpZCI6Ijg0IiwiVG9wIjowLjAsIkxlZnQiOjAuMCwiUmlnaHQiOjAuMCwiQm90dG9tIjowLjB9LCJCYWNrZ3JvdW5kIjp7IiRpZCI6Ijg1IiwiQ29sb3IiOnsiJGlkIjoiODYiLCJBIjowLCJSIjowLCJHIjowLCJCIjowfX0sIklzVmlzaWJsZSI6dHJ1ZSwiV2lkdGgiOjAuMCwiSGVpZ2h0IjowLjAsIkJvcmRlclN0eWxlIjpudWxsLCJQYXJlbnRTdHlsZSI6bnVsbH0sIlNpbmdsZVNjYWxlU2hhcGVTdHlsZSI6eyIkaWQiOiI4NyIsIlNoYXBlIjowLCJIZWlnaHQiOjAuMH0sIk1pZGRsZVRpZXJTY2FsZVN0eWxlIjp7IiRpZCI6Ijg4IiwiU2hhcGUiOjAsIlNob3dTZWdtZW50U2VwYXJhdG9ycyI6dHJ1ZSwiU2VnbWVudFNlcGFyYXRvck9wYWNpdHkiOjMwLCJIYXNCZWVuVmlzaWJsZUJlZm9yZSI6ZmFsc2U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IiLCJUb3AiOjAuMCwiTGVmdCI6NS4wLCJSaWdodCI6MC4wLCJCb3R0b20iOjAuMH0sIlBhZGRpbmciOnsiJGlkIjoiOTMiLCJUb3AiOjAuMCwiTGVmdCI6MC4wLCJSaWdodCI6MC4wLCJCb3R0b20iOjAuMH0sIkJhY2tncm91bmQiOnsiJGlkIjoiOTQiLCJDb2xvciI6eyIkaWQiOiI5NSIsIkEiOjAsIlIiOjAsIkciOjAsIkIiOjB9fSwiSXNWaXNpYmxlIjpmYWxzZSwiV2lkdGgiOjAuMCwiSGVpZ2h0IjowLjAsIkJvcmRlclN0eWxlIjpudWxsLCJQYXJlbnRTdHlsZSI6bnVsbH0sIkJvdHRvbVRpZXJTY2FsZVN0eWxlIjp7IiRpZCI6Ijk2IiwiU2hhcGUiOjAsIlNob3dTZWdtZW50U2VwYXJhdG9ycyI6dHJ1ZSwiU2VnbWVudFNlcGFyYXRvck9wYWNpdHkiOjMwLCJIYXNCZWVuVmlzaWJsZUJlZm9yZSI6ZmFsc2UsIkZvbnRTZXR0aW5ncyI6eyIkaWQiOiI5NyIsIkZvbnRTaXplIjoxMiwiRm9udE5hbWUiOiJDYWxpYnJpIiwiSXNCb2xkIjpmYWxzZSwiSXNJdGFsaWMiOmZhbHNlLCJJc1VuZGVybGluZWQiOmZhbHNlLCJQYXJlbnRTdHlsZSI6bnVsbH0sIkF1dG9TaXplIjowLCJGb3JlZ3JvdW5kIjp7IiRpZCI6Ijk4IiwiQ29sb3IiOnsiJGlkIjoiO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AwIiwiVG9wIjowLjAsIkxlZnQiOjUuMCwiUmlnaHQiOjAuMCwiQm90dG9tIjowLjB9LCJQYWRkaW5nIjp7IiRpZCI6IjEwMSIsIlRvcCI6MC4wLCJMZWZ0IjowLjAsIlJpZ2h0IjowLjAsIkJvdHRvbSI6MC4wfSwiQmFja2dyb3VuZCI6eyIkaWQiOiIxMDIiLCJDb2xvciI6eyIkaWQiOiIxMDMiLCJBIjowLCJSIjowLCJHIjowLCJCIjowfX0sIklzVmlzaWJsZSI6ZmFsc2UsIldpZHRoIjowLjAsIkhlaWdodCI6MC4wLCJCb3JkZXJTdHlsZSI6bnVsbCwiUGFyZW50U3R5bGUiOm51bGx9LCJFbGFwc2VkVGltZUJhY2tncm91bmQiOnsiJGlkIjoiMTA0IiwiQ29sb3IiOnsiJGlkIjoiMTA1IiwiQSI6MTkxLCJSIjoyNTUsIkciOjAsIkIiOjB9fSwiQXBwZW5kWWVhck9uWWVhckNoYW5nZSI6dHJ1ZSwiRWxhcHNlZFRpbWVGb3JtYXQiOjIsIlRvZGF5TWFya2VyUG9zaXRpb24iOjMsIlF1aWNrUG9zaXRpb24iOjMsIkFic29sdXRlUG9zaXRpb24iOjI0MC4wLCJNYXJnaW4iOnsiJGlkIjoiMTA2IiwiVG9wIjowLjAsIkxlZnQiOjEwLjAsIlJpZ2h0IjoxMC4wLCJCb3R0b20iOjAuMH0sIlBhZGRpbmciOnsiJGlkIjoiMTA3IiwiVG9wIjowLjAsIkxlZnQiOjAuMCwiUmlnaHQiOjAuMCwiQm90dG9tIjowLjB9LCJCYWNrZ3JvdW5kIjp7IiRpZCI6IjEwOCIsIkNvbG9yIjp7IiRpZCI6IjEwOSIsIkEiOjI1NSwiUiI6MzEsIkciOjczLCJCIjoxMjV9fSwiSXNWaXNpYmxlIjp0cnVlLCJXaWR0aCI6MC4wLCJIZWlnaHQiOjAuMCwiQm9yZGVyU3R5bGUiOm51bGwsIlBhcmVudFN0eWxlIjpudWxsfSwiRGVmYXVsdE1pbGVzdG9uZVN0eWxlIjp7IiRpZCI6IjExMCIsIlNoYXBlIjowLCJDb25uZWN0b3JNYXJnaW4iOnsiJGlkIjoiMTExIiwiVG9wIjowLjAsIkxlZnQiOjIuMCwiUmlnaHQiOjIuMCwiQm90dG9tIjowLjB9LCJDb25uZWN0b3JTdHlsZSI6eyIkaWQiOiIxMTIiLCJMaW5lQ29sb3IiOnsiJGlkIjoiMTEzIiwiJHR5cGUiOiJOTFJFLkNvbW1vbi5Eb20uU29saWRDb2xvckJydXNoLCBOTFJFLkNvbW1vbiIsIkNvbG9yIjp7IiRpZCI6IjExNCIsIkEiOjEyNywiUiI6MzEsIkciOjczLCJCIjoxMjZ9fSwiTGluZVdlaWdodCI6MS4wLCJMaW5lVHlwZSI6MCwiUGFyZW50U3R5bGUiOm51bGx9LCJJc0JlbG93VGltZWJhbmQiOmZhbHNlLCJQb3NpdGlvbk9uVGFzayI6MCwiSGlkZURhdGUiOmZhbHNlLCJTaGFwZVNpemUiOjEsIlNwYWNpbmciOjAuMCwiUGFkZGluZyI6eyIkaWQiOiIxMTUiLCJUb3AiOjUuMCwiTGVmdCI6My4wLCJSaWdodCI6MC4wLCJCb3R0b20iOjIuMH0sIlNoYXBlU3R5bGUiOnsiJGlkIjoiMTE2IiwiTWFyZ2luIjp7IiRpZCI6IjExNyIsIlRvcCI6MC4wLCJMZWZ0IjowLjAsIlJpZ2h0IjowLjAsIkJvdHRvbSI6MC4wfSwiUGFkZGluZyI6eyIkaWQiOiIxMTgiLCJUb3AiOjAuMCwiTGVmdCI6MC4wLCJSaWdodCI6MC4wLCJCb3R0b20iOjAuMH0sIkJhY2tncm91bmQiOnsiJGlkIjoiMTE5IiwiQ29sb3IiOnsiJGlkIjoiMTIwIiwiQSI6MjU1LCJSIjowLCJHIjoxMTQsIkIiOjE4OH19LCJJc1Zpc2libGUiOnRydWUsIldpZHRoIjoxOC4wLCJIZWlnaHQiOjIwLjAsIkJvcmRlclN0eWxlIjp7IiRpZCI6IjEyMSIsIkxpbmVDb2xvciI6eyIkaWQiOiIxMjIiLCIkdHlwZSI6Ik5MUkUuQ29tbW9uLkRvbS5Tb2xpZENvbG9yQnJ1c2gsIE5MUkUuQ29tbW9uIiwiQ29sb3IiOnsiJGlkIjoiMTIzIiwiQSI6MjU1LCJSIjoyNTUsIkciOjAsIkIiOjB9fSwiTGluZVdlaWdodCI6MC4wLCJMaW5lVHlwZSI6MCwiUGFyZW50U3R5bGUiOm51bGx9LCJQYXJlbnRTdHlsZSI6bnVsbH0sIlRpdGxlU3R5bGUiOnsiJGlkIjoiMTI0IiwiRm9udFNldHRpbmdzIjp7IiRpZCI6IjEyNSIsIkZvbnRTaXplIjoxMSwiRm9udE5hbWUiOiJDYWxpYnJpIiwiSXNCb2xkIjp0cnV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GlkIjoiMTMxIiwiQSI6MCwiUiI6MCwiRyI6MCwiQiI6MH19LCJJc1Zpc2libGUiOnRydWUsIldpZHRoIjowLjAsIkhlaWdodCI6MC4wLCJCb3JkZXJTdHlsZSI6bnVsbCwiUGFyZW50U3R5bGUiOm51bGx9LCJEYXRlU3R5bGUiOnsiJGlkIjoiMTMyIiwiRm9udFNldHRpbmdzIjp7IiRpZCI6IjEzMyIsIkZvbnRTaXplIjoxMCwiRm9udE5hbWUiOiJDYWxpYnJpIiwiSXNCb2xkIjpmYWxzZSwiSXNJdGFsaWMiOmZhbHNlLCJJc1VuZGVybGluZWQiOmZhbHNlLCJQYXJlbnRTdHlsZSI6bnVsbH0sIkF1dG9TaXplIjowLCJGb3JlZ3JvdW5kIjp7IiRpZCI6IjEzNCIsIkNvbG9yIjp7IiRpZCI6IjEz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2IiwiVG9wIjowLjAsIkxlZnQiOjAuMCwiUmlnaHQiOjAuMCwiQm90dG9tIjowLjB9LCJQYWRkaW5nIjp7IiRpZCI6IjEzNyIsIlRvcCI6MC4wLCJMZWZ0IjowLjAsIlJpZ2h0IjowLjAsIkJvdHRvbSI6MC4wfSwiQmFja2dyb3VuZCI6eyIkaWQiOiIxMzgiLCJDb2xvciI6eyIkaWQiOiIxMzkiLCJBIjowLCJSIjowLCJHIjowLCJCIjowfX0sIklzVmlzaWJsZSI6dHJ1ZSwiV2lkdGgiOjAuMCwiSGVpZ2h0IjowLjAsIkJvcmRlclN0eWxlIjpudWxsLCJQYXJlbnRTdHlsZSI6bnVsbH0sIkRhdGVGb3JtYXQiOnsiJGlkIjoiMTQ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SIsIkZvcm1hdCI6MCwiSXNWaXNpYmxlIjpmYWxzZSwiTGFzdEtub3duVmlzaWJpbGl0eVN0YXRlIjpmYWxzZX0sIklzVmlzaWJsZSI6dHJ1ZSwiUGFyZW50U3R5bGUiOm51bGx9LCJEZWZhdWx0VGFza1N0eWxlIjp7IiRpZCI6IjE0MiIsIlNoYXBlIjowLCJTaGFwZVRoaWNrbmVzcyI6MSwiRHVyYXRpb25Gb3JtYXQiOjAsIkluY2x1ZGVOb25Xb3JraW5nRGF5c0luRHVyYXRpb24iOmZhbHNlLCJQZXJjZW50YWdlQ29tcGxldGVTdHlsZSI6eyIkaWQiOiIxNDMiLCJGb250U2V0dGluZ3MiOnsiJGlkIjoiMTQ0IiwiRm9udFNpemUiOjEwLCJGb250TmFtZSI6IkNhbGlicmkiLCJJc0JvbGQiOmZhbHNlLCJJc0l0YWxpYyI6ZmFsc2UsIklzVW5kZXJsaW5lZCI6ZmFsc2UsIlBhcmVudFN0eWxlIjpudWxsfSwiQXV0b1NpemUiOjAsIkZvcmVncm91bmQiOnsiJGlkIjoiMTQ1IiwiQ29sb3IiOnsiJGlkIjoiMTQ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E0NyIsIlRvcCI6MC4wLCJMZWZ0IjowLjAsIlJpZ2h0IjowLjAsIkJvdHRvbSI6MC4wfSwiUGFkZGluZyI6eyIkaWQiOiIxNDgiLCJUb3AiOjAuMCwiTGVmdCI6MC4wLCJSaWdodCI6MC4wLCJCb3R0b20iOjAuMH0sIkJhY2tncm91bmQiOnsiJGlkIjoiMTQ5IiwiQ29sb3IiOnsiJGlkIjoiMTUwIiwiQSI6ODksIlIiOjAsIkciOjAsIkIiOjB9fSwiSXNWaXNpYmxlIjp0cnVlLCJXaWR0aCI6MC4wLCJIZWlnaHQiOjAuMCwiQm9yZGVyU3R5bGUiOm51bGwsIlBhcmVudFN0eWxlIjpudWxsfSwiRHVyYXRpb25TdHlsZSI6eyIkaWQiOiIxNTEiLCJGb250U2V0dGluZ3MiOnsiJGlkIjoiMTUyIiwiRm9udFNpemUiOjEwLCJGb250TmFtZSI6IkNhbGlicmkiLCJJc0JvbGQiOmZhbHNlLCJJc0l0YWxpYyI6ZmFsc2UsIklzVW5kZXJsaW5lZCI6ZmFsc2UsIlBhcmVudFN0eWxlIjpudWxsfSwiQXV0b1NpemUiOjAsIkZvcmVncm91bmQiOnsiJGlkIjoiMTUzIiwiQ29sb3IiOnsiJGlkIjoiMTU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U1IiwiVG9wIjowLjAsIkxlZnQiOjAuMCwiUmlnaHQiOjAuMCwiQm90dG9tIjowLjB9LCJQYWRkaW5nIjp7IiRpZCI6IjE1NiIsIlRvcCI6MC4wLCJMZWZ0IjowLjAsIlJpZ2h0IjowLjAsIkJvdHRvbSI6MC4wfSwiQmFja2dyb3VuZCI6eyIkaWQiOiIxNTciLCJDb2xvciI6eyIkaWQiOiIxNTgiLCJBIjowLCJSIjowLCJHIjowLCJCIjowfX0sIklzVmlzaWJsZSI6dHJ1ZSwiV2lkdGgiOjAuMCwiSGVpZ2h0IjowLjAsIkJvcmRlclN0eWxlIjpudWxsLCJQYXJlbnRTdHlsZSI6bnVsbH0sIkhvcml6b250YWxDb25uZWN0b3JTdHlsZSI6eyIkaWQiOiIxNTkiLCJMaW5lQ29sb3IiOnsiJGlkIjoiMTYwIiwiJHR5cGUiOiJOTFJFLkNvbW1vbi5Eb20uU29saWRDb2xvckJydXNoLCBOTFJFLkNvbW1vbiIsIkNvbG9yIjp7IiRpZCI6IjE2MSIsIkEiOjI1NSwiUiI6MjA0LCJHIjoyMDQsIkIiOjIwNH19LCJMaW5lV2VpZ2h0IjoxLjAsIkxpbmVUeXBlIjowLCJQYXJlbnRTdHlsZSI6bnVsbH0sIlZlcnRpY2FsQ29ubmVjdG9yU3R5bGUiOnsiJGlkIjoiMTYyIiwiTGluZUNvbG9yIjp7IiRpZCI6IjE2MyIsIiR0eXBlIjoiTkxSRS5Db21tb24uRG9tLlNvbGlkQ29sb3JCcnVzaCwgTkxSRS5Db21tb24iLCJDb2xvciI6eyIkaWQiOiIxNj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E2NSIsIk1hcmdpbiI6eyIkaWQiOiIxNjYiLCJUb3AiOjAuMCwiTGVmdCI6NC4wLCJSaWdodCI6NC4wLCJCb3R0b20iOjAuMH0sIlBhZGRpbmciOnsiJGlkIjoiMTY3IiwiVG9wIjowLjAsIkxlZnQiOjAuMCwiUmlnaHQiOjAuMCwiQm90dG9tIjowLjB9LCJCYWNrZ3JvdW5kIjp7IiRpZCI6IjE2OCIsIkNvbG9yIjp7IiRpZCI6IjE2OSIsIkEiOjI1NSwiUiI6MCwiRyI6MTE0LCJCIjoxODh9fSwiSXNWaXNpYmxlIjp0cnVlLCJXaWR0aCI6MC4wLCJIZWlnaHQiOjE2LjAsIkJvcmRlclN0eWxlIjp7IiRpZCI6IjE3MCIsIkxpbmVDb2xvciI6eyIkaWQiOiIxNzEiLCIkdHlwZSI6Ik5MUkUuQ29tbW9uLkRvbS5Tb2xpZENvbG9yQnJ1c2gsIE5MUkUuQ29tbW9uIiwiQ29sb3IiOnsiJGlkIjoiMTcyIiwiQSI6MjU1LCJSIjoyNTUsIkciOjAsIkIiOjB9fSwiTGluZVdlaWdodCI6MC4wLCJMaW5lVHlwZSI6MCwiUGFyZW50U3R5bGUiOm51bGx9LCJQYXJlbnRTdHlsZSI6bnVsbH0sIlRpdGxlU3R5bGUiOnsiJGlkIjoiMTczIiwiRm9udFNldHRpbmdzIjp7IiRpZCI6IjE3NCIsIkZvbnRTaXplIjoxMSwiRm9udE5hbWUiOiJDYWxpYnJpIiwiSXNCb2xkIjp0cnVlLCJJc0l0YWxpYyI6ZmFsc2UsIklzVW5kZXJsaW5lZCI6ZmFsc2UsIlBhcmVudFN0eWxlIjpudWxsfSwiQXV0b1NpemUiOjAsIkZvcmVncm91bmQiOnsiJGlkIjoiMTc1IiwiQ29sb3IiOnsiJGlkIjoiMTc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3NyIsIlRvcCI6MC4wLCJMZWZ0IjowLjAsIlJpZ2h0IjowLjAsIkJvdHRvbSI6MC4wfSwiUGFkZGluZyI6eyIkaWQiOiIxNzgiLCJUb3AiOjAuMCwiTGVmdCI6MC4wLCJSaWdodCI6MC4wLCJCb3R0b20iOjAuMH0sIkJhY2tncm91bmQiOnsiJGlkIjoiMTc5IiwiQ29sb3IiOnsiJGlkIjoiMTgwIiwiQSI6MCwiUiI6MCwiRyI6MCwiQiI6MH19LCJJc1Zpc2libGUiOnRydWUsIldpZHRoIjowLjAsIkhlaWdodCI6MC4wLCJCb3JkZXJTdHlsZSI6bnVsbCwiUGFyZW50U3R5bGUiOm51bGx9LCJEYXRlU3R5bGUiOnsiJGlkIjoiMTgxIiwiRm9udFNldHRpbmdzIjp7IiRpZCI6IjE4MiIsIkZvbnRTaXplIjoxMCwiRm9udE5hbWUiOiJDYWxpYnJpIiwiSXNCb2xkIjpmYWxzZSwiSXNJdGFsaWMiOmZhbHNlLCJJc1VuZGVybGluZWQiOmZhbHNlLCJQYXJlbnRTdHlsZSI6bnVsbH0sIkF1dG9TaXplIjowLCJGb3JlZ3JvdW5kIjp7IiRpZCI6IjE4MyIsIkNvbG9yIjp7IiRpZCI6IjE4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1IiwiVG9wIjowLjAsIkxlZnQiOjAuMCwiUmlnaHQiOjAuMCwiQm90dG9tIjowLjB9LCJQYWRkaW5nIjp7IiRpZCI6IjE4NiIsIlRvcCI6MC4wLCJMZWZ0IjowLjAsIlJpZ2h0IjowLjAsIkJvdHRvbSI6MC4wfSwiQmFja2dyb3VuZCI6eyIkaWQiOiIxODciLCJDb2xvciI6eyIkaWQiOiIxODgiLCJBIjowLCJSIjowLCJHIjowLCJCIjowfX0sIklzVmlzaWJsZSI6dHJ1ZSwiV2lkdGgiOjAuMCwiSGVpZ2h0IjowLjAsIkJvcmRlclN0eWxlIjpudWxsLCJQYXJlbnRTdHlsZSI6bnVsbH0sIkRhdGVGb3JtYXQiOnsiJGlkIjoiMT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wsIl9leHBsaWNpdGx5U2V0Ijp7IiRpZCI6IjE5MS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RlZmF1bHRTd2ltbGFuZU1pbGVzdG9uZVN0eWxlIjp7IiRpZCI6IjE5MiIsIlRpdGxlUG9zaXRpb24iOiJSaWdodCIsIkRhdGVQb3NpdGlvbiI6IkxlZnQiLCJTaGFwZVR5cGUiOjAsIlNoYXBlU2l6ZSI6MSwiU3BhY2luZyI6NSwiU2hhcGVTdHlsZSI6eyIkaWQiOiIxOTMiLCJNYXJnaW4iOnsiJGlkIjoiMTk0IiwiVG9wIjowLjAsIkxlZnQiOjAuMCwiUmlnaHQiOjAuMCwiQm90dG9tIjowLjB9LCJQYWRkaW5nIjp7IiRpZCI6IjE5NSIsIlRvcCI6MC4wLCJMZWZ0IjowLjAsIlJpZ2h0IjowLjAsIkJvdHRvbSI6MC4wfSwiQmFja2dyb3VuZCI6eyIkaWQiOiIxOTYiLCJDb2xvciI6eyIkaWQiOiIxOTciLCJBIjoyNTUsIlIiOjAsIkciOjExNCwiQiI6MTg4fX0sIklzVmlzaWJsZSI6dHJ1ZSwiV2lkdGgiOjE4LjAsIkhlaWdodCI6MjAuMCwiQm9yZGVyU3R5bGUiOnsiJGlkIjoiMTk4IiwiTGluZUNvbG9yIjp7IiRpZCI6IjE5OSIsIiR0eXBlIjoiTkxSRS5Db21tb24uRG9tLlNvbGlkQ29sb3JCcnVzaCwgTkxSRS5Db21tb24iLCJDb2xvciI6eyIkaWQiOiIyMDAiLCJBIjoyNTUsIlIiOjI1NSwiRyI6MCwiQiI6MH19LCJMaW5lV2VpZ2h0IjowLjAsIkxpbmVUeXBlIjowLCJQYXJlbnRTdHlsZSI6bnVsbH0sIlBhcmVudFN0eWxlIjpudWxsfSwiVGl0bGVTdHlsZSI6eyIkaWQiOiIyMDEiLCJGb250U2V0dGluZ3MiOnsiJGlkIjoiMjAyIiwiRm9udFNpemUiOjExLCJGb250TmFtZSI6IkNhbGlicmkiLCJJc0JvbGQiOnRydWUsIklzSXRhbGljIjpmYWxzZSwiSXNVbmRlcmxpbmVkIjpmYWxzZSwiUGFyZW50U3R5bGUiOm51bGx9LCJBdXRvU2l6ZSI6MCwiRm9yZWdyb3VuZCI6eyIkaWQiOiIyMDMiLCJDb2xvciI6eyIkaWQiOiIyMD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1IiwiVG9wIjowLjAsIkxlZnQiOjAuMCwiUmlnaHQiOjAuMCwiQm90dG9tIjowLjB9LCJQYWRkaW5nIjp7IiRpZCI6IjIwNiIsIlRvcCI6MC4wLCJMZWZ0IjowLjAsIlJpZ2h0IjowLjAsIkJvdHRvbSI6MC4wfSwiQmFja2dyb3VuZCI6eyIkaWQiOiIyMDciLCJDb2xvciI6eyIkaWQiOiIyMDgiLCJBIjowLCJSIjowLCJHIjowLCJCIjowfX0sIklzVmlzaWJsZSI6dHJ1ZSwiV2lkdGgiOjAuMCwiSGVpZ2h0IjowLjAsIkJvcmRlclN0eWxlIjpudWxsLCJQYXJlbnRTdHlsZSI6bnVsbH0sIkRhdGVTdHlsZSI6eyIkaWQiOiIyMDkiLCJGb250U2V0dGluZ3MiOnsiJGlkIjoiMjEwIiwiRm9udFNpemUiOjEwLCJGb250TmFtZSI6IkNhbGlicmkiLCJJc0JvbGQiOmZhbHNlLCJJc0l0YWxpYyI6ZmFsc2UsIklzVW5kZXJsaW5lZCI6ZmFsc2UsIlBhcmVudFN0eWxlIjpudWxsfSwiQXV0b1NpemUiOjAsIkZvcmVncm91bmQiOnsiJGlkIjoiMjExIiwiQ29sb3IiOnsiJGlkIjoiMjE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TMiLCJUb3AiOjAuMCwiTGVmdCI6MC4wLCJSaWdodCI6MC4wLCJCb3R0b20iOjAuMH0sIlBhZGRpbmciOnsiJGlkIjoiMjE0IiwiVG9wIjowLjAsIkxlZnQiOjAuMCwiUmlnaHQiOjAuMCwiQm90dG9tIjowLjB9LCJCYWNrZ3JvdW5kIjp7IiRpZCI6IjIxNSIsIkNvbG9yIjp7IiRpZCI6IjIxNiIsIkEiOjAsIlIiOjAsIkciOjAsIkIiOjB9fSwiSXNWaXNpYmxlIjp0cnVlLCJXaWR0aCI6MC4wLCJIZWlnaHQiOjAuMCwiQm9yZGVyU3R5bGUiOm51bGwsIlBhcmVudFN0eWxlIjpudWxsfSwiRGF0ZUZvcm1hdCI6eyIkaWQiOiIy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4IiwiRm9ybWF0IjowLCJJc1Zpc2libGUiOmZhbHNlLCJMYXN0S25vd25WaXNpYmlsaXR5U3RhdGUiOmZhbHNlfSwiSXNWaXNpYmxlIjp0cnVlLCJQYXJlbnRTdHlsZSI6bnVsbH0sIkdyaWRsaW5lUGFuZWxTdHlsZSI6eyIkaWQiOiIyMTkiLCJHcmlkbGluZVN0eWxlIjp7IiRpZCI6IjIyMCIsIkxpbmVDb2xvciI6eyIkaWQiOiIyMjEiLCIkdHlwZSI6Ik5MUkUuQ29tbW9uLkRvbS5Tb2xpZENvbG9yQnJ1c2gsIE5MUkUuQ29tbW9uIiwiQ29sb3IiOnsiJGlkIjoiMjIyIiwiQSI6MzgsIlIiOjkxLCJHIjoxNTUsIkIiOjIxM319LCJMaW5lV2VpZ2h0IjoxLjAsIkxpbmVUeXBlIjowLCJQYXJlbnRTdHlsZSI6bnVsbH0sIk1hcmdpbiI6eyIkaWQiOiIyMjMiLCJUb3AiOjAuMCwiTGVmdCI6MC4wLCJSaWdodCI6MC4wLCJCb3R0b20iOjAuMH0sIlBhZGRpbmciOnsiJGlkIjoiMjI0IiwiVG9wIjowLjAsIkxlZnQiOjAuMCwiUmlnaHQiOjAuMCwiQm90dG9tIjowLjB9LCJCYWNrZ3JvdW5kIjpudWxsLCJJc1Zpc2libGUiOnRydWUsIldpZHRoIjowLjAsIkhlaWdodCI6MC4wLCJCb3JkZXJTdHlsZSI6eyIkaWQiOiIyMjUiLCJMaW5lQ29sb3IiOm51bGwsIkxpbmVXZWlnaHQiOjAuMCwiTGluZVR5cGUiOjAsIlBhcmVudFN0eWxlIjpudWxsfSwiUGFyZW50U3R5bGUiOm51bGx9LCJBY3Rpdml0eUxpbmVQYW5lbFN0eWxlIjp7IiRpZCI6IjIyNiIsIkFjdGl2aXR5TGluZVN0eWxlIjp7IiRpZCI6IjIyNyIsIkxpbmVDb2xvciI6eyIkaWQiOiIyMjgiLCIkdHlwZSI6Ik5MUkUuQ29tbW9uLkRvbS5Tb2xpZENvbG9yQnJ1c2gsIE5MUkUuQ29tbW9uIiwiQ29sb3IiOnsiJGlkIjoiMjI5IiwiQSI6MzgsIlIiOjY4LCJHIjoxMTQsIkIiOjE5Nn19LCJMaW5lV2VpZ2h0IjoxLjAsIkxpbmVUeXBlIjowLCJQYXJlbnRTdHlsZSI6bnVsbH0sIk1hcmdpbiI6eyIkaWQiOiIyMzAiLCJUb3AiOjAuMCwiTGVmdCI6MC4wLCJSaWdodCI6MC4wLCJCb3R0b20iOjAuMH0sIlBhZGRpbmciOnsiJGlkIjoiMjMxIiwiVG9wIjowLjAsIkxlZnQiOjAuMCwiUmlnaHQiOjAuMCwiQm90dG9tIjowLjB9LCJCYWNrZ3JvdW5kIjpudWxsLCJJc1Zpc2libGUiOnRydWUsIldpZHRoIjowLjAsIkhlaWdodCI6MC4wLCJCb3JkZXJTdHlsZSI6eyIkaWQiOiIyMzIiLCJMaW5lQ29sb3IiOm51bGwsIkxpbmVXZWlnaHQiOjAuMCwiTGluZVR5cGUiOjAsIlBhcmVudFN0eWxlIjpudWxsfSwiUGFyZW50U3R5bGUiOm51bGx9LCJTaG93RWxhcHNlZFRpbWVHcmFkaWVudFN0eWxlIjpmYWxzZSwiVGltZWJhbmRSZXNlcnZlZExlZnRBcmVhU3R5bGUiOnsiJGlkIjoiMjMzIiwiQWN0aXZpdHlIZWFkZXJXaWR0aCI6MC4wLCJJc1NldCI6ZmFsc2V9LCJEZWZhdWx0U3dpbWxhbmVTdHlsZSI6bnVsbCwiRGVmYXVsdFN3aW1sYW5lVjJTdHlsZSI6eyIkaWQiOiIyMzQiLCJIZWFkZXJTdHlsZSI6eyIkaWQiOiIyMzUiLCJUZXh0SXNWZXJ0aWNhbCI6ZmFsc2UsIlRleHRTdHlsZSI6eyIkaWQiOiIyMzYiLCJGb250U2V0dGluZ3MiOnsiJGlkIjoiMjM3IiwiRm9udFNpemUiOjEyLCJGb250TmFtZSI6IkNhbGlicmkiLCJJc0JvbGQiOmZhbHNlLCJJc0l0YWxpYyI6ZmFsc2UsIklzVW5kZXJsaW5lZCI6ZmFsc2UsIlBhcmVudFN0eWxlIjpudWxsfSwiQXV0b1NpemUiOjIsIkZvcmVncm91bmQiOnsiJGlkIjoiMjM4IiwiQ29sb3IiOnsiJGlkIjoiMjM5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DAiLCJUb3AiOjAuMCwiTGVmdCI6MC4wLCJSaWdodCI6MC4wLCJCb3R0b20iOjAuMH0sIlBhZGRpbmciOnsiJGlkIjoiMjQxIiwiVG9wIjowLjAsIkxlZnQiOjAuMCwiUmlnaHQiOjAuMCwiQm90dG9tIjowLjB9LCJCYWNrZ3JvdW5kIjpudWxsLCJJc1Zpc2libGUiOnRydWUsIldpZHRoIjowLjAsIkhlaWdodCI6MC4wLCJCb3JkZXJTdHlsZSI6bnVsbCwiUGFyZW50U3R5bGUiOm51bGx9LCJSZWN0YW5nbGVTdHlsZSI6eyIkaWQiOiIyNDIiLCJNYXJnaW4iOnsiJGlkIjoiMjQzIiwiVG9wIjowLjAsIkxlZnQiOjAuMCwiUmlnaHQiOjAuMCwiQm90dG9tIjowLjB9LCJQYWRkaW5nIjp7IiRpZCI6IjI0NCIsIlRvcCI6MC4wLCJMZWZ0IjowLjAsIlJpZ2h0IjowLjAsIkJvdHRvbSI6MC4wfSwiQmFja2dyb3VuZCI6eyIkaWQiOiIyNDUiLCJDb2xvciI6eyIkaWQiOiIyNDYiLCJBIjoyNTUsIlIiOjY4LCJHIjoxMTQsIkIiOjE5Nn19LCJJc1Zpc2libGUiOnRydWUsIldpZHRoIjowLjAsIkhlaWdodCI6MC4wLCJCb3JkZXJTdHlsZSI6eyIkaWQiOiIyNDciLCJMaW5lQ29sb3IiOnsiJGlkIjoiMjQ4IiwiJHR5cGUiOiJOTFJFLkNvbW1vbi5Eb20uU29saWRDb2xvckJydXNoLCBOTFJFLkNvbW1vbiIsIkNvbG9yIjp7IiRpZCI6IjI0OSIsIkEiOjI1NSwiUiI6MjU1LCJHIjowLCJCIjowfX0sIkxpbmVXZWlnaHQiOjAuMCwiTGluZVR5cGUiOjAsIlBhcmVudFN0eWxlIjpudWxsfS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m51bGwsIlBhcmVudFN0eWxlIjpudWxsfSwiQmFja2dyb3VuZFN0eWxlIjp7IiRpZCI6IjI1MiIsIk1hcmdpbiI6eyIkaWQiOiIyNTMiLCJUb3AiOjAuMCwiTGVmdCI6MC4wLCJSaWdodCI6MC4wLCJCb3R0b20iOjAuMH0sIlBhZGRpbmciOnsiJGlkIjoiMjU0IiwiVG9wIjowLjAsIkxlZnQiOjAuMCwiUmlnaHQiOjAuMCwiQm90dG9tIjowLjB9LCJCYWNrZ3JvdW5kIjp7IiRpZCI6IjI1NSIsIkNvbG9yIjp7IiRpZCI6IjI1NiIsIkEiOjUxLCJSIjoxNjUsIkciOjE2NSwiQiI6MTY1fX0sIklzVmlzaWJsZSI6dHJ1ZSwiV2lkdGgiOjAuMCwiSGVpZ2h0IjowLjAsIkJvcmRlclN0eWxlIjp7IiRpZCI6IjI1NyIsIkxpbmVDb2xvciI6eyIkaWQiOiIyNTgiLCIkdHlwZSI6Ik5MUkUuQ29tbW9uLkRvbS5Tb2xpZENvbG9yQnJ1c2gsIE5MUkUuQ29tbW9uIiwiQ29sb3IiOnsiJGlkIjoiMjU5IiwiQSI6MjU1LCJSIjoyNTUsIkciOjAsIkIiOjB9fSwiTGluZVdlaWdodCI6MC4wLCJMaW5lVHlwZSI6MCwiUGFyZW50U3R5bGUiOm51bGx9LCJQYXJlbnRTdHlsZSI6bnVsbH0sIklzQWJvdmVUaW1lYmFuZCI6ZmFsc2UsIlNwYWNpbmciOjIsIk1hcmdpbiI6eyIkaWQiOiIyNjAiLCJUb3AiOjAuMCwiTGVmdCI6MC4wLCJSaWdodCI6MC4wLCJCb3R0b20iOjAuMH0sIlBhZGRpbmciOnsiJGlkIjoiMjYxIiwiVG9wIjowLjAsIkxlZnQiOjAuMCwiUmlnaHQiOjAuMCwiQm90dG9tIjowLjB9LCJJc1Zpc2libGUiOnRydWUsIldpZHRoIjowLjAsIkhlaWdodCI6MC4wLCJCb3JkZXJTdHlsZSI6eyIkaWQiOiIyNjIiLCJMaW5lQ29sb3IiOm51bGwsIkxpbmVXZWlnaHQiOjAuMCwiTGluZVR5cGUiOjAsIlBhcmVudFN0eWxlIjpudWxsfSwiUGFyZW50U3R5bGUiOm51bGx9fSwiU2NhbGUiOm51bGwsIlNjYWxlVjIiOnsiJGlkIjoiMjYzIiwiU3RhcnREYXRlIjoiMDAwMS0wMS0wMVQwMDowMDowMCIsIkVuZERhdGUiOiIyMDI0LTA3LTAzVDIzOjU5OjAwWiIsIkF1dG9EYXRlUmFuZ2UiOnRydWUsIldvcmtpbmdEYXlzIjozMSwiRmlzY2FsWWVhciI6eyIkaWQiOiIyNjQiLCJTdGFydE1vbnRoIjoxLCJVc2VTdGFydGluZ1llYXJGb3JOdW1iZXJpbmciOnRydWUsIlNob3dGaXNjYWxZZWFyTGFiZWwiOnRydWV9LCJUb2RheU1hcmtlclRleHQiOiJUb2RheSIsIkF1dG9TY2FsZVR5cGUiOnRydWUsIlRpbWViYW5kU2NhbGVzIjp7IiRpZCI6IjI2NSIsIlRvcFNjYWxlTGF5ZXIiOnsiJGlkIjoiMjY2IiwiRm9ybWF0IjoiTU1NIiwiVHlwZSI6Mn0sIk1pZGRsZVNjYWxlTGF5ZXIiOnsiJGlkIjoiMjY3IiwiRm9ybWF0IjpudWxsLCJUeXBlIjowfSwiQm90dG9tU2NhbGVMYXllciI6eyIkaWQiOiIyNjgiLCJGb3JtYXQiOm51bGwsIlR5cGUiOjB9fX0sIk1pbGVzdG9uZXMiOltdLCJUYXNrcyI6W3siJGlkIjoiMjY5IiwiR3JvdXBOYW1lIjpudWxsLCJTdGFydERhdGUiOiIyMDI0LTAzLTI2VDIzOjU5OjAwIiwiRW5kRGF0ZSI6IjIwMjQtMDQtMTJUMjM6NTk6MDBaIiwiUGVyY2VudGFnZUNvbXBsZXRlIjoxMDAuMCwiU3R5bGUiOnsiJGlkIjoiMjcwIiwiU2hhcGUiOjAsIlNoYXBlVGhpY2tuZXNzIjoxLCJEdXJhdGlvbkZvcm1hdCI6MCwiSW5jbHVkZU5vbldvcmtpbmdEYXlzSW5EdXJhdGlvbiI6ZmFsc2UsIlBlcmNlbnRhZ2VDb21wbGV0ZVN0eWxlIjp7IiRpZCI6IjI3MSIsIkZvbnRTZXR0aW5ncyI6eyIkaWQiOiIyNzIiLCJGb250U2l6ZSI6MTAsIkZvbnROYW1lIjoiQ2FsaWJyaSIsIklzQm9sZCI6ZmFsc2UsIklzSXRhbGljIjpmYWxzZSwiSXNVbmRlcmxpbmVkIjpmYWxzZSwiUGFyZW50U3R5bGUiOm51bGx9LCJBdXRvU2l6ZSI6MCwiRm9yZWdyb3VuZCI6eyIkaWQiOiIyNzMiLCJDb2xvciI6eyIkaWQiOiIyNzQ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yNzUiLCJUb3AiOjAuMCwiTGVmdCI6MC4wLCJSaWdodCI6MC4wLCJCb3R0b20iOjAuMH0sIlBhZGRpbmciOnsiJGlkIjoiMjc2IiwiVG9wIjowLjAsIkxlZnQiOjAuMCwiUmlnaHQiOjAuMCwiQm90dG9tIjowLjB9LCJCYWNrZ3JvdW5kIjp7IiRpZCI6IjI3NyIsIkNvbG9yIjp7IiRpZCI6IjI3OCIsIkEiOjg5LCJSIjowLCJHIjowLCJCIjowfX0sIklzVmlzaWJsZSI6dHJ1ZSwiV2lkdGgiOjAuMCwiSGVpZ2h0IjowLjAsIkJvcmRlclN0eWxlIjp7IiRpZCI6IjI3OSIsIkxpbmVDb2xvciI6bnVsbCwiTGluZVdlaWdodCI6MC4wLCJMaW5lVHlwZSI6MCwiUGFyZW50U3R5bGUiOm51bGx9LCJQYXJlbnRTdHlsZSI6bnVsbH0sIkR1cmF0aW9uU3R5bGUiOnsiJGlkIjoiMjgwIiwiRm9udFNldHRpbmdzIjp7IiRpZCI6IjI4MSIsIkZvbnRTaXplIjoxMCwiRm9udE5hbWUiOiJDYWxpYnJpIiwiSXNCb2xkIjpmYWxzZSwiSXNJdGFsaWMiOmZhbHNlLCJJc1VuZGVybGluZWQiOmZhbHNlLCJQYXJlbnRTdHlsZSI6bnVsbH0sIkF1dG9TaXplIjowLCJGb3JlZ3JvdW5kIjp7IiRpZCI6IjI4MiIsIkNvbG9yIjp7IiRpZCI6IjI4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4NCIsIlRvcCI6MC4wLCJMZWZ0IjowLjAsIlJpZ2h0IjowLjAsIkJvdHRvbSI6MC4wfSwiUGFkZGluZyI6eyIkaWQiOiIyODUiLCJUb3AiOjAuMCwiTGVmdCI6MC4wLCJSaWdodCI6MC4wLCJCb3R0b20iOjAuMH0sIkJhY2tncm91bmQiOnsiJGlkIjoiMjg2IiwiQ29sb3IiOnsiJGlkIjoiMjg3IiwiQSI6MCwiUiI6MCwiRyI6MCwiQiI6MH19LCJJc1Zpc2libGUiOnRydWUsIldpZHRoIjowLjAsIkhlaWdodCI6MC4wLCJCb3JkZXJTdHlsZSI6eyIkaWQiOiIyODgiLCJMaW5lQ29sb3IiOm51bGwsIkxpbmVXZWlnaHQiOjAuMCwiTGluZVR5cGUiOjAsIlBhcmVudFN0eWxlIjpudWxsfSwiUGFyZW50U3R5bGUiOm51bGx9LCJIb3Jpem9udGFsQ29ubmVjdG9yU3R5bGUiOnsiJGlkIjoiMjg5IiwiTGluZUNvbG9yIjp7IiRpZCI6IjI5MCIsIiR0eXBlIjoiTkxSRS5Db21tb24uRG9tLlNvbGlkQ29sb3JCcnVzaCwgTkxSRS5Db21tb24iLCJDb2xvciI6eyIkaWQiOiIyOTEiLCJBIjoyNTUsIlIiOjIwNCwiRyI6MjA0LCJCIjoyMDR9fSwiTGluZVdlaWdodCI6MS4wLCJMaW5lVHlwZSI6MCwiUGFyZW50U3R5bGUiOm51bGx9LCJWZXJ0aWNhbENvbm5lY3RvclN0eWxlIjp7IiRpZCI6IjI5MiIsIkxpbmVDb2xvciI6eyIkaWQiOiIyOTMiLCIkdHlwZSI6Ik5MUkUuQ29tbW9uLkRvbS5Tb2xpZENvbG9yQnJ1c2gsIE5MUkUuQ29tbW9uIiwiQ29sb3IiOnsiJGlkIjoiMjk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yOTUiLCJNYXJnaW4iOnsiJGlkIjoiMjk2IiwiVG9wIjowLjAsIkxlZnQiOjQuMCwiUmlnaHQiOjQuMCwiQm90dG9tIjowLjB9LCJQYWRkaW5nIjp7IiRpZCI6IjI5NyIsIlRvcCI6MC4wLCJMZWZ0IjowLjAsIlJpZ2h0IjowLjAsIkJvdHRvbSI6MC4wfSwiQmFja2dyb3VuZCI6eyIkaWQiOiIyOTgiLCJDb2xvciI6eyIkaWQiOiIyOTkiLCJBIjoyNTUsIlIiOjIzNCwiRyI6MjIsIkIiOjMwfX0sIklzVmlzaWJsZSI6dHJ1ZSwiV2lkdGgiOjAuMCwiSGVpZ2h0IjoxNi4wLCJCb3JkZXJTdHlsZSI6eyIkaWQiOiIzMDAiLCJMaW5lQ29sb3IiOnsiJGlkIjoiMzAxIiwiJHR5cGUiOiJOTFJFLkNvbW1vbi5Eb20uU29saWRDb2xvckJydXNoLCBOTFJFLkNvbW1vbiIsIkNvbG9yIjp7IiRpZCI6IjMwMiIsIkEiOjI1NSwiUiI6MjU1LCJHIjowLCJCIjowfX0sIkxpbmVXZWlnaHQiOjAuMCwiTGluZVR5cGUiOjAsIlBhcmVudFN0eWxlIjpudWxsfSwiUGFyZW50U3R5bGUiOm51bGx9LCJUaXRsZVN0eWxlIjp7IiRpZCI6IjMwMyIsIkZvbnRTZXR0aW5ncyI6eyIkaWQiOiIzMDQiLCJGb250U2l6ZSI6MTEsIkZvbnROYW1lIjoiQ2FsaWJyaSIsIklzQm9sZCI6dHJ1ZSwiSXNJdGFsaWMiOmZhbHNlLCJJc1VuZGVybGluZWQiOmZhbHNlLCJQYXJlbnRTdHlsZSI6bnVsbH0sIkF1dG9TaXplIjowLCJGb3JlZ3JvdW5kIjp7IiRpZCI6IjMwNSIsIkNvbG9yIjp7IiRpZCI6IjMwN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MDciLCJUb3AiOjAuMCwiTGVmdCI6MC4wLCJSaWdodCI6MC4wLCJCb3R0b20iOjAuMH0sIlBhZGRpbmciOnsiJGlkIjoiMzA4IiwiVG9wIjowLjAsIkxlZnQiOjAuMCwiUmlnaHQiOjAuMCwiQm90dG9tIjowLjB9LCJCYWNrZ3JvdW5kIjp7IiRpZCI6IjMwOSIsIkNvbG9yIjp7IiRpZCI6IjMxMCIsIkEiOjAsIlIiOjI1NSwiRyI6MjU1LCJCIjoyNTV9fSwiSXNWaXNpYmxlIjp0cnVlLCJXaWR0aCI6MC4wLCJIZWlnaHQiOjAuMCwiQm9yZGVyU3R5bGUiOnsiJGlkIjoiMzExIiwiTGluZUNvbG9yIjpudWxsLCJMaW5lV2VpZ2h0IjowLjAsIkxpbmVUeXBlIjowLCJQYXJlbnRTdHlsZSI6bnVsbH0sIlBhcmVudFN0eWxlIjpudWxsfSwiRGF0ZVN0eWxlIjp7IiRpZCI6IjMxMiIsIkZvbnRTZXR0aW5ncyI6eyIkaWQiOiIzMTMiLCJGb250U2l6ZSI6MTAsIkZvbnROYW1lIjoiQ2FsaWJyaSIsIklzQm9sZCI6ZmFsc2UsIklzSXRhbGljIjpmYWxzZSwiSXNVbmRlcmxpbmVkIjpmYWxzZSwiUGFyZW50U3R5bGUiOm51bGx9LCJBdXRvU2l6ZSI6MCwiRm9yZWdyb3VuZCI6eyIkaWQiOiIzMTQiLCJDb2xvciI6eyIkaWQiOiIzM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NiIsIlRvcCI6MC4wLCJMZWZ0IjowLjAsIlJpZ2h0IjowLjAsIkJvdHRvbSI6MC4wfSwiUGFkZGluZyI6eyIkaWQiOiIzMTciLCJUb3AiOjAuMCwiTGVmdCI6MC4wLCJSaWdodCI6MC4wLCJCb3R0b20iOjAuMH0sIkJhY2tncm91bmQiOnsiJGlkIjoiMzE4IiwiQ29sb3IiOnsiJGlkIjoiMzE5IiwiQSI6MCwiUiI6MjU1LCJHIjoyNTUsIkIiOjI1NX19LCJJc1Zpc2libGUiOnRydWUsIldpZHRoIjowLjAsIkhlaWdodCI6MC4wLCJCb3JkZXJTdHlsZSI6eyIkaWQiOiIzMjAiLCJMaW5lQ29sb3IiOm51bGwsIkxpbmVXZWlnaHQiOjAuMCwiTGluZVR5cGUiOjAsIlBhcmVudFN0eWxlIjpudWxsfSwiUGFyZW50U3R5bGUiOm51bGx9LCJEYXRlRm9ybWF0Ijp7IiRpZCI6IjM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IiLCJGb3JtYXQiOjAsIklzVmlzaWJsZSI6ZmFsc2UsIkxhc3RLbm93blZpc2liaWxpdHlTdGF0ZSI6ZmFsc2V9LCJJc1Zpc2libGUiOnRydWUsIlBhcmVudFN0eWxlIjpudWxsfSwiSW5kZXgiOjAsIlNtYXJ0RHVyYXRpb25BY3RpdmF0ZWQiOmZhbHNlLCJEYXRlRm9ybWF0Ijp7IiRyZWYiOiIzMjEifSwiV2Vla051bWJlcmluZyI6eyIkaWQiOiIzMjMiLCJGb3JtYXQiOjAsIklzVmlzaWJsZSI6ZmFsc2UsIkxhc3RLbm93blZpc2liaWxpdHlTdGF0ZSI6ZmFsc2V9LCJJZCI6IjM2YmM2ZTAwLWE1YjEtNDc5NS04M2EzLWIwMWY1NGE1MTMyYSIsIkltcG9ydElkIjpudWxsLCJUaXRsZSI6IlNwcmludCAx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HNiMk5vWEdZeVhHWnpNVGhjWTJZeVhHeDBjbU5vSURFd01DVjlmUT09IiwiSHlwZXJsaW5rIjp7IiRpZCI6IjMyNCIsIkFkZHJlc3MiOiIiLCJTdWJBZGRyZXNzIjoiIn0sIklzQ2hhbmdlZCI6ZmFsc2UsIklzTmV3IjpmYWxzZX0seyIkaWQiOiIzMjUiLCJHcm91cE5hbWUiOm51bGwsIlN0YXJ0RGF0ZSI6IjIwMjQtMDQtMTRUMjM6NTk6MDBaIiwiRW5kRGF0ZSI6IjIwMjQtMDUtMDZUMjM6NTk6MDBaIiwiUGVyY2VudGFnZUNvbXBsZXRlIjoxMDAuMCwiU3R5bGUiOnsiJGlkIjoiMzI2IiwiU2hhcGUiOjAsIlNoYXBlVGhpY2tuZXNzIjoxLCJEdXJhdGlvbkZvcm1hdCI6MCwiSW5jbHVkZU5vbldvcmtpbmdEYXlzSW5EdXJhdGlvbiI6ZmFsc2UsIlBlcmNlbnRhZ2VDb21wbGV0ZVN0eWxlIjp7IiRpZCI6IjMyNyIsIkZvbnRTZXR0aW5ncyI6eyIkaWQiOiIzMjgiLCJGb250U2l6ZSI6MTAsIkZvbnROYW1lIjoiQ2FsaWJyaSIsIklzQm9sZCI6ZmFsc2UsIklzSXRhbGljIjpmYWxzZSwiSXNVbmRlcmxpbmVkIjpmYWxzZSwiUGFyZW50U3R5bGUiOm51bGx9LCJBdXRvU2l6ZSI6MCwiRm9yZWdyb3VuZCI6eyIkaWQiOiIzMjkiLCJDb2xvciI6eyIkaWQiOiIzMzA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cmVmIjoiMTQ3In0sIlBhZGRpbmciOnsiJHJlZiI6IjE0OCJ9LCJCYWNrZ3JvdW5kIjp7IiRpZCI6IjMzMSIsIkNvbG9yIjp7IiRpZCI6IjMzMiIsIkEiOjg5LCJSIjowLCJHIjowLCJCIjowfX0sIklzVmlzaWJsZSI6dHJ1ZSwiV2lkdGgiOjAuMCwiSGVpZ2h0IjowLjAsIkJvcmRlclN0eWxlIjp7IiRpZCI6IjMzMyIsIkxpbmVDb2xvciI6bnVsbCwiTGluZVdlaWdodCI6MC4wLCJMaW5lVHlwZSI6MCwiUGFyZW50U3R5bGUiOm51bGx9LCJQYXJlbnRTdHlsZSI6bnVsbH0sIkR1cmF0aW9uU3R5bGUiOnsiJGlkIjoiMzM0IiwiRm9udFNldHRpbmdzIjp7IiRpZCI6IjMzNSIsIkZvbnRTaXplIjoxMCwiRm9udE5hbWUiOiJDYWxpYnJpIiwiSXNCb2xkIjpmYWxzZSwiSXNJdGFsaWMiOmZhbHNlLCJJc1VuZGVybGluZWQiOmZhbHNlLCJQYXJlbnRTdHlsZSI6bnVsbH0sIkF1dG9TaXplIjowLCJGb3JlZ3JvdW5kIjp7IiRyZWYiOiIxNTMifSwiTWF4V2lkdGgiOjIwMC4wLCJNYXhIZWlnaHQiOiJJbmZpbml0eSIsIlNtYXJ0Rm9yZWdyb3VuZElzQWN0aXZlIjpmYWxzZSwiSG9yaXpvbnRhbEFsaWdubWVudCI6MCwiVmVydGljYWxBbGlnbm1lbnQiOjAsIlNtYXJ0Rm9yZWdyb3VuZCI6bnVsbCwiQmFja2dyb3VuZEZpbGxUeXBlIjowLCJNYXJnaW4iOnsiJHJlZiI6IjE1NSJ9LCJQYWRkaW5nIjp7IiRyZWYiOiIxNTYifSwiQmFja2dyb3VuZCI6eyIkcmVmIjoiMTU3In0sIklzVmlzaWJsZSI6dHJ1ZSwiV2lkdGgiOjAuMCwiSGVpZ2h0IjowLjAsIkJvcmRlclN0eWxlIjp7IiRpZCI6IjMzNiIsIkxpbmVDb2xvciI6bnVsbCwiTGluZVdlaWdodCI6MC4wLCJMaW5lVHlwZSI6MCwiUGFyZW50U3R5bGUiOm51bGx9LCJQYXJlbnRTdHlsZSI6bnVsbH0sIkhvcml6b250YWxDb25uZWN0b3JTdHlsZSI6eyIkaWQiOiIzMzciLCJMaW5lQ29sb3IiOnsiJHJlZiI6IjE2MCJ9LCJMaW5lV2VpZ2h0IjoxLjAsIkxpbmVUeXBlIjowLCJQYXJlbnRTdHlsZSI6bnVsbH0sIlZlcnRpY2FsQ29ubmVjdG9yU3R5bGUiOnsiJGlkIjoiMzM4IiwiTGluZUNvbG9yIjp7IiRyZWYiOiIxNjMi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NSwiSXNCZWxvd1RpbWViYW5kIjp0cnVlLCJQZXJjZW50YWdlQ29tcGxldGVTaGFwZU9wYWNpdHkiOjM1LCJTaGFwZVN0eWxlIjp7IiRpZCI6IjMzOSIsIk1hcmdpbiI6eyIkcmVmIjoiMTY2In0sIlBhZGRpbmciOnsiJHJlZiI6IjE2NyJ9LCJCYWNrZ3JvdW5kIjp7IiRpZCI6IjM0MCIsIkNvbG9yIjp7IiRpZCI6IjM0MSIsIkEiOjI1NSwiUiI6MjM0LCJHIjoyMiwiQiI6MzB9fSwiSXNWaXNpYmxlIjp0cnVlLCJXaWR0aCI6MC4wLCJIZWlnaHQiOjE2LjAsIkJvcmRlclN0eWxlIjp7IiRpZCI6IjM0MiIsIkxpbmVDb2xvciI6eyIkaWQiOiIzNDMiLCIkdHlwZSI6Ik5MUkUuQ29tbW9uLkRvbS5Tb2xpZENvbG9yQnJ1c2gsIE5MUkUuQ29tbW9uIiwiQ29sb3IiOnsiJGlkIjoiMzQ0IiwiQSI6MjU1LCJSIjoyNTUsIkciOjAsIkIiOjB9fSwiTGluZVdlaWdodCI6MC4wLCJMaW5lVHlwZSI6MCwiUGFyZW50U3R5bGUiOm51bGx9LCJQYXJlbnRTdHlsZSI6bnVsbH0sIlRpdGxlU3R5bGUiOnsiJGlkIjoiMzQ1IiwiRm9udFNldHRpbmdzIjp7IiRpZCI6IjM0NiIsIkZvbnRTaXplIjoxMSwiRm9udE5hbWUiOiJDYWxpYnJpIiwiSXNCb2xkIjp0cnVlLCJJc0l0YWxpYyI6ZmFsc2UsIklzVW5kZXJsaW5lZCI6ZmFsc2UsIlBhcmVudFN0eWxlIjpudWxsfSwiQXV0b1NpemUiOjAsIkZvcmVncm91bmQiOnsiJGlkIjoiMzQ3IiwiQ29sb3IiOnsiJGlkIjoiMzQ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cifSwiUGFkZGluZyI6eyIkcmVmIjoiMTc4In0sIkJhY2tncm91bmQiOnsiJGlkIjoiMzQ5IiwiQ29sb3IiOnsiJGlkIjoiMzUwIiwiQSI6MCwiUiI6MjU1LCJHIjoyNTUsIkIiOjI1NX19LCJJc1Zpc2libGUiOnRydWUsIldpZHRoIjowLjAsIkhlaWdodCI6MC4wLCJCb3JkZXJTdHlsZSI6eyIkaWQiOiIzNTEiLCJMaW5lQ29sb3IiOm51bGwsIkxpbmVXZWlnaHQiOjAuMCwiTGluZVR5cGUiOjAsIlBhcmVudFN0eWxlIjpudWxsfSwiUGFyZW50U3R5bGUiOm51bGx9LCJEYXRlU3R5bGUiOnsiJGlkIjoiMzUyIiwiRm9udFNldHRpbmdzIjp7IiRpZCI6IjM1MyIsIkZvbnRTaXplIjoxMCwiRm9udE5hbWUiOiJDYWxpYnJpIiwiSXNCb2xkIjpmYWxzZSwiSXNJdGFsaWMiOmZhbHNlLCJJc1VuZGVybGluZWQiOmZhbHNlLCJQYXJlbnRTdHlsZSI6bnVsbH0sIkF1dG9TaXplIjowLCJGb3JlZ3JvdW5kIjp7IiRpZCI6IjM1NCIsIkNvbG9yIjp7IiRpZCI6IjM1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4NSJ9LCJQYWRkaW5nIjp7IiRyZWYiOiIxODYifSwiQmFja2dyb3VuZCI6eyIkaWQiOiIzNTYiLCJDb2xvciI6eyIkaWQiOiIzNTciLCJBIjowLCJSIjoyNTUsIkciOjI1NSwiQiI6MjU1fX0sIklzVmlzaWJsZSI6dHJ1ZSwiV2lkdGgiOjAuMCwiSGVpZ2h0IjowLjAsIkJvcmRlclN0eWxlIjp7IiRpZCI6IjM1OCIsIkxpbmVDb2xvciI6bnVsbCwiTGluZVdlaWdodCI6MC4wLCJMaW5lVHlwZSI6MCwiUGFyZW50U3R5bGUiOm51bGx9LCJQYXJlbnRTdHlsZSI6bnVsbH0sIkRhdGVGb3JtYXQiOnsiJGlkIjoiMz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MCIsIkZvcm1hdCI6MCwiSXNWaXNpYmxlIjpmYWxzZSwiTGFzdEtub3duVmlzaWJpbGl0eVN0YXRlIjpmYWxzZX0sIklzVmlzaWJsZSI6dHJ1ZSwiUGFyZW50U3R5bGUiOm51bGx9LCJJbmRleCI6MSwiU21hcnREdXJhdGlvbkFjdGl2YXRlZCI6ZmFsc2UsIkRhdGVGb3JtYXQiOnsiJHJlZiI6IjM1OSJ9LCJXZWVrTnVtYmVyaW5nIjp7IiRpZCI6IjM2MSIsIkZvcm1hdCI6MCwiSXNWaXNpYmxlIjpmYWxzZSwiTGFzdEtub3duVmlzaWJpbGl0eVN0YXRlIjpmYWxzZX0sIklkIjoiNWEzYzg5ZjEtZDdhZC00ZDYxLTk3NWYtMWU1MTJjY2Q5ZTViIiwiSW1wb3J0SWQiOm51bGwsIlRpdGxlIjoiU3ByaW50IDI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c2IyTm9YR1l5WEdaek1UaGNZMll5WEd4MGNtTm9JREV3TUNWOWZRPT0iLCJIeXBlcmxpbmsiOnsiJGlkIjoiMzYyIiwiQWRkcmVzcyI6IiIsIlN1YkFkZHJlc3MiOiIifSwiSXNDaGFuZ2VkIjpmYWxzZSwiSXNOZXciOmZhbHNlfSx7IiRpZCI6IjM2MyIsIkdyb3VwTmFtZSI6bnVsbCwiU3RhcnREYXRlIjoiMjAyNC0wNS0wOVQwMDowMDowMCIsIkVuZERhdGUiOiIyMDI0LTA2LTAzVDIzOjU5OjAwWiIsIlBlcmNlbnRhZ2VDb21wbGV0ZSI6MjAuMCwiU3R5bGUiOnsiJGlkIjoiMzY0IiwiU2hhcGUiOjAsIlNoYXBlVGhpY2tuZXNzIjoxLCJEdXJhdGlvbkZvcm1hdCI6MCwiSW5jbHVkZU5vbldvcmtpbmdEYXlzSW5EdXJhdGlvbiI6ZmFsc2UsIlBlcmNlbnRhZ2VDb21wbGV0ZVN0eWxlIjp7IiRpZCI6IjM2NSIsIkZvbnRTZXR0aW5ncyI6eyIkaWQiOiIzNjYiLCJGb250U2l6ZSI6MTAsIkZvbnROYW1lIjoiQ2FsaWJyaSIsIklzQm9sZCI6ZmFsc2UsIklzSXRhbGljIjpmYWxzZSwiSXNVbmRlcmxpbmVkIjpmYWxzZSwiUGFyZW50U3R5bGUiOm51bGx9LCJBdXRvU2l6ZSI6MCwiRm9yZWdyb3VuZCI6eyIkaWQiOiIzNjciLCJDb2xvciI6eyIkaWQiOiIzNjg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NjkiLCJUb3AiOjAuMCwiTGVmdCI6MC4wLCJSaWdodCI6MC4wLCJCb3R0b20iOjAuMH0sIlBhZGRpbmciOnsiJGlkIjoiMzcwIiwiVG9wIjowLjAsIkxlZnQiOjAuMCwiUmlnaHQiOjAuMCwiQm90dG9tIjowLjB9LCJCYWNrZ3JvdW5kIjp7IiRpZCI6IjM3MSIsIkNvbG9yIjp7IiRpZCI6IjM3MiIsIkEiOjg5LCJSIjowLCJHIjowLCJCIjowfX0sIklzVmlzaWJsZSI6dHJ1ZSwiV2lkdGgiOjAuMCwiSGVpZ2h0IjowLjAsIkJvcmRlclN0eWxlIjp7IiRpZCI6IjM3MyIsIkxpbmVDb2xvciI6bnVsbCwiTGluZVdlaWdodCI6MC4wLCJMaW5lVHlwZSI6MCwiUGFyZW50U3R5bGUiOm51bGx9LCJQYXJlbnRTdHlsZSI6bnVsbH0sIkR1cmF0aW9u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3OCIsIlRvcCI6MC4wLCJMZWZ0IjowLjAsIlJpZ2h0IjowLjAsIkJvdHRvbSI6MC4wfSwiUGFkZGluZyI6eyIkaWQiOiIzNzkiLCJUb3AiOjAuMCwiTGVmdCI6MC4wLCJSaWdodCI6MC4wLCJCb3R0b20iOjAuMH0sIkJhY2tncm91bmQiOnsiJGlkIjoiMzgwIiwiQ29sb3IiOnsiJGlkIjoiMzgxIiwiQSI6MCwiUiI6MCwiRyI6MCwiQiI6MH19LCJJc1Zpc2libGUiOnRydWUsIldpZHRoIjowLjAsIkhlaWdodCI6MC4wLCJCb3JkZXJTdHlsZSI6eyIkaWQiOiIzODIiLCJMaW5lQ29sb3IiOm51bGwsIkxpbmVXZWlnaHQiOjAuMCwiTGluZVR5cGUiOjAsIlBhcmVudFN0eWxlIjpudWxsfSwiUGFyZW50U3R5bGUiOm51bGx9LCJIb3Jpem9udGFsQ29ubmVjdG9yU3R5bGUiOnsiJGlkIjoiMzgzIiwiTGluZUNvbG9yIjp7IiRpZCI6IjM4NCIsIiR0eXBlIjoiTkxSRS5Db21tb24uRG9tLlNvbGlkQ29sb3JCcnVzaCwgTkxSRS5Db21tb24iLCJDb2xvciI6eyIkaWQiOiIzODUiLCJBIjoyNTUsIlIiOjIwNCwiRyI6MjA0LCJCIjoyMDR9fSwiTGluZVdlaWdodCI6MS4wLCJMaW5lVHlwZSI6MCwiUGFyZW50U3R5bGUiOm51bGx9LCJWZXJ0aWNhbENvbm5lY3RvclN0eWxlIjp7IiRpZCI6IjM4NiIsIkxpbmVDb2xvciI6eyIkaWQiOiIzODciLCIkdHlwZSI6Ik5MUkUuQ29tbW9uLkRvbS5Tb2xpZENvbG9yQnJ1c2gsIE5MUkUuQ29tbW9uIiwiQ29sb3IiOnsiJGlkIjoiMzg4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zODkiLCJNYXJnaW4iOnsiJGlkIjoiMzkwIiwiVG9wIjowLjAsIkxlZnQiOjQuMCwiUmlnaHQiOjQuMCwiQm90dG9tIjowLjB9LCJQYWRkaW5nIjp7IiRpZCI6IjM5MSIsIlRvcCI6MC4wLCJMZWZ0IjowLjAsIlJpZ2h0IjowLjAsIkJvdHRvbSI6MC4wfSwiQmFja2dyb3VuZCI6eyIkaWQiOiIzOTIiLCJDb2xvciI6eyIkaWQiOiIzOTMiLCJBIjoyNTUsIlIiOjI1NSwiRyI6MTkyLCJCIjowfX0sIklzVmlzaWJsZSI6dHJ1ZSwiV2lkdGgiOjAuMCwiSGVpZ2h0IjoxNi4wLCJCb3JkZXJTdHlsZSI6eyIkaWQiOiIzOTQiLCJMaW5lQ29sb3IiOnsiJGlkIjoiMzk1IiwiJHR5cGUiOiJOTFJFLkNvbW1vbi5Eb20uU29saWRDb2xvckJydXNoLCBOTFJFLkNvbW1vbiIsIkNvbG9yIjp7IiRpZCI6IjM5NiIsIkEiOjI1NSwiUiI6MjU1LCJHIjowLCJCIjowfX0sIkxpbmVXZWlnaHQiOjAuMCwiTGluZVR5cGUiOjAsIlBhcmVudFN0eWxlIjpudWxsfSwiUGFyZW50U3R5bGUiOm51bGx9LCJUaXRsZVN0eWxlIjp7IiRpZCI6IjM5NyIsIkZvbnRTZXR0aW5ncyI6eyIkaWQiOiIzOTgiLCJGb250U2l6ZSI6MTEsIkZvbnROYW1lIjoiQ2FsaWJyaSIsIklzQm9sZCI6dHJ1ZSwiSXNJdGFsaWMiOmZhbHNlLCJJc1VuZGVybGluZWQiOmZhbHNlLCJQYXJlbnRTdHlsZSI6bnVsbH0sIkF1dG9TaXplIjowLCJGb3JlZ3JvdW5kIjp7IiRpZCI6IjM5OSIsIkNvbG9yIjp7IiRpZCI6IjQwM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DEiLCJUb3AiOjAuMCwiTGVmdCI6MC4wLCJSaWdodCI6MC4wLCJCb3R0b20iOjAuMH0sIlBhZGRpbmciOnsiJGlkIjoiNDAyIiwiVG9wIjowLjAsIkxlZnQiOjAuMCwiUmlnaHQiOjAuMCwiQm90dG9tIjowLjB9LCJCYWNrZ3JvdW5kIjp7IiRpZCI6IjQwMyIsIkNvbG9yIjp7IiRpZCI6IjQwNCIsIkEiOjAsIlIiOjI1NSwiRyI6MjU1LCJCIjoyNTV9fSwiSXNWaXNpYmxlIjp0cnVlLCJXaWR0aCI6MC4wLCJIZWlnaHQiOjAuMCwiQm9yZGVyU3R5bGUiOnsiJGlkIjoiNDA1IiwiTGluZUNvbG9yIjpudWxsLCJMaW5lV2VpZ2h0IjowLjAsIkxpbmVUeXBlIjowLCJQYXJlbnRTdHlsZSI6bnVsbH0sIlBhcmVudFN0eWxlIjpudWxsfSwiRGF0ZVN0eWxlIjp7IiRpZCI6IjQwNiIsIkZvbnRTZXR0aW5ncyI6eyIkaWQiOiI0MDciLCJGb250U2l6ZSI6MTAsIkZvbnROYW1lIjoiQ2FsaWJyaSIsIklzQm9sZCI6ZmFsc2UsIklzSXRhbGljIjpmYWxzZSwiSXNVbmRlcmxpbmVkIjpmYWxzZSwiUGFyZW50U3R5bGUiOm51bGx9LCJBdXRvU2l6ZSI6MCwiRm9yZWdyb3VuZCI6eyIkaWQiOiI0MDgiLCJDb2xvciI6eyIkaWQiOiI0M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CwiUiI6MjU1LCJHIjoyNTUsIkIiOjI1NX19LCJJc1Zpc2libGUiOnRydWUsIldpZHRoIjowLjAsIkhlaWdodCI6MC4wLCJCb3JkZXJTdHlsZSI6eyIkaWQiOiI0MTQiLCJMaW5lQ29sb3IiOm51bGwsIkxpbmVXZWlnaHQiOjAuMCwiTGluZVR5cGUiOjAsIlBhcmVudFN0eWxlIjpudWxsfSwiUGFyZW50U3R5bGUiOm51bGx9LCJEYXRlRm9ybWF0Ijp7IiRpZCI6IjQx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YiLCJGb3JtYXQiOjAsIklzVmlzaWJsZSI6ZmFsc2UsIkxhc3RLbm93blZpc2liaWxpdHlTdGF0ZSI6ZmFsc2V9LCJJc1Zpc2libGUiOnRydWUsIlBhcmVudFN0eWxlIjpudWxsfSwiSW5kZXgiOjIsIlNtYXJ0RHVyYXRpb25BY3RpdmF0ZWQiOmZhbHNlLCJEYXRlRm9ybWF0Ijp7IiRyZWYiOiI0MTUifSwiV2Vla051bWJlcmluZyI6eyIkaWQiOiI0MTciLCJGb3JtYXQiOjAsIklzVmlzaWJsZSI6ZmFsc2UsIkxhc3RLbm93blZpc2liaWxpdHlTdGF0ZSI6ZmFsc2V9LCJJZCI6ImE2NWFiMTlmLTkwY2ItNGQxOS04NzI0LTk0OTM2N2M2YWJmNiIsIkltcG9ydElkIjpudWxsLCJUaXRsZSI6IlNwcmludCAzIiwiTm90ZSI6bnVsbCwiSHlwZXJsaW5rIjp7IiRpZCI6IjQxOCIsIkFkZHJlc3MiOiIiLCJTdWJBZGRyZXNzIjoiIn0sIklzQ2hhbmdlZCI6ZmFsc2UsIklzTmV3IjpmYWxzZX0seyIkaWQiOiI0MTkiLCJHcm91cE5hbWUiOm51bGwsIlN0YXJ0RGF0ZSI6IjIwMjQtMDYtMDNUMDA6MDA6MDBaIiwiRW5kRGF0ZSI6IjIwMjQtMDctMDNUMjM6NTk6MDBaIiwiUGVyY2VudGFnZUNvbXBsZXRlIjowLjAsIlN0eWxlIjp7IiRpZCI6IjQyMCIsIlNoYXBlIjowLCJTaGFwZVRoaWNrbmVzcyI6MSwiRHVyYXRpb25Gb3JtYXQiOjA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GlkIjoiNDIzIiwiQ29sb3IiOnsiJGlkIjoiNDI0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NDI1IiwiVG9wIjowLjAsIkxlZnQiOjAuMCwiUmlnaHQiOjAuMCwiQm90dG9tIjowLjB9LCJQYWRkaW5nIjp7IiRpZCI6IjQyNiIsIlRvcCI6MC4wLCJMZWZ0IjowLjAsIlJpZ2h0IjowLjAsIkJvdHRvbSI6MC4wfSwiQmFja2dyb3VuZCI6eyIkaWQiOiI0MjciLCJDb2xvciI6eyIkaWQiOiI0MjgiLCJBIjo4OSwiUiI6MCwiRyI6MCwiQiI6MH19LCJJc1Zpc2libGUiOnRydWUsIldpZHRoIjowLjAsIkhlaWdodCI6MC4wLCJCb3JkZXJTdHlsZSI6eyIkaWQiOiI0MjkiLCJMaW5lQ29sb3IiOm51bGwsIkxpbmVXZWlnaHQiOjAuMCwiTGluZVR5cGUiOjAsIlBhcmVudFN0eWxlIjpudWxsfSwiUGFyZW50U3R5bGUiOm51bGx9LCJEdXJhdGlvblN0eWxlIjp7IiRpZCI6IjQzMCIsIkZvbnRTZXR0aW5ncyI6eyIkaWQiOiI0MzEiLCJGb250U2l6ZSI6MTAsIkZvbnROYW1lIjoiQ2FsaWJyaSIsIklzQm9sZCI6ZmFsc2UsIklzSXRhbGljIjpmYWxzZSwiSXNVbmRlcmxpbmVkIjpmYWxzZSwiUGFyZW50U3R5bGUiOm51bGx9LCJBdXRvU2l6ZSI6MCwiRm9yZWdyb3VuZCI6eyIkaWQiOiI0MzIiLCJDb2xvciI6eyIkaWQiOiI0M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zQiLCJUb3AiOjAuMCwiTGVmdCI6MC4wLCJSaWdodCI6MC4wLCJCb3R0b20iOjAuMH0sIlBhZGRpbmciOnsiJGlkIjoiNDM1IiwiVG9wIjowLjAsIkxlZnQiOjAuMCwiUmlnaHQiOjAuMCwiQm90dG9tIjowLjB9LCJCYWNrZ3JvdW5kIjp7IiRpZCI6IjQzNiIsIkNvbG9yIjp7IiRpZCI6IjQzNyIsIkEiOjAsIlIiOjAsIkciOjAsIkIiOjB9fSwiSXNWaXNpYmxlIjp0cnVlLCJXaWR0aCI6MC4wLCJIZWlnaHQiOjAuMCwiQm9yZGVyU3R5bGUiOnsiJGlkIjoiNDM4IiwiTGluZUNvbG9yIjpudWxsLCJMaW5lV2VpZ2h0IjowLjAsIkxpbmVUeXBlIjowLCJQYXJlbnRTdHlsZSI6bnVsbH0sIlBhcmVudFN0eWxlIjpudWxsfSwiSG9yaXpvbnRhbENvbm5lY3RvclN0eWxlIjp7IiRpZCI6IjQzOSIsIkxpbmVDb2xvciI6eyIkaWQiOiI0NDAiLCIkdHlwZSI6Ik5MUkUuQ29tbW9uLkRvbS5Tb2xpZENvbG9yQnJ1c2gsIE5MUkUuQ29tbW9uIiwiQ29sb3IiOnsiJGlkIjoiNDQxIiwiQSI6MjU1LCJSIjoyMDQsIkciOjIwNCwiQiI6MjA0fX0sIkxpbmVXZWlnaHQiOjEuMCwiTGluZVR5cGUiOjAsIlBhcmVudFN0eWxlIjpudWxsfSwiVmVydGljYWxDb25uZWN0b3JTdHlsZSI6eyIkaWQiOiI0NDIiLCJMaW5lQ29sb3IiOnsiJGlkIjoiNDQzIiwiJHR5cGUiOiJOTFJFLkNvbW1vbi5Eb20uU29saWRDb2xvckJydXNoLCBOTFJFLkNvbW1vbiIsIkNvbG9yIjp7IiRpZCI6IjQ0N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NDQ1IiwiTWFyZ2luIjp7IiRpZCI6IjQ0NiIsIlRvcCI6MC4wLCJMZWZ0Ijo0LjAsIlJpZ2h0Ijo0LjAsIkJvdHRvbSI6MC4wfSwiUGFkZGluZyI6eyIkaWQiOiI0NDciLCJUb3AiOjAuMCwiTGVmdCI6MC4wLCJSaWdodCI6MC4wLCJCb3R0b20iOjAuMH0sIkJhY2tncm91bmQiOnsiJGlkIjoiNDQ4IiwiQ29sb3IiOnsiJGlkIjoiNDQ5IiwiQSI6MjU1LCJSIjo5MSwiRyI6MTU1LCJCIjoyMTN9fSwiSXNWaXNpYmxlIjp0cnVlLCJXaWR0aCI6MC4wLCJIZWlnaHQiOjE2LjAsIkJvcmRlclN0eWxlIjp7IiRpZCI6IjQ1MCIsIkxpbmVDb2xvciI6eyIkaWQiOiI0NTEiLCIkdHlwZSI6Ik5MUkUuQ29tbW9uLkRvbS5Tb2xpZENvbG9yQnJ1c2gsIE5MUkUuQ29tbW9uIiwiQ29sb3IiOnsiJGlkIjoiNDUyIiwiQSI6MjU1LCJSIjoyNTUsIkciOjAsIkIiOjB9fSwiTGluZVdlaWdodCI6MC4wLCJMaW5lVHlwZSI6MCwiUGFyZW50U3R5bGUiOm51bGx9LCJQYXJlbnRTdHlsZSI6bnVsbH0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1NyIsIlRvcCI6MC4wLCJMZWZ0IjowLjAsIlJpZ2h0IjowLjAsIkJvdHRvbSI6MC4wfSwiUGFkZGluZyI6eyIkaWQiOiI0NTgiLCJUb3AiOjAuMCwiTGVmdCI6MC4wLCJSaWdodCI6MC4wLCJCb3R0b20iOjAuMH0sIkJhY2tncm91bmQiOnsiJGlkIjoiNDU5IiwiQ29sb3IiOnsiJGlkIjoiNDYwIiwiQSI6MCwiUiI6MjU1LCJHIjoyNTUsIkIiOjI1NX19LCJJc1Zpc2libGUiOnRydWUsIldpZHRoIjowLjAsIkhlaWdodCI6MC4wLCJCb3JkZXJTdHlsZSI6eyIkaWQiOiI0NjEiLCJMaW5lQ29sb3IiOm51bGwsIkxpbmVXZWlnaHQiOjAuMCwiTGluZVR5cGUiOjAsIlBhcmVudFN0eWxlIjpudWxsfSwiUGFyZW50U3R5bGUiOm51bGx9LCJEYXRlU3R5bGUiOnsiJGlkIjoiNDYyIiwiRm9udFNldHRpbmdzIjp7IiRpZCI6IjQ2MyIsIkZvbnRTaXplIjoxMCwiRm9udE5hbWUiOiJDYWxpYnJpIiwiSXNCb2xkIjpmYWxzZSwiSXNJdGFsaWMiOmZhbHNlLCJJc1VuZGVybGluZWQiOmZhbHNlLCJQYXJlbnRTdHlsZSI6bnVsbH0sIkF1dG9TaXplIjowLCJGb3JlZ3JvdW5kIjp7IiRpZCI6IjQ2NCIsIkNvbG9yIjp7IiRpZCI6IjQ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Gb3JtYXQiOnsiJGlkIjoiND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3MiIsIkZvcm1hdCI6MCwiSXNWaXNpYmxlIjpmYWxzZSwiTGFzdEtub3duVmlzaWJpbGl0eVN0YXRlIjpmYWxzZX0sIklzVmlzaWJsZSI6dHJ1ZSwiUGFyZW50U3R5bGUiOm51bGx9LCJJbmRleCI6MywiU21hcnREdXJhdGlvbkFjdGl2YXRlZCI6ZmFsc2UsIkRhdGVGb3JtYXQiOnsiJHJlZiI6IjQ3MSJ9LCJXZWVrTnVtYmVyaW5nIjp7IiRpZCI6IjQ3MyIsIkZvcm1hdCI6MCwiSXNWaXNpYmxlIjpmYWxzZSwiTGFzdEtub3duVmlzaWJpbGl0eVN0YXRlIjpmYWxzZX0sIklkIjoiMjg0MjU2NTQtNGIxNC00MmZmLTk2NTgtNjhmZjExN2U1NGY4IiwiSW1wb3J0SWQiOm51bGwsIlRpdGxlIjoiU3ByaW50IDQiLCJOb3RlIjpudWxsLCJIeXBlcmxpbmsiOnsiJGlkIjoiNDc0IiwiQWRkcmVzcyI6IiIsIlN1YkFkZHJlc3MiOiIifSwiSXNDaGFuZ2VkIjpmYWxzZSwiSXNOZXciOmZhbHNlfV0sIlN3aW1sYW5lcyI6W10sIk1zUHJvamVjdEl0ZW1zVHJlZSI6eyIkaWQiOiI0NzUiLCJSb290Ijp7IkltcG9ydElkIjpudWxsLCJJc0ltcG9ydGVkIjpmYWxzZSwiQ2hpbGRyZW4iOltdfX0sIk1ldGFkYXRhIjp7IiRpZCI6IjQ3NiIsIlNvdXJjZVRlbXBsYXRlIjoie1wiJGlkXCI6XCIxXCIsXCJJZFwiOlwiNzM1NWI2MzMtYWM2Ni00NTI4LThiNGQtMjk5ZmFlZGM5ZWU5XCIsXCJDdWx0dXJlSW5mb05hbWVcIjpcImVuLVVTXCIsXCJWZXJzaW9uXCI6e1wiJGlkXCI6XCIyXCIsXCJUZW1wbGF0ZURvbVZlcnNpb25cIjpcIjEuNC4wXCJ9LFwiRWZmZWN0XCI6MC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3LjAsXCJMZWZ0XCI6MC4wLFwiUmlnaHRcIjowLjAsXCJCb3R0b21cIjo3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3LjAsXCJMZWZ0XCI6MC4wLFwiUmlnaHRcIjowLjAsXCJCb3R0b21cIjo3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U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zEsXCJHXCI6NzMsXCJCXCI6MTI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C4wLFwiUGFkZGluZ1wiOntcIiRpZFwiOlwiOTBcIixcIlRvcFwiOjU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U3dpbWxhbmVNaWxlc3RvbmVTdHlsZVwiOntcIiRpZFwiOlwiMTE0XCIsXCJUaXRsZVN0eWxlXCI6e1wiJGlkXCI6XCIxMTVcIixcIkZvbnRTZXR0aW5nc1wiOntcIiRpZFwiOlwiMTE2XCIsXCJGb250U2l6ZVwiOjExLFwiRm9udE5hbWVcIjpcIkNhbGlicmlcIixcIklzQm9sZFwiOnRydWUsXCJJc0l0YWxpY1wiOmZhbHNlLFwiSXNVbmRlcmxpbmVkXCI6ZmFsc2V9LFwiQXV0b1NpemVcIjowLFwiRm9yZWdyb3VuZFwiOntcIiRpZFwiOlwiMTE3XCIsXCJDb2xvclwiOntcIiRpZFwiOlwiMTE4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aWRcIjpcIjEyMlwiLFwiQVwiOjAsXCJSXCI6MCxcIkdcIjowLFwiQlwiOjB9fSxcIklzVmlzaWJsZVwiOnRydWUsXCJXaWR0aFwiOjAuMCxcIkhlaWdodFwiOjAuMCxcIkJvcmRlclN0eWxlXCI6bnVsbH0sXCJEYXRlU3R5bGVcIjp7XCIkaWRcIjpcIjEyM1wiLFwiRm9udFNldHRpbmdzXCI6e1wiJGlkXCI6XCIxMjRcIixcIkZvbnRTaXplXCI6MTAsXCJGb250TmFtZVwiOlwiQ2FsaWJyaVwiLFwiSXNCb2xkXCI6ZmFsc2UsXCJJc0l0YWxpY1wiOmZhbHNlLFwiSXNVbmRlcmxpbmVkXCI6ZmFsc2V9LFwiQXV0b1NpemVcIjowLFwiRm9yZWdyb3VuZFwiOntcIiRpZFwiOlwiMTI1XCIsXCJDb2xvclwiOntcIiRpZFwiOlwiMTI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jdcIixcIlRvcFwiOjAuMCxcIkxlZnRcIjowLjAsXCJSaWdodFwiOjAuMCxcIkJvdHRvbVwiOjAuMH0sXCJQYWRkaW5nXCI6e1wiJGlkXCI6XCIxMjhcIixcIlRvcFwiOjAuMCxcIkxlZnRcIjowLjAsXCJSaWdodFwiOjAuMCxcIkJvdHRvbVwiOjAuMH0sXCJCYWNrZ3JvdW5kXCI6e1wiJGlkXCI6XCIxMjlcIixcIkNvbG9yXCI6e1wiJGlkXCI6XCIxMzBcIixcIkFcIjowLFwiUlwiOjAsXCJHXCI6MCxcIkJcIjowfX0sXCJJc1Zpc2libGVcIjp0cnVlLFwiV2lkdGhcIjowLjAsXCJIZWlnaHRcIjowLjAsXCJCb3JkZXJTdHlsZVwiOm51bGx9LFwiVGl0bGVQb3NpdGlvblwiOjIsXCJEYXRlUG9zaXRpb25cIjpcIkxlZnRcIixcIlNoYXBlVHlwZVwiOjAsXCJTaGFwZVNpemVcIjoxLFwiU2hhcGVTdHlsZVwiOntcIiRpZFwiOlwiMTMxXCIsXCJNYXJnaW5cIjp7XCIkaWRcIjpcIjEzMlwiLFwiVG9wXCI6MC4wLFwiTGVmdFwiOjAuMCxcIlJpZ2h0XCI6MC4wLFwiQm90dG9tXCI6MC4wfSxcIlBhZGRpbmdcIjp7XCIkaWRcIjpcIjEzM1wiLFwiVG9wXCI6MC4wLFwiTGVmdFwiOjAuMCxcIlJpZ2h0XCI6MC4wLFwiQm90dG9tXCI6MC4wfSxcIkJhY2tncm91bmRcIjp7XCIkaWRcIjpcIjEzNFwiLFwiQ29sb3JcIjp7XCIkaWRcIjpcIjEzNVwiLFwiQVwiOjI1NSxcIlJcIjowLFwiR1wiOjExNCxcIkJcIjoxODh9fSxcIklzVmlzaWJsZVwiOnRydWUsXCJXaWR0aFwiOjE4LjAsXCJIZWlnaHRcIjoyMC4wLFwiQm9yZGVyU3R5bGVcIjp7XCIkaWRcIjpcIjEzNlwiLFwiTGluZUNvbG9yXCI6e1wiJGlkXCI6XCIxMzdcIixcIiR0eXBlXCI6XCJOTFJFLkNvbW1vbi5Eb20uU29saWRDb2xvckJydXNoLCBOTFJFLkNvbW1vblwiLFwiQ29sb3JcIjp7XCIkaWRcIjpcIjEzOFwiLFwiQVwiOjI1NSxcIlJcIjoyNTUsXCJHXCI6MCxcIkJcIjowfX0sXCJMaW5lV2VpZ2h0XCI6MC4wLFwiTGluZVR5cGVcIjowfX0sXCJEYXRlRm9ybWF0XCI6e1wiJHJlZlwiOlwiMTEzXCJ9LFwiSXNWaXNpYmxlXCI6dHJ1ZSxcIkdyb3VwSWRcIjpudWxsLFwiU3BhY2luZ1wiOjV9LFwiRGVmYXVsdFRhc2tTdHlsZVwiOntcIiRpZFwiOlwiMTM5XCIsXCJTaGFwZVwiOjAsXCJTaGFwZVRoaWNrbmVzc1wiOjEsXCJEdXJhdGlvbkZvcm1hdFwiOjAsXCJQZXJjZW50YWdlQ29tcGxl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zZcIn19LFwiSXNWaXNpYmxlXCI6dHJ1ZSxcIldpZHRoXCI6MC4wLFwiSGVpZ2h0XCI6MC4wLFwiQm9yZGVyU3R5bGVcIjpudWxsfSxcIkR1cmF0aW9uU3R5bGVcIjp7XCIkaWRcIjpcIjE0N1wiLFwiRm9udFNldHRpbmdzXCI6e1wiJGlkXCI6XCIxNDhcIixcIkZvbnRTaXplXCI6MTAsXCJGb250TmFtZVwiOlwiQ2FsaWJyaVwiLFwiSXNCb2xkXCI6ZmFsc2UsXCJJc0l0YWxpY1wiOmZhbHNlLFwiSXNVbmRlcmxpbmVkXCI6ZmFsc2V9LFwiQXV0b1NpemVcIjowLFwiRm9yZWdyb3VuZFwiOntcIiRpZFwiOlwiMTQ5XCIsXCJDb2xvclwiOntcIiRpZFwiOlwiMTUw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UxXCIsXCJUb3BcIjowLjAsXCJMZWZ0XCI6MC4wLFwiUmlnaHRcIjowLjAsXCJCb3R0b21cIjowLjB9LFwiUGFkZGluZ1wiOntcIiRpZFwiOlwiMTUyXCIsXCJUb3BcIjowLjAsXCJMZWZ0XCI6MC4wLFwiUmlnaHRcIjowLjAsXCJCb3R0b21cIjowLjB9LFwiQmFja2dyb3VuZFwiOntcIiRpZFwiOlwiMTUzXCIsXCJDb2xvclwiOntcIiRyZWZcIjpcIjM2XCJ9fSxcIklzVmlzaWJsZVwiOnRydWUsXCJXaWR0aFwiOjAuMCxcIkhlaWdodFwiOjAuMCxcIkJvcmRlclN0eWxlXCI6bnVsbH0sXCJIb3Jpem9udGFsQ29ubmVjdG9yU3R5bGVcIjp7XCIkaWRcIjpcIjE1NFwiLFwiTGluZUNvbG9yXCI6e1wiJGlkXCI6XCIxNTVcIixcIiR0eXBlXCI6XCJOTFJFLkNvbW1vbi5Eb20uU29saWRDb2xvckJydXNoLCBOTFJFLkNvbW1vblwiLFwiQ29sb3JcIjp7XCIkaWRcIjpcIjE1NlwiLFwiQVwiOjI1NSxcIlJcIjoyMDQsXCJHXCI6MjA0LFwiQlwiOjIwNH19LFwiTGluZVdlaWdodFwiOjEuMCxcIkxpbmVUeXBlXCI6MH0sXCJWZXJ0aWNhbENvbm5lY3RvclN0eWxlXCI6e1wiJGlkXCI6XCIxNTdcIixcIkxpbmVDb2xvclwiOntcIiRpZFwiOlwiMTU4XCIsXCIkdHlwZVwiOlwiTkxSRS5Db21tb24uRG9tLlNvbGlkQ29sb3JCcnVzaCwgTkxSRS5Db21tb25cIixcIkNvbG9yXCI6e1wiJGlkXCI6XCIxNTlcIixcIkFcIjoyNTUsXCJSXCI6MjA0LFwiR1wiOjIwNCxcIkJcIjoyMDR9fSxcIkxpbmVXZWlnaHRcIjowLjAsXCJMaW5lVHlwZVwiOjB9LFwiTWFyZ2luXCI6bnVsbCxcIlN0YXJ0RGF0ZVBvc2l0aW9uXCI6NCxcIkVuZERhdGVQb3NpdGlvblwiOjQsXCJUaXRsZVBvc2l0aW9uXCI6NS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NjBcIixcIk1hcmdpblwiOntcIiRpZFwiOlwiMTYxXCIsXCJUb3BcIjowLjAsXCJMZWZ0XCI6NC4wLFwiUmlnaHRcIjo0LjAsXCJCb3R0b21cIjowLjB9LFwiUGFkZGluZ1wiOntcIiRpZFwiOlwiMTYyXCIsXCJUb3BcIjowLjAsXCJMZWZ0XCI6MC4wLFwiUmlnaHRcIjowLjAsXCJCb3R0b21cIjowLjB9LFwiQmFja2dyb3VuZFwiOntcIiRpZFwiOlwiMTYzXCIsXCJDb2xvclwiOntcIiRpZFwiOlwiMTY0XCIsXCJBXCI6MjU1LFwiUlwiOjAsXCJHXCI6MTE0LFwiQlwiOjE4OH19LFwiSXNWaXNpYmxlXCI6dHJ1ZSxcIldpZHRoXCI6MC4wLFwiSGVpZ2h0XCI6MTYuMCxcIkJvcmRlclN0eWxlXCI6e1wiJGlkXCI6XCIxNjVcIixcIkxpbmVDb2xvclwiOntcIiRpZFwiOlwiMTY2XCIsXCIkdHlwZVwiOlwiTkxSRS5Db21tb24uRG9tLlNvbGlkQ29sb3JCcnVzaCwgTkxSRS5Db21tb25cIixcIkNvbG9yXCI6e1wiJGlkXCI6XCIxNjdcIixcIkFcIjoyNTUsXCJSXCI6MjU1LFwiR1wiOjAsXCJCXCI6MH19LFwiTGluZVdlaWdodFwiOjAuMCxcIkxpbmVUeXBlXCI6MH19LFwiVGl0bGVTdHlsZVwiOntcIiRpZFwiOlwiMTY4XCIsXCJGb250U2V0dGluZ3NcIjp7XCIkaWRcIjpcIjE2OVwiLFwiRm9udFNpemVcIjoxMSxcIkZvbnROYW1lXCI6XCJDYWxpYnJpXCIsXCJJc0JvbGRcIjp0cnVlLFwiSXNJdGFsaWNcIjpmYWxzZSxcIklzVW5kZXJsaW5lZFwiOmZhbHNlfSxcIkF1dG9TaXplXCI6MCxcIkZvcmVncm91bmRcIjp7XCIkaWRcIjpcIjE3MFwiLFwiQ29sb3JcIjp7XCIkaWRcIjpcIjE3MV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zJcIixcIlRvcFwiOjAuMCxcIkxlZnRcIjowLjAsXCJSaWdodFwiOjAuMCxcIkJvdHRvbVwiOjAuMH0sXCJQYWRkaW5nXCI6e1wiJGlkXCI6XCIxNzNcIixcIlRvcFwiOjAuMCxcIkxlZnRcIjowLjAsXCJSaWdodFwiOjAuMCxcIkJvdHRvbVwiOjAuMH0sXCJCYWNrZ3JvdW5kXCI6e1wiJGlkXCI6XCIxNzRcIixcIkNvbG9yXCI6e1wiJHJlZlwiOlwiMzZcIn19LFwiSXNWaXNpYmxlXCI6dHJ1ZSxcIldpZHRoXCI6MC4wLFwiSGVpZ2h0XCI6MC4wLFwiQm9yZGVyU3R5bGVcIjpudWxsfSxcIkRhdGVTdHlsZVwiOntcIiRpZFwiOlwiMTc1XCIsXCJGb250U2V0dGluZ3NcIjp7XCIkaWRcIjpcIjE3NlwiLFwiRm9udFNpemVcIjoxMC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cmVmXCI6XCIzNlwifX0sXCJJc1Zpc2libGVcIjp0cnVlLFwiV2lkdGhcIjowLjAsXCJIZWlnaHRcIjowLjAsXCJCb3JkZXJTdHlsZVwiOm51bGx9LFwiRGF0ZUZvcm1hdFwiOntcIiRpZFwiOlwiMTg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ODNcIixcIkhlYWRlclN0eWxlXCI6e1wiJGlkXCI6XCIxODRcIixcIlRleHRTdHlsZVwiOntcIiRpZFwiOlwiMTg1XCIsXCJGb250U2V0dGluZ3NcIjp7XCIkaWRcIjpcIjE4NlwiLFwiRm9udFNpemVcIjoxMixcIkZvbnROYW1lXCI6XCJDYWxpYnJpXCIsXCJJc0JvbGRcIjpmYWxzZSxcIklzSXRhbGljXCI6ZmFsc2UsXCJJc1VuZGVybGluZWRcIjpmYWxzZX0sXCJBdXRvU2l6ZVwiOjAsXCJGb3JlZ3JvdW5kXCI6e1wiJGlkXCI6XCIxODdcIixcIkNvbG9yXCI6e1wiJGlkXCI6XCIxODh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ODlcIixcIlRvcFwiOjAuMCxcIkxlZnRcIjowLjAsXCJSaWdodFwiOjAuMCxcIkJvdHRvbVwiOjAuMH0sXCJQYWRkaW5nXCI6e1wiJGlkXCI6XCIxOTBcIixcIlRvcFwiOjAuMCxcIkxlZnRcIjowLjAsXCJSaWdodFwiOjAuMCxcIkJvdHRvbVwiOjAuMH0sXCJCYWNrZ3JvdW5kXCI6bnVsbCxcIklzVmlzaWJsZVwiOmZhbHNlLFwiV2lkdGhcIjowLjAsXCJIZWlnaHRcIjowLjAsXCJCb3JkZXJTdHlsZVwiOm51bGx9LFwiUmVjdGFuZ2xlU3R5bGVcIjp7XCIkaWRcIjpcIjE5MVwiLFwiTWFyZ2luXCI6e1wiJGlkXCI6XCIxOTJcIixcIlRvcFwiOjAuMCxcIkxlZnRcIjowLjAsXCJSaWdodFwiOjAuMCxcIkJvdHRvbVwiOjAuMH0sXCJQYWRkaW5nXCI6e1wiJGlkXCI6XCIxOTNcIixcIlRvcFwiOjAuMCxcIkxlZnRcIjowLjAsXCJSaWdodFwiOjAuMCxcIkJvdHRvbVwiOjAuMH0sXCJCYWNrZ3JvdW5kXCI6e1wiJGlkXCI6XCIxOTRcIixcIkNvbG9yXCI6e1wiJGlkXCI6XCIxOTVcIixcIkFcIjoxMjcsXCJSXCI6OTEsXCJHXCI6MTU1LFwiQlwiOjIxM319LFwiSXNWaXNpYmxlXCI6ZmFsc2UsXCJXaWR0aFwiOjAuMCxcIkhlaWdodFwiOjAuMCxcIkJvcmRlclN0eWxlXCI6e1wiJGlkXCI6XCIxOTZcIixcIkxpbmVDb2xvclwiOntcIiRpZFwiOlwiMTk3XCIsXCIkdHlwZVwiOlwiTkxSRS5Db21tb24uRG9tLlNvbGlkQ29sb3JCcnVzaCwgTkxSRS5Db21tb25cIixcIkNvbG9yXCI6e1wiJGlkXCI6XCIxOThcIixcIkFcIjoyNTUsXCJSXCI6MjU1LFwiR1wiOjAsXCJCXCI6MH19LFwiTGluZVdlaWdodFwiOjAuMCxcIkxpbmVUeXBlXCI6MH19LFwiVGV4dElzVmVydGljYWxcIjpmYWxzZX0sXCJCYWNrZ3JvdW5kU3R5bGVcIjp7XCIkaWRcIjpcIjE5OVwi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zOCxcIlJcIjo5MSxcIkdcIjoxNTUsXCJCXCI6MjEzfX0sXCJJc1Zpc2libGVcIjp0cnVlLFwiV2lkdGhcIjowLjAsXCJIZWlnaHRcIjowLjAsXCJCb3JkZXJTdHlsZVwiOntcIiRpZFwiOlwiMjA0XCIsXCJMaW5lQ29sb3JcIjp7XCIkaWRcIjpcIjIwNVwiLFwiJHR5cGVcIjpcIk5MUkUuQ29tbW9uLkRvbS5Tb2xpZENvbG9yQnJ1c2gsIE5MUkUuQ29tbW9uXCIsXCJDb2xvclwiOntcIiRpZFwiOlwiMjA2XCIsXCJBXCI6MjU1LFwiUlwiOjI1NSxcIkdcIjowLFwiQlwiOjB9fSxcIkxpbmVXZWlnaHRcIjowLjAsXCJMaW5lVHlwZVwiOjB9fSxcIklzQWJvdmVUaW1lYmFuZFwiOmZhbHNlfSxcIkRlZmF1bHRTd2ltbGFuZVYyU3R5bGVcIjp7XCIkaWRcIjpcIjIwN1wiLFwiSGVhZGVyU3R5bGVcIjp7XCIkaWRcIjpcIjIwOFwiLFwiVGV4dFN0eWxlXCI6e1wiJGlkXCI6XCIyMDlcIixcIkZvbnRTZXR0aW5nc1wiOntcIiRpZFwiOlwiMjEwXCIsXCJGb250U2l6ZVwiOjEyLFwiRm9udE5hbWVcIjpcIkNhbGlicmlcIixcIklzQm9sZFwiOmZhbHNlLFwiSXNJdGFsaWNcIjpmYWxzZSxcIklzVW5kZXJsaW5lZFwiOmZhbHNlfSxcIkF1dG9TaXplXCI6MixcIkZvcmVncm91bmRcIjp7XCIkaWRcIjpcIjIxMVwiLFwiQ29sb3JcIjp7XCIkaWRcIjpcIjIxMlwiLFwiQVwiOjI1NSxcIlJcIjoyNTUsXCJHXCI6MjU1LFwiQlwiOjI1NX19LFwiQmFja2dyb3VuZEZpbGxUeXBlXCI6MCxcIk1heFdpZHRoXCI6XCJJbmZpbml0eVwiLFwiTWF4SGVpZ2h0XCI6MC4wLFwiU21hcnRGb3JlZ3JvdW5kSXNBY3RpdmVcIjpmYWxzZSxcIkhvcml6b250YWxBbGlnbm1lbnRcIjowLFwiVmVydGljYWxBbGlnbm1lbnRcIjowLFwiU21hcnRGb3JlZ3JvdW5kXCI6bnVsbCxcIk1hcmdpblwiOntcIiRpZFwiOlwiMjEzXCIsXCJUb3BcIjowLjAsXCJMZWZ0XCI6MC4wLFwiUmlnaHRcIjowLjAsXCJCb3R0b21cIjowLjB9LFwiUGFkZGluZ1wiOntcIiRpZFwiOlwiMjE0XCIsXCJUb3BcIjowLjAsXCJMZWZ0XCI6MC4wLFwiUmlnaHRcIjowLjAsXCJCb3R0b21cIjowLjB9LFwiQmFja2dyb3VuZFwiOm51bGwsXCJJc1Zpc2libGVcIjp0cnVlLFwiV2lkdGhcIjowLjAsXCJIZWlnaHRcIjowLjAsXCJCb3JkZXJTdHlsZVwiOm51bGx9LFwiUmVjdGFuZ2xlU3R5bGVcIjp7XCIkaWRcIjpcIjIxNVwiLFwiTWFyZ2luXCI6e1wiJGlkXCI6XCIyMTZcIixcIlRvcFwiOjAuMCxcIkxlZnRcIjowLjAsXCJSaWdodFwiOjAuMCxcIkJvdHRvbVwiOjAuMH0sXCJQYWRkaW5nXCI6e1wiJGlkXCI6XCIyMTdcIixcIlRvcFwiOjAuMCxcIkxlZnRcIjowLjAsXCJSaWdodFwiOjAuMCxcIkJvdHRvbVwiOjAuMH0sXCJCYWNrZ3JvdW5kXCI6e1wiJGlkXCI6XCIyMThcIixcIkNvbG9yXCI6e1wiJGlkXCI6XCIyMTlcIixcIkFcIjoyNTUsXCJSXCI6NjgsXCJHXCI6MTE0LFwiQlwiOjE5Nn19LFwiSXNWaXNpYmxlXCI6dHJ1ZSxcIldpZHRoXCI6MC4wLFwiSGVpZ2h0XCI6MC4wLFwiQm9yZGVyU3R5bGVcIjp7XCIkaWRcIjpcIjIyMFwiLFwiTGluZUNvbG9yXCI6e1wiJGlkXCI6XCIyMjFcIixcIiR0eXBlXCI6XCJOTFJFLkNvbW1vbi5Eb20uU29saWRDb2xvckJydXNoLCBOTFJFLkNvbW1vblwiLFwiQ29sb3JcIjp7XCIkaWRcIjpcIjIyMlwiLFwiQVwiOjI1NSxcIlJcIjoyNTUsXCJHXCI6MCxcIkJcIjowfX0sXCJMaW5lV2VpZ2h0XCI6MC4wLFwiTGluZVR5cGVcIjowfX0sXCJUZXh0SXNWZXJ0aWNhbFwiOmZhbHNlfSxcIkJhY2tncm91bmRTdHlsZVwiOntcIiRpZFwiOlwiMjIzXCIsXCJNYXJnaW5cIjpudWxsLFwiUGFkZGluZ1wiOm51bGwsXCJCYWNrZ3JvdW5kXCI6e1wiJGlkXCI6XCIyMjRcIixcIkNvbG9yXCI6e1wiJGlkXCI6XCIyMjVcIixcIkFcIjo1MSxcIlJcIjoxNjUsXCJHXCI6MTY1LFwiQlwiOjE2NX19LFwiSXNWaXNpYmxlXCI6ZmFsc2UsXCJXaWR0aFwiOjAuMCxcIkhlaWdodFwiOjAuMCxcIkJvcmRlclN0eWxlXCI6e1wiJGlkXCI6XCIyMjZcIixcIkxpbmVDb2xvclwiOntcIiRpZFwiOlwiMjI3XCIsXCIkdHlwZVwiOlwiTkxSRS5Db21tb24uRG9tLlNvbGlkQ29sb3JCcnVzaCwgTkxSRS5Db21tb25cIixcIkNvbG9yXCI6e1wiJGlkXCI6XCIyMjhcIixcIkFcIjoyNTUsXCJSXCI6MjU1LFwiR1wiOjAsXCJCXCI6MH19LFwiTGluZVdlaWdodFwiOjAuMCxcIkxpbmVUeXBlXCI6MH19LFwiSXNBYm92ZVRpbWViYW5kXCI6ZmFsc2UsXCJTd2ltbGFuZURlZmF1bHRBY3Rpdml0eVN0eWxlXCI6e1wiJGlkXCI6XCIyMjlcIixcIkhlYWRlclN0eWxlXCI6e1wiJGlkXCI6XCIyMzBcIixcIlRleHRTdHlsZVwiOntcIiRpZFwiOlwiMjMxXCIsXCJGb250U2V0dGluZ3NcIjp7XCIkaWRcIjpcIjIzMlwiLFwiRm9udFNpemVcIjoxMSxcIkZvbnROYW1lXCI6XCJDYWxpYnJpXCIsXCJJc0JvbGRcIjpmYWxzZSxcIklzSXRhbGljXCI6ZmFsc2UsXCJJc1VuZGVybGluZWRcIjpmYWxzZX0sXCJBdXRvU2l6ZVwiOjIsXCJGb3JlZ3JvdW5kXCI6e1wiJGlkXCI6XCIyMzNcIixcIkNvbG9yXCI6e1wiJGlkXCI6XCIyMzRcIixcIkFcIjoyNTUsXCJSXCI6MCxcIkdcIjowLFwiQlwiOjB9fSxcIkJhY2tncm91bmRGaWxsVHlwZVwiOjAsXCJNYXhXaWR0aFwiOlwiSW5maW5pdHlcIixcIk1heEhlaWdodFwiOjAuMCxcIlNtYXJ0Rm9yZWdyb3VuZElzQWN0aXZlXCI6ZmFsc2UsXCJIb3Jpem9udGFsQWxpZ25tZW50XCI6MCxcIlZlcnRpY2FsQWxpZ25tZW50XCI6MCxcIlNtYXJ0Rm9yZWdyb3VuZFwiOm51bGwsXCJNYXJnaW5cIjp7XCIkaWRcIjpcIjIzNVwiLFwiVG9wXCI6MC4wLFwiTGVmdFwiOjAuMCxcIlJpZ2h0XCI6MC4wLFwiQm90dG9tXCI6MC4wfSxcIlBhZGRpbmdcIjp7XCIkaWRcIjpcIjIzNlwiLFwiVG9wXCI6MC4wLFwiTGVmdFwiOjAuMCxcIlJpZ2h0XCI6MC4wLFwiQm90dG9tXCI6MC4wfSxcIkJhY2tncm91bmRcIjpudWxsLFwiSXNWaXNpYmxlXCI6dHJ1ZSxcIldpZHRoXCI6MC4wLFwiSGVpZ2h0XCI6MC4wLFwiQm9yZGVyU3R5bGVcIjpudWxsfSxcIlJlY3RhbmdsZVN0eWxlXCI6e1wiJGlkXCI6XCIyMzdcIixcIk1hcmdpblwiOntcIiRpZFwiOlwiMjM4XCIsXCJUb3BcIjowLjAsXCJMZWZ0XCI6MC4wLFwiUmlnaHRcIjowLjAsXCJCb3R0b21cIjowLjB9LFwiUGFkZGluZ1wiOntcIiRpZFwiOlwiMjM5XCIsXCJUb3BcIjowLjAsXCJMZWZ0XCI6MC4wLFwiUmlnaHRcIjowLjAsXCJCb3R0b21cIjowLjB9LFwiQmFja2dyb3VuZFwiOntcIiRpZFwiOlwiMjQwXCIsXCJDb2xvclwiOntcIiRpZFwiOlwiMjQxXCIsXCJBXCI6NjMsXCJSXCI6NjgsXCJHXCI6MTE0LFwiQlwiOjE5Nn19LFwiSXNWaXNpYmxlXCI6dHJ1ZSxcIldpZHRoXCI6MC4wLFwiSGVpZ2h0XCI6MC4wLFwiQm9yZGVyU3R5bGVcIjp7XCIkaWRcIjpcIjI0MlwiLFwiTGluZUNvbG9yXCI6e1wiJGlkXCI6XCIyNDNcIixcIiR0eXBlXCI6XCJOTFJFLkNvbW1vbi5Eb20uU29saWRDb2xvckJydXNoLCBOTFJFLkNvbW1vblwiLFwiQ29sb3JcIjp7XCIkaWRcIjpcIjI0NFwiLFwiQVwiOjI1NSxcIlJcIjoyNTUsXCJHXCI6MCxcIkJcIjowfX0sXCJMaW5lV2VpZ2h0XCI6MC4wLFwiTGluZVR5cGVcIjowfX19LFwiQmFja2dyb3VuZFN0eWxlXCI6e1wiJGlkXCI6XCIyNDVcIixcIk1hcmdpblwiOm51bGwsXCJQYWRkaW5nXCI6bnVsbCxcIkJhY2tncm91bmRcIjp7XCIkaWRcIjpcIjI0NlwiLFwiQ29sb3JcIjp7XCIkaWRcIjpcIjI0N1wiLFwiQVwiOjUxLFwiUlwiOjE2NSxcIkdcIjoxNjUsXCJCXCI6MTY1fX0sXCJJc1Zpc2libGVcIjpmYWxzZSxcIldpZHRoXCI6MC4wLFwiSGVpZ2h0XCI6MC4wLFwiQm9yZGVyU3R5bGVcIjp7XCIkaWRcIjpcIjI0OFwiLFwiTGluZUNvbG9yXCI6e1wiJGlkXCI6XCIyNDlcIixcIiR0eXBlXCI6XCJOTFJFLkNvbW1vbi5Eb20uU29saWRDb2xvckJydXNoLCBOTFJFLkNvbW1vblwiLFwiQ29sb3JcIjp7XCIkaWRcIjpcIjI1MFwiLFwiQVwiOjI1NSxcIlJcIjoyNTUsXCJHXCI6MCxcIkJcIjowfX0sXCJMaW5lV2VpZ2h0XCI6MC4wLFwiTGluZVR5cGVcIjowfX0sXCJDdXN0b21Td2ltbGFuZU1pbGVzdG9uZVN0eWxlTGlzdFwiOltdLFwiQ3VzdG9tU3dpbWxhbmVUYXNrU3R5bGVMaXN0XCI6W10sXCJJc1Zpc2libGVcIjp0cnVlfSxcIkN1c3RvbVN3aW1sYW5lQWN0aXZpdGllc1N0eWxlTGlzdFwiOltdLFwiSXNWaXNpYmxlXCI6dHJ1ZSxcIlNwYWNpbmdcIjoyfSxcIkN1c3RvbU1pbGVzdG9uZVN0eWxlTGlzdFwiOltdLFwiQ3VzdG9tVGFza1N0eWxlTGlzdFwiOltdLFwiQ3VzdG9tU3dpbWxhbmVEZWZpbml0aW9uU3R5bGVMaXN0XCI6W10sXCJDdXN0b21Td2ltbGFuZVYyU3R5bGVMaXN0XCI6W10sXCJHcmlkbGluZVBhbmVsU3R5bGVcIjp7XCIkaWRcIjpcIjI1MVwiLFwiR3JpZGxpbmVTdHlsZVwiOntcIiRpZFwiOlwiMjUyXCIsXCJMaW5lQ29sb3JcIjp7XCIkaWRcIjpcIjI1M1wiLFwiJHR5cGVcIjpcIk5MUkUuQ29tbW9uLkRvbS5Tb2xpZENvbG9yQnJ1c2gsIE5MUkUuQ29tbW9uXCIsXCJDb2xvclwiOntcIiRpZFwiOlwiMjU0XCIsXCJBXCI6MzgsXCJSXCI6OTEsXCJHXCI6MTU1LFwiQlwiOjIxM319LFwiTGluZVdlaWdodFwiOjEuMCxcIkxpbmVUeXBlXCI6MH0sXCJJc1Zpc2libGVcIjp0cnVlfSxcIkFjdGl2aXR5TGluZVBhbmVsU3R5bGVcIjp7XCIkaWRcIjpcIjI1NVwiLFwiQWN0aXZpdHlMaW5lU3R5bGVcIjp7XCIkaWRcIjpcIjI1NlwiLFwiTGluZUNvbG9yXCI6e1wiJGlkXCI6XCIyNTdcIixcIiR0eXBlXCI6XCJOTFJFLkNvbW1vbi5Eb20uU29saWRDb2xvckJydXNoLCBOTFJFLkNvbW1vblwiLFwiQ29sb3JcIjp7XCIkaWRcIjpcIjI1OFwiLFwiQVwiOjM4LFwiUlwiOjY4LFwiR1wiOjExNCxcIkJcIjoxOTZ9fSxcIkxpbmVXZWlnaHRcIjoxLjAsXCJMaW5lVHlwZVwiOjB9LFwiSXNWaXNpYmxlXCI6dHJ1ZX0sXCJEZWZhdWx0RGVwZW5kZW5jeVN0eWxlXCI6e1wiJGlkXCI6XCIyNTlcIixcIkxpbmVTdHlsZVwiOntcIiRpZFwiOlwiMjYwXCIsXCJMaW5lQ29sb3JcIjp7XCIkaWRcIjpcIjI2MVwiLFwiJHR5cGVcIjpcIk5MUkUuQ29tbW9uLkRvbS5Tb2xpZENvbG9yQnJ1c2gsIE5MUkUuQ29tbW9uXCIsXCJDb2xvclwiOntcIiRpZFwiOlwiMjYyXCIsXCJBXCI6MjU1LFwiUlwiOjAsXCJHXCI6MCxcIkJcIjowfX0sXCJMaW5lV2VpZ2h0XCI6MS4wLFwiTGluZVR5cGVcIjowfSxcIkVuZEFycm93aGVhZExpbmVTdHlsZVwiOntcIiRpZFwiOlwiMjYzXCIsXCJLaW5kXCI6MSxcIldpZHRoXCI6MSxcIkxlbmd0aFwiOjAsXCJQYXJlbnRTdHlsZVwiOm51bGx9LFwiQnJpbmdUb0Zyb250XCI6dHJ1ZSxcIklzVmlzaWJsZVwiOnRydWUsXCJSYWRpdXNcIjowLjB9LFwiQ3JpdGljYWxQYXRoU3R5bGVcIjp7XCIkaWRcIjpcIjI2NFwiLFwiQ3JpdGljYWxQYXRoU3R5bGVPcHRpb25zXCI6MTUsXCJMaW5lU3R5bGVcIjp7XCIkaWRcIjpcIjI2NVwiLFwiTGluZUNvbG9yXCI6e1wiJGlkXCI6XCIyNjZcIixcIiR0eXBlXCI6XCJOTFJFLkNvbW1vbi5Eb20uU29saWRDb2xvckJydXNoLCBOTFJFLkNvbW1vblwiLFwiQ29sb3JcIjp7XCIkaWRcIjpcIjI2N1wiLFwiQVwiOjI1NSxcIlJcIjoyMjIsXCJHXCI6NTAsXCJCXCI6NTB9fSxcIkxpbmVXZWlnaHRcIjoxLjAsXCJMaW5lVHlwZVwiOjB9LFwiVGl0bGVGb3JlZ3JvdW5kXCI6e1wiJGlkXCI6XCIyNjhcIixcIkNvbG9yXCI6e1wiJGlkXCI6XCIyNjlcIixcIkFcIjoyNTUsXCJSXCI6MTc2LFwiR1wiOjE5LFwiQlwiOjI1fX0sXCJTaGFwZXNCYWNrZ3JvdW5kXCI6e1wiJGlkXCI6XCIyNzBcIixcIkNvbG9yXCI6e1wiJGlkXCI6XCIyNzFcIixcIkFcIjoyNTUsXCJSXCI6MjUzLFwiR1wiOjIwMyxcIkJcIjoyMDh9fSxcIlNoYXBlc0JvcmRlclN0eWxlXCI6e1wiJGlkXCI6XCIyNzJcIixcIkxpbmVDb2xvclwiOntcIiRpZFwiOlwiMjczXCIsXCIkdHlwZVwiOlwiTkxSRS5Db21tb24uRG9tLlNvbGlkQ29sb3JCcnVzaCwgTkxSRS5Db21tb25cIixcIkNvbG9yXCI6e1wiJGlkXCI6XCIyNzRcIixcIkFcIjoyNTUsXCJSXCI6MjIyLFwiR1wiOjUwLFwiQlwiOjUwfX0sXCJMaW5lV2VpZ2h0XCI6MS41LFwiTGluZVR5cGVcIjowfSxcIklzVmlzaWJsZVwiOmZhbHNlfSxcIlBhbmVsc1NwYWNpbmdEZWZpbml0aW9uXCI6e1wiJGlkXCI6XCIyNzVcIixcIlNwYWNpbmdBYm92ZVRpbWViYW5kXCI6NSxcIlNwYWNpbmdCZWxvd1RpbWViYW5kXCI6NSxcIlNwYWNpbmdBYm92ZUJldHdlZW5Td2ltbGFuZXNBbmRUYXNrc1wiOjUsXCJTcGFjaW5nQmVsb3dCZXR3ZWVuU3dpbWxhbmVzQW5kVGFza3NcIjo1fX0sXCJTY2FsZVwiOntcIiRpZFwiOlwiMjc2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yNzdcIixcIlN0YXJ0RGF0ZVwiOlwiMDAwMS0wMS0wMVQwMDowMDowMFwiLFwiRW5kRGF0ZVwiOlwiMDAwMS0wMS0wMVQwMDowMDowMFwiLFwiQXV0b0RhdGVSYW5nZVwiOnRydWUsXCJXb3JraW5nRGF5c1wiOjMxLFwiVG9kYXlNYXJrZXJUZXh0XCI6XCJUb2RheVwiLFwiQXV0b1NjYWxlVHlwZVwiOnRydWUsXCJUaW1lYmFuZFNjYWxlc1wiOntcIiRpZFwiOlwiMjc4XCIsXCJUb3BTY2FsZUxheWVyXCI6e1wiJGlkXCI6XCIyNzlcIixcIkZvcm1hdFwiOlwid1wiLFwiVHlwZVwiOjF9LFwiTWlkZGxlU2NhbGVMYXllclwiOntcIiRpZFwiOlwiMjgwXCIsXCJGb3JtYXRcIjpudWxsLFwiVHlwZVwiOjB9LFwiQm90dG9tU2NhbGVMYXllclwiOntcIiRpZFwiOlwiMjgxXCIsXCJGb3JtYXRcIjpudWxsLFwiVHlwZVwiOjB9fX0sXCJNaWxlc3RvbmVzXCI6W10sXCJUYXNrc1wiOltdLFwiU3dpbWxhbmVzXCI6W10sXCJTd2ltbGFuZXNWMlwiOltdLFwiRGVwZW5kZW5jaWVzXCI6W10sXCJEZXBlbmRlbmN5U2V0dGluZ3NcIjp7XCIkaWRcIjpcIjI4MlwiLFwiRGVwZW5kZW5jeU1vZHVsZUVuYWJsZWRcIjpmYWxzZSxcIlNjaGVkdWxpbmdTZXR0aW5nc1wiOntcIiRpZFwiOlwiMjgzXCIsXCJEZXBlbmRlbmNpZXNTY2hlZHVsaW5nTW9kZVNldHRpbmdcIjoxLFwiRGVwZW5kZW5jaWVzUHJldmlvdXNTY2hlZHVsaW5nTW9kZVwiOjEsXCJPbkJyZWFraW5nRmxleGlibGVTY2hlZHVsaW5nTW9kZVNldHRpbmdcIjowLFwiT25CcmVha2luZ1N0cmljdFNjaGVkdWxpbmdNb2RlU2V0dGluZ1wiOjB9fSxcIlNldHRpbmdzXCI6e1wiJGlkXCI6XCIyODRcIixcIkltcGFPcHRpb25zXCI6e1wiJGlkXCI6XCIyODVcIixcIkxlZnRUb1JpZ2h0XCI6ZmFsc2UsXCJQYXlsb2FkT3B0aW9uc1wiOjJ9fSxcIlRpbWVDb25maWd1cmF0aW9uXCI6e1wiJGlkXCI6XCIyODZcIixcIlVzZVRpbWVcIjpmYWxzZSxcIldvcmtEYXlTdGFydFwiOlwiMDA6MDA6MDBcIixcIldvcmtEYXlFbmRcIjpcIjIzOjU5OjAwXCJ9fSIsIlJlY2VudENvbG9yc0NvbGxlY3Rpb24iOiJbXCIjRkZGRkMwMDBcIixcIiNGRjVCOUJENVwiLFwiI0ZGRUExNjFFXCJdIn0sIlNldHRpbmdzIjp7IiRpZCI6IjQ3NyIsIkltcGFPcHRpb25zIjp7IiRpZCI6IjQ3O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3OSIsIlVzZVRpbWUiOmZhbHNlLCJXb3JrRGF5U3RhcnQiOiIwMDowMDowMCIsIldvcmtEYXlFbmQiOiIyMzo1OTowMCJ9LCJMYXN0VXNlZFRlbXBsYXRlSWQiOiI3MzU1YjYzMy1hYzY2LTQ1MjgtOGI0ZC0yOTlmYWVkYzllZTkiLCJGaXJzdFdlZWtPZlllYXIiOjAsIlBsYWNlTWlsZXN0b25lQXRUaGVCZWdpbm5pbmdPZlRoZURheSI6ZmFsc2UsIkRlcGVuZGVuY3lTY2hlZHVsaW5nU2V0dGluZ3MiOnsiJGlkIjoiNDgw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3-26T23:59:00.0000000"/>
  <p:tag name="OTLENDDATE" val="2024-04-12T23:59:00.0000000Z"/>
  <p:tag name="OTLDURATIONFORMAT" val="day"/>
  <p:tag name="OTLSPACING" val="5"/>
  <p:tag name="OTLSHAPETHICKNESSTYPE" val="Regular"/>
  <p:tag name="OTLPERCENTAGE" val="1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4-14T23:59:00.0000000Z"/>
  <p:tag name="OTLENDDATE" val="2024-05-06T23:59:00.0000000Z"/>
  <p:tag name="OTLDURATIONFORMAT" val="day"/>
  <p:tag name="OTLSPACING" val="5"/>
  <p:tag name="OTLSHAPETHICKNESSTYPE" val="Regular"/>
  <p:tag name="OTLPERCENTAGE" val="1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5-09T00:00:00.0000000"/>
  <p:tag name="OTLENDDATE" val="2024-06-03T23:59:00.0000000Z"/>
  <p:tag name="OTLDURATIONFORMAT" val="day"/>
  <p:tag name="OTLSPACING" val="5"/>
  <p:tag name="OTLSHAPETHICKNESSTYPE" val="Regular"/>
  <p:tag name="OTLPERCENTAG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6-03T00:00:00.0000000Z"/>
  <p:tag name="OTLENDDATE" val="2024-07-03T23:59:00.0000000Z"/>
  <p:tag name="OTLDURATIONFORMAT" val="day"/>
  <p:tag name="OTLSPACING" val="5"/>
  <p:tag name="OTLSHAPETHICKNESSTYPE" val="Regular"/>
  <p:tag name="OTLPERCENTAG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THREEDEFFECTS" val="None"/>
  <p:tag name="OTLTIMEBANDAUTODATERANGE" val="True"/>
  <p:tag name="OTLTIMEBANDSTARTDATE" val="0001-01-01T00:00:00.0000000"/>
  <p:tag name="OTLTIMEBANDENDDATE" val="2024-07-03T23:59:00.000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5"/>
  <p:tag name="OTLTIMEBANDSPACINGBELOW" val="5"/>
  <p:tag name="OTLTIMEBANDSPACINGABOVEFORSWLANDTASKS" val="5"/>
  <p:tag name="OTLTIMEBANDSPACINGBELOWFORSWLANDTASKS" val="5"/>
  <p:tag name="OTLTIMEBANDQUICKPOSITION" val="Custom"/>
  <p:tag name="OTLTIMEBANDDEPENABL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2024-05-07T20:28:54Z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