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6" r:id="rId3"/>
    <p:sldId id="259" r:id="rId4"/>
    <p:sldId id="261" r:id="rId5"/>
    <p:sldId id="264" r:id="rId6"/>
    <p:sldId id="263" r:id="rId7"/>
    <p:sldId id="258" r:id="rId8"/>
    <p:sldId id="262" r:id="rId9"/>
    <p:sldId id="265" r:id="rId10"/>
    <p:sldId id="267" r:id="rId11"/>
    <p:sldId id="269" r:id="rId12"/>
    <p:sldId id="266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F29DE-19AE-4A32-A1A3-24053D5A44C3}" v="28" dt="2022-03-11T20:10:05.146"/>
    <p1510:client id="{DDF9C73D-4C43-4985-8DBD-D9CDF904C542}" v="2" dt="2022-03-11T20:14:50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4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LINCOLN MARTINS" userId="S::andre.martins32@fatec.sp.gov.br::f11d789f-892c-43bc-8501-a7569390f3e6" providerId="AD" clId="Web-{DDF9C73D-4C43-4985-8DBD-D9CDF904C542}"/>
    <pc:docChg chg="addSld delSld">
      <pc:chgData name="ANDRE LINCOLN MARTINS" userId="S::andre.martins32@fatec.sp.gov.br::f11d789f-892c-43bc-8501-a7569390f3e6" providerId="AD" clId="Web-{DDF9C73D-4C43-4985-8DBD-D9CDF904C542}" dt="2022-03-11T20:14:50.870" v="1"/>
      <pc:docMkLst>
        <pc:docMk/>
      </pc:docMkLst>
      <pc:sldChg chg="new del">
        <pc:chgData name="ANDRE LINCOLN MARTINS" userId="S::andre.martins32@fatec.sp.gov.br::f11d789f-892c-43bc-8501-a7569390f3e6" providerId="AD" clId="Web-{DDF9C73D-4C43-4985-8DBD-D9CDF904C542}" dt="2022-03-11T20:14:50.870" v="1"/>
        <pc:sldMkLst>
          <pc:docMk/>
          <pc:sldMk cId="1445553539" sldId="269"/>
        </pc:sldMkLst>
      </pc:sldChg>
    </pc:docChg>
  </pc:docChgLst>
  <pc:docChgLst>
    <pc:chgData name="ANDRE LINCOLN MARTINS" userId="S::andre.martins32@fatec.sp.gov.br::f11d789f-892c-43bc-8501-a7569390f3e6" providerId="AD" clId="Web-{8EAF29DE-19AE-4A32-A1A3-24053D5A44C3}"/>
    <pc:docChg chg="modSld">
      <pc:chgData name="ANDRE LINCOLN MARTINS" userId="S::andre.martins32@fatec.sp.gov.br::f11d789f-892c-43bc-8501-a7569390f3e6" providerId="AD" clId="Web-{8EAF29DE-19AE-4A32-A1A3-24053D5A44C3}" dt="2022-03-11T20:10:01.536" v="19" actId="20577"/>
      <pc:docMkLst>
        <pc:docMk/>
      </pc:docMkLst>
      <pc:sldChg chg="modSp">
        <pc:chgData name="ANDRE LINCOLN MARTINS" userId="S::andre.martins32@fatec.sp.gov.br::f11d789f-892c-43bc-8501-a7569390f3e6" providerId="AD" clId="Web-{8EAF29DE-19AE-4A32-A1A3-24053D5A44C3}" dt="2022-03-11T20:09:03.473" v="11" actId="20577"/>
        <pc:sldMkLst>
          <pc:docMk/>
          <pc:sldMk cId="202002614" sldId="259"/>
        </pc:sldMkLst>
        <pc:spChg chg="mod">
          <ac:chgData name="ANDRE LINCOLN MARTINS" userId="S::andre.martins32@fatec.sp.gov.br::f11d789f-892c-43bc-8501-a7569390f3e6" providerId="AD" clId="Web-{8EAF29DE-19AE-4A32-A1A3-24053D5A44C3}" dt="2022-03-11T20:09:03.473" v="11" actId="20577"/>
          <ac:spMkLst>
            <pc:docMk/>
            <pc:sldMk cId="202002614" sldId="259"/>
            <ac:spMk id="3" creationId="{00000000-0000-0000-0000-000000000000}"/>
          </ac:spMkLst>
        </pc:spChg>
      </pc:sldChg>
      <pc:sldChg chg="addSp delSp modSp">
        <pc:chgData name="ANDRE LINCOLN MARTINS" userId="S::andre.martins32@fatec.sp.gov.br::f11d789f-892c-43bc-8501-a7569390f3e6" providerId="AD" clId="Web-{8EAF29DE-19AE-4A32-A1A3-24053D5A44C3}" dt="2022-03-11T20:10:01.536" v="19" actId="20577"/>
        <pc:sldMkLst>
          <pc:docMk/>
          <pc:sldMk cId="798799186" sldId="261"/>
        </pc:sldMkLst>
        <pc:spChg chg="add mod">
          <ac:chgData name="ANDRE LINCOLN MARTINS" userId="S::andre.martins32@fatec.sp.gov.br::f11d789f-892c-43bc-8501-a7569390f3e6" providerId="AD" clId="Web-{8EAF29DE-19AE-4A32-A1A3-24053D5A44C3}" dt="2022-03-11T20:10:01.536" v="19" actId="20577"/>
          <ac:spMkLst>
            <pc:docMk/>
            <pc:sldMk cId="798799186" sldId="261"/>
            <ac:spMk id="2" creationId="{E440EC9A-E14F-423A-B7A5-178415F9AB06}"/>
          </ac:spMkLst>
        </pc:spChg>
        <pc:spChg chg="add del mod">
          <ac:chgData name="ANDRE LINCOLN MARTINS" userId="S::andre.martins32@fatec.sp.gov.br::f11d789f-892c-43bc-8501-a7569390f3e6" providerId="AD" clId="Web-{8EAF29DE-19AE-4A32-A1A3-24053D5A44C3}" dt="2022-03-11T20:09:48.130" v="16"/>
          <ac:spMkLst>
            <pc:docMk/>
            <pc:sldMk cId="798799186" sldId="261"/>
            <ac:spMk id="4" creationId="{1865D5DD-4804-442F-A8C7-D0905A7C3D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9A06933-C70F-49D2-83C1-23E09D23B6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85125C-4E89-4C3E-A469-4972620365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47462-C996-46A8-8AE3-8D222F168646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CCADD1-3ADB-4D29-9032-FDD3B62A7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ADEC9F-BED6-4178-B436-082E32B5AB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D0A-F25C-4A21-B301-6A9D8FBC2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1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5F1CA-116F-4E85-9F43-17B7349CDE58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A1B6-9436-4C96-9180-39398C655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7367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69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181-B730-4C50-BD2A-635D4857EF0C}" type="datetime1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3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31D0-DF0A-414A-9C85-5D8D6ED0B9E5}" type="datetime1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FA8-5831-4C2B-B6E4-CAA4208C88F9}" type="datetime1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1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4EB-898C-4735-AF0E-92A3E91F5176}" type="datetime1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63D-3535-4A5F-8FB9-44D3ADF7C1BF}" type="datetime1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8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72B-E122-43DD-AF0D-04E98F101535}" type="datetime1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1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BFE2-28A7-4070-A773-9BB930D1168B}" type="datetime1">
              <a:rPr lang="pt-BR" smtClean="0"/>
              <a:t>12/03/2022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BFC2-9270-4731-AF5F-B6EEE9035162}" type="datetime1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7690-EFD5-4C3E-A388-7F6D924C86FA}" type="datetime1">
              <a:rPr lang="pt-BR" smtClean="0"/>
              <a:t>12/03/2022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37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3AF-4570-4B60-9B4A-7E7B5CF8E43B}" type="datetime1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9A3B-6B05-4397-A221-177B648287C4}" type="datetime1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0B17-54D4-43D4-A649-4782F0C436AE}" type="datetime1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09CC-8532-4BBF-A606-E0DDA7954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55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s.openedition.org/enciclopedieberbe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474471"/>
            <a:ext cx="6141728" cy="3532037"/>
          </a:xfrm>
        </p:spPr>
      </p:pic>
    </p:spTree>
    <p:extLst>
      <p:ext uri="{BB962C8B-B14F-4D97-AF65-F5344CB8AC3E}">
        <p14:creationId xmlns:p14="http://schemas.microsoft.com/office/powerpoint/2010/main" val="5387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4860" y="4582442"/>
            <a:ext cx="10622280" cy="181836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desenhos rupestres são considerados os únicos vestígios deixados consciente e voluntariamente pelos homens pré-históricos, representando os mais expressivos registros do comportamento humano sobre as relações com o meio natural. </a:t>
            </a:r>
          </a:p>
        </p:txBody>
      </p:sp>
    </p:spTree>
    <p:extLst>
      <p:ext uri="{BB962C8B-B14F-4D97-AF65-F5344CB8AC3E}">
        <p14:creationId xmlns:p14="http://schemas.microsoft.com/office/powerpoint/2010/main" val="7932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5334A-AB80-4FFE-AD8A-6BE69B65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8985"/>
            <a:ext cx="10515600" cy="244157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pinturas da caverna de Altamira, na Espanha, foram as primeiras a serem apresentadas ao mundo oficialmente cerca de 150 anos atrás. Após esta, outras surgiram em todo o globo. Porém, as mais preservadas e estudadas localizam-se na França e no norte da Espanha, em Portugal, na Itália, na Alemanha, nos Balcãs, no norte mediterrâneo da África, na Austrália e na Sibéria. 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6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1" y="2402999"/>
            <a:ext cx="5257800" cy="2076451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1" y="2842260"/>
            <a:ext cx="5257800" cy="1905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806194" y="983218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 Rupestre Brasileira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351191"/>
            <a:ext cx="10515600" cy="1850831"/>
          </a:xfrm>
        </p:spPr>
        <p:txBody>
          <a:bodyPr/>
          <a:lstStyle/>
          <a:p>
            <a:pPr marL="0" indent="0" fontAlgn="base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Brasil, especialmente na Bahia, apesar da grande quantidade de material de arte rupestre localizado, o estudo sobre o assunto ainda é restrito. Na Bahia, as pinturas rupestres são encontradas em abundância em quase todos os municípios da Chapada Diamantina.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6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C1468-CC80-4076-9003-13D450EA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4343541"/>
            <a:ext cx="10515600" cy="205726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Beltrão (1995) afirma que nessas representações, no município de Central, identificam-se desenhos geométricos integrantes de uma tradição cosmológica que parece ser a mais antiga das três existentes na América e que algumas dessas pinturas podem ter idades em torno de 18mil e 30mil anos. 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560665"/>
            <a:ext cx="10515600" cy="268011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Bibliografia: Google Acadêmico; </a:t>
            </a: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www.journals.openedition.org/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enciclopedieberbere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Imagens</a:t>
            </a:r>
          </a:p>
          <a:p>
            <a:pPr marL="0" indent="0" algn="ctr">
              <a:buNone/>
            </a:pPr>
            <a:r>
              <a:rPr lang="pt-BR" dirty="0"/>
              <a:t>Livro: A Arte Rupestre no Brasil (Segunda edição) </a:t>
            </a:r>
          </a:p>
          <a:p>
            <a:pPr marL="0" indent="0" algn="ctr">
              <a:buNone/>
            </a:pPr>
            <a:r>
              <a:rPr lang="pt-BR" dirty="0"/>
              <a:t>Autor </a:t>
            </a:r>
            <a:r>
              <a:rPr lang="pt-BR" dirty="0" err="1"/>
              <a:t>Madu</a:t>
            </a:r>
            <a:r>
              <a:rPr lang="pt-BR" dirty="0"/>
              <a:t> Gaspar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183883" y="6240781"/>
            <a:ext cx="334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Araras, 05 de Março de 2022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2165" y="3591531"/>
            <a:ext cx="9144000" cy="2272063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Desenvolvimento de Software  Multiplataforma Araras-SP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Digital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: Daniel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Robledo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75" y="378652"/>
            <a:ext cx="6714796" cy="24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852" y="312117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29315" y="1637684"/>
            <a:ext cx="5288280" cy="25977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André Lincoln</a:t>
            </a:r>
          </a:p>
          <a:p>
            <a:pPr marL="0" indent="0">
              <a:buNone/>
            </a:pPr>
            <a:r>
              <a:rPr lang="pt-BR" dirty="0"/>
              <a:t>Carla Justino</a:t>
            </a:r>
          </a:p>
          <a:p>
            <a:pPr marL="0" indent="0">
              <a:buNone/>
            </a:pPr>
            <a:r>
              <a:rPr lang="pt-BR" dirty="0"/>
              <a:t>Eliel </a:t>
            </a:r>
            <a:r>
              <a:rPr lang="pt-BR" dirty="0" err="1"/>
              <a:t>Catini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Ester </a:t>
            </a:r>
            <a:r>
              <a:rPr lang="pt-BR" dirty="0" smtClean="0"/>
              <a:t>Morais</a:t>
            </a:r>
          </a:p>
          <a:p>
            <a:pPr marL="0" indent="0">
              <a:buNone/>
            </a:pPr>
            <a:r>
              <a:rPr lang="pt-BR" dirty="0" smtClean="0"/>
              <a:t>Isabela Gaiteiro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Valdelaine</a:t>
            </a:r>
            <a:r>
              <a:rPr lang="pt-BR" dirty="0"/>
              <a:t> Ribeiro</a:t>
            </a:r>
          </a:p>
        </p:txBody>
      </p:sp>
    </p:spTree>
    <p:extLst>
      <p:ext uri="{BB962C8B-B14F-4D97-AF65-F5344CB8AC3E}">
        <p14:creationId xmlns:p14="http://schemas.microsoft.com/office/powerpoint/2010/main" val="2020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1609" y="3021501"/>
            <a:ext cx="9368791" cy="3710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  rupestre (do latim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rupes “arte sobre rocha”)  ou registro rupestre comporta um amplo conjunto  de imagens produzidas sobre suportes  rochosos abrigados  (cavernas e grutas) ou ao ar livre (paredões e lajedos). Em princípio, a arte rupestre se refere   a realizações de grupos pré-coloniais; não obstante, alguns especialistas também incluem, nessa categoria, produções recentes (BUCO, 2012; TAÇON et al., 2010; BERROJALBIZ, 2015).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3" y="1867062"/>
            <a:ext cx="5817871" cy="33107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6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5835" y="4367230"/>
            <a:ext cx="10260331" cy="2298617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 produção da arte rupestre são utilizados dois métodos: o gravado, que compreende técnicas diversas de remoção ou abertura da superfície rochosa, a exemplo da picotagem e da abrasão; e o pintado, representado por técnicas de adição de pigmentos de cores distintas, secos ou pastosos, através de pincéis, dedos, sopros ou carimbos.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61" y="2357439"/>
            <a:ext cx="1905000" cy="1428751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34" y="2357437"/>
            <a:ext cx="2628900" cy="1743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40" y="2357436"/>
            <a:ext cx="2143125" cy="214312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303643"/>
            <a:ext cx="10515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Acredita-se que a arte rupestre tenha surgido no Paleolítico superior, entre 40.000 e 11.000 anos AP (Antes do Presente), no seio de grupos humanos que dominavam o fogo, possuíam tecnologia diversificada de produção de instrumentos de pedra lascada e que, em termos de constituição física, eram semelhantes ao homem moderno.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4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17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caverna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Chauvet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sudeste da França, tem uma das datações de arte rupestre mais antigas do mundo, com cerca de 32 mil anos AP (CLOTTES et al.,1995; SANCHIDRIÁN, 2005). Datações ainda mais remotas, como as dos sítios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Auditorium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Daraki-Chattan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 Índia (BEDNARIK, 2003; KUMAR, PRAJAPATI, 2010; KUMAR,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2010), e La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Ferrassie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 França (BEDNARIK, 2003, 2005; PEYRONY, 1934; KUCKENBURG, 1997), não gozam de consenso entre os especialistas.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09CC-8532-4BBF-A606-E0DDA7954DF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546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Grupo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f290ti</dc:creator>
  <cp:lastModifiedBy>f290ti</cp:lastModifiedBy>
  <cp:revision>29</cp:revision>
  <dcterms:created xsi:type="dcterms:W3CDTF">2022-03-05T13:22:18Z</dcterms:created>
  <dcterms:modified xsi:type="dcterms:W3CDTF">2022-03-12T15:52:32Z</dcterms:modified>
</cp:coreProperties>
</file>