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7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512" autoAdjust="0"/>
  </p:normalViewPr>
  <p:slideViewPr>
    <p:cSldViewPr snapToGrid="0">
      <p:cViewPr varScale="1">
        <p:scale>
          <a:sx n="70" d="100"/>
          <a:sy n="70" d="100"/>
        </p:scale>
        <p:origin x="-702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BF6C7-BA6B-4346-AA5D-FBE9E33F0EEA}" type="datetimeFigureOut">
              <a:rPr lang="en-GB" smtClean="0"/>
              <a:pPr/>
              <a:t>31/07/2017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06504-026C-4826-8C45-AB79D45A1E9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4907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Pirmas</a:t>
            </a:r>
            <a:r>
              <a:rPr lang="lt-LT" baseline="0" dirty="0" smtClean="0"/>
              <a:t> langas: Užverstos kortelės, </a:t>
            </a:r>
            <a:r>
              <a:rPr lang="lt-LT" baseline="0" dirty="0" err="1" smtClean="0"/>
              <a:t>nublurintas</a:t>
            </a:r>
            <a:r>
              <a:rPr lang="lt-LT" baseline="0" dirty="0" smtClean="0"/>
              <a:t> vaizdas; rodomas tekstas su taisyklėmis: ‚</a:t>
            </a:r>
            <a:r>
              <a:rPr lang="lt-LT" baseline="0" dirty="0" err="1" smtClean="0"/>
              <a:t>Try</a:t>
            </a:r>
            <a:r>
              <a:rPr lang="lt-LT" baseline="0" dirty="0" smtClean="0"/>
              <a:t> to </a:t>
            </a:r>
            <a:r>
              <a:rPr lang="lt-LT" baseline="0" dirty="0" err="1" smtClean="0"/>
              <a:t>find</a:t>
            </a:r>
            <a:r>
              <a:rPr lang="lt-LT" baseline="0" dirty="0" smtClean="0"/>
              <a:t> </a:t>
            </a:r>
            <a:r>
              <a:rPr lang="lt-LT" baseline="0" dirty="0" err="1" smtClean="0"/>
              <a:t>two</a:t>
            </a:r>
            <a:r>
              <a:rPr lang="lt-LT" baseline="0" dirty="0" smtClean="0"/>
              <a:t> </a:t>
            </a:r>
            <a:r>
              <a:rPr lang="lt-LT" baseline="0" dirty="0" err="1" smtClean="0"/>
              <a:t>identical</a:t>
            </a:r>
            <a:r>
              <a:rPr lang="lt-LT" baseline="0" dirty="0" smtClean="0"/>
              <a:t> </a:t>
            </a:r>
            <a:r>
              <a:rPr lang="lt-LT" baseline="0" dirty="0" err="1" smtClean="0"/>
              <a:t>cards</a:t>
            </a:r>
            <a:r>
              <a:rPr lang="lt-LT" baseline="0" dirty="0" smtClean="0"/>
              <a:t> </a:t>
            </a:r>
            <a:r>
              <a:rPr lang="lt-LT" baseline="0" dirty="0" err="1" smtClean="0"/>
              <a:t>with</a:t>
            </a:r>
            <a:r>
              <a:rPr lang="lt-LT" baseline="0" dirty="0" smtClean="0"/>
              <a:t> </a:t>
            </a:r>
            <a:r>
              <a:rPr lang="lt-LT" baseline="0" dirty="0" err="1" smtClean="0"/>
              <a:t>correct</a:t>
            </a:r>
            <a:r>
              <a:rPr lang="lt-LT" baseline="0" dirty="0" smtClean="0"/>
              <a:t> </a:t>
            </a:r>
            <a:r>
              <a:rPr lang="lt-LT" baseline="0" dirty="0" err="1" smtClean="0"/>
              <a:t>information</a:t>
            </a:r>
            <a:r>
              <a:rPr lang="lt-LT" baseline="0" dirty="0" smtClean="0"/>
              <a:t> </a:t>
            </a:r>
            <a:r>
              <a:rPr lang="lt-LT" baseline="0" dirty="0" err="1" smtClean="0"/>
              <a:t>in</a:t>
            </a:r>
            <a:r>
              <a:rPr lang="lt-LT" baseline="0" dirty="0" smtClean="0"/>
              <a:t> </a:t>
            </a:r>
            <a:r>
              <a:rPr lang="lt-LT" baseline="0" dirty="0" err="1" smtClean="0"/>
              <a:t>documents</a:t>
            </a:r>
            <a:r>
              <a:rPr lang="lt-LT" baseline="0" dirty="0" smtClean="0"/>
              <a:t>. </a:t>
            </a:r>
            <a:r>
              <a:rPr lang="lt-LT" baseline="0" dirty="0" err="1" smtClean="0"/>
              <a:t>You</a:t>
            </a:r>
            <a:r>
              <a:rPr lang="lt-LT" baseline="0" dirty="0" smtClean="0"/>
              <a:t> </a:t>
            </a:r>
            <a:r>
              <a:rPr lang="lt-LT" baseline="0" dirty="0" err="1" smtClean="0"/>
              <a:t>have</a:t>
            </a:r>
            <a:r>
              <a:rPr lang="lt-LT" baseline="0" dirty="0" smtClean="0"/>
              <a:t> </a:t>
            </a:r>
            <a:r>
              <a:rPr lang="lt-LT" baseline="0" dirty="0" err="1" smtClean="0"/>
              <a:t>limited</a:t>
            </a:r>
            <a:r>
              <a:rPr lang="lt-LT" baseline="0" dirty="0" smtClean="0"/>
              <a:t> </a:t>
            </a:r>
            <a:r>
              <a:rPr lang="lt-LT" baseline="0" dirty="0" err="1" smtClean="0"/>
              <a:t>time</a:t>
            </a:r>
            <a:r>
              <a:rPr lang="lt-LT" baseline="0" dirty="0" smtClean="0"/>
              <a:t>.‘ Po šiuo tekstu mygtukas </a:t>
            </a:r>
            <a:r>
              <a:rPr lang="lt-LT" baseline="0" dirty="0" err="1" smtClean="0"/>
              <a:t>Start</a:t>
            </a:r>
            <a:r>
              <a:rPr lang="lt-LT" baseline="0" dirty="0" smtClean="0"/>
              <a:t> </a:t>
            </a:r>
            <a:r>
              <a:rPr lang="lt-LT" baseline="0" dirty="0" err="1" smtClean="0"/>
              <a:t>game</a:t>
            </a:r>
            <a:r>
              <a:rPr lang="lt-LT" baseline="0" dirty="0" smtClean="0"/>
              <a:t>; tada eina skaičiai </a:t>
            </a:r>
            <a:r>
              <a:rPr lang="en-GB" baseline="0" dirty="0" smtClean="0"/>
              <a:t>3, 2, 1...</a:t>
            </a:r>
            <a:r>
              <a:rPr lang="lt-LT" baseline="0" dirty="0" smtClean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06504-026C-4826-8C45-AB79D45A1E9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5095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EC29-1666-4F15-B6BC-4C3FF2797F62}" type="datetimeFigureOut">
              <a:rPr lang="en-GB" smtClean="0"/>
              <a:pPr/>
              <a:t>31/07/2017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B7E7-F535-44B9-8267-5A8C05B2B4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4492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EC29-1666-4F15-B6BC-4C3FF2797F62}" type="datetimeFigureOut">
              <a:rPr lang="en-GB" smtClean="0"/>
              <a:pPr/>
              <a:t>31/07/2017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B7E7-F535-44B9-8267-5A8C05B2B4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4520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EC29-1666-4F15-B6BC-4C3FF2797F62}" type="datetimeFigureOut">
              <a:rPr lang="en-GB" smtClean="0"/>
              <a:pPr/>
              <a:t>31/07/2017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B7E7-F535-44B9-8267-5A8C05B2B4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885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EC29-1666-4F15-B6BC-4C3FF2797F62}" type="datetimeFigureOut">
              <a:rPr lang="en-GB" smtClean="0"/>
              <a:pPr/>
              <a:t>31/07/2017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B7E7-F535-44B9-8267-5A8C05B2B4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1911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EC29-1666-4F15-B6BC-4C3FF2797F62}" type="datetimeFigureOut">
              <a:rPr lang="en-GB" smtClean="0"/>
              <a:pPr/>
              <a:t>31/07/2017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B7E7-F535-44B9-8267-5A8C05B2B4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6158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EC29-1666-4F15-B6BC-4C3FF2797F62}" type="datetimeFigureOut">
              <a:rPr lang="en-GB" smtClean="0"/>
              <a:pPr/>
              <a:t>31/07/2017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B7E7-F535-44B9-8267-5A8C05B2B4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6506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EC29-1666-4F15-B6BC-4C3FF2797F62}" type="datetimeFigureOut">
              <a:rPr lang="en-GB" smtClean="0"/>
              <a:pPr/>
              <a:t>31/07/2017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B7E7-F535-44B9-8267-5A8C05B2B4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3467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EC29-1666-4F15-B6BC-4C3FF2797F62}" type="datetimeFigureOut">
              <a:rPr lang="en-GB" smtClean="0"/>
              <a:pPr/>
              <a:t>31/07/2017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B7E7-F535-44B9-8267-5A8C05B2B4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87405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EC29-1666-4F15-B6BC-4C3FF2797F62}" type="datetimeFigureOut">
              <a:rPr lang="en-GB" smtClean="0"/>
              <a:pPr/>
              <a:t>31/07/2017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B7E7-F535-44B9-8267-5A8C05B2B4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7456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EC29-1666-4F15-B6BC-4C3FF2797F62}" type="datetimeFigureOut">
              <a:rPr lang="en-GB" smtClean="0"/>
              <a:pPr/>
              <a:t>31/07/2017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B7E7-F535-44B9-8267-5A8C05B2B4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0695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EC29-1666-4F15-B6BC-4C3FF2797F62}" type="datetimeFigureOut">
              <a:rPr lang="en-GB" smtClean="0"/>
              <a:pPr/>
              <a:t>31/07/2017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B7E7-F535-44B9-8267-5A8C05B2B4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764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9EC29-1666-4F15-B6BC-4C3FF2797F62}" type="datetimeFigureOut">
              <a:rPr lang="en-GB" smtClean="0"/>
              <a:pPr/>
              <a:t>31/07/2017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B7E7-F535-44B9-8267-5A8C05B2B4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0164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54052" y="412035"/>
            <a:ext cx="3963815" cy="358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lt-LT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7 - </a:t>
            </a:r>
            <a:r>
              <a:rPr lang="en-GB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Memory Game.</a:t>
            </a:r>
            <a:endParaRPr lang="lt-LT" sz="16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lt-LT" sz="1600" b="1" dirty="0" smtClean="0">
                <a:solidFill>
                  <a:schemeClr val="accent6"/>
                </a:solidFill>
              </a:rPr>
              <a:t>18 </a:t>
            </a:r>
            <a:r>
              <a:rPr lang="lt-LT" sz="1600" b="1" dirty="0">
                <a:solidFill>
                  <a:schemeClr val="accent6"/>
                </a:solidFill>
              </a:rPr>
              <a:t>langas: </a:t>
            </a:r>
            <a:r>
              <a:rPr lang="lt-LT" sz="1600" dirty="0" smtClean="0"/>
              <a:t>žaidimas </a:t>
            </a:r>
            <a:r>
              <a:rPr lang="en-GB" sz="1600" b="1" i="1" dirty="0" smtClean="0"/>
              <a:t>Memory game</a:t>
            </a:r>
            <a:r>
              <a:rPr lang="lt-LT" sz="1600" dirty="0" smtClean="0"/>
              <a:t>.</a:t>
            </a:r>
            <a:endParaRPr lang="lt-LT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lt-LT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lt-LT" sz="1200" dirty="0" smtClean="0"/>
              <a:t>Pirmiausia matomos užverstos </a:t>
            </a:r>
            <a:r>
              <a:rPr lang="lt-LT" sz="1200" dirty="0"/>
              <a:t>kortelės, </a:t>
            </a:r>
            <a:r>
              <a:rPr lang="en-US" sz="1200" noProof="1" smtClean="0"/>
              <a:t>nublurintas vaizdas; rodomas tekstas su taisyklėmis: ‚Try to find two identical cards with correct information in documents. You have limited time.‘</a:t>
            </a:r>
          </a:p>
          <a:p>
            <a:pPr>
              <a:lnSpc>
                <a:spcPct val="107000"/>
              </a:lnSpc>
            </a:pPr>
            <a:r>
              <a:rPr lang="lt-LT" sz="1200" noProof="1" smtClean="0"/>
              <a:t>Po šiuo tekstu mygtukas </a:t>
            </a:r>
            <a:r>
              <a:rPr lang="lt-LT" sz="1200" i="1" noProof="1" smtClean="0"/>
              <a:t>Start game</a:t>
            </a:r>
            <a:r>
              <a:rPr lang="lt-LT" sz="1200" noProof="1" smtClean="0"/>
              <a:t>;</a:t>
            </a:r>
          </a:p>
          <a:p>
            <a:pPr>
              <a:lnSpc>
                <a:spcPct val="107000"/>
              </a:lnSpc>
            </a:pPr>
            <a:r>
              <a:rPr lang="lt-LT" sz="1200" dirty="0" smtClean="0"/>
              <a:t>tada </a:t>
            </a:r>
            <a:r>
              <a:rPr lang="lt-LT" sz="1200" dirty="0"/>
              <a:t>eina skaičiai </a:t>
            </a:r>
            <a:r>
              <a:rPr lang="en-GB" sz="1200" dirty="0"/>
              <a:t>3, 2, 1...</a:t>
            </a:r>
            <a:r>
              <a:rPr lang="lt-LT" sz="1200" dirty="0"/>
              <a:t>. </a:t>
            </a:r>
            <a:endParaRPr lang="en-GB" sz="1200" dirty="0"/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lt-LT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 prasideda žaidimas.</a:t>
            </a:r>
            <a:endParaRPr lang="lt-LT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lt-LT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lt-LT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lt-LT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Lange matoma 16 užverstų kortelių, laikmatis, </a:t>
            </a:r>
            <a:r>
              <a:rPr lang="lt-LT" sz="1200" noProof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game mygtukas (paspaudus grįžta į pagr. langą).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lt-LT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lt-LT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 kortelės pusė – tokia pat mėlyna spalva su </a:t>
            </a:r>
            <a:r>
              <a:rPr lang="lt-LT" sz="1200" noProof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Danske</a:t>
            </a:r>
            <a:r>
              <a:rPr lang="lt-LT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Bank logotipu.</a:t>
            </a:r>
            <a:endParaRPr lang="en-GB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5093" y="673038"/>
            <a:ext cx="1706811" cy="255524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lt-LT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Original documents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bb0764\Downloads\COLOURBOX16736320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54" t="11391" r="11396" b="10952"/>
          <a:stretch/>
        </p:blipFill>
        <p:spPr bwMode="auto">
          <a:xfrm>
            <a:off x="402754" y="1420162"/>
            <a:ext cx="1353969" cy="12947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8000" y="805602"/>
            <a:ext cx="1723478" cy="309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600" dirty="0" smtClean="0"/>
              <a:t>Original documents</a:t>
            </a:r>
            <a:endParaRPr lang="en-GB" sz="1600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7336" y="3015102"/>
            <a:ext cx="422323" cy="20669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192215" y="730615"/>
            <a:ext cx="1706811" cy="255524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5714" y="873692"/>
            <a:ext cx="1479812" cy="53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t-LT" sz="1600" dirty="0" smtClean="0"/>
              <a:t>Correct account </a:t>
            </a:r>
            <a:br>
              <a:rPr lang="lt-LT" sz="1600" dirty="0" smtClean="0"/>
            </a:br>
            <a:r>
              <a:rPr lang="lt-LT" sz="1600" dirty="0" smtClean="0"/>
              <a:t>number</a:t>
            </a:r>
            <a:endParaRPr lang="en-GB" sz="1600" dirty="0"/>
          </a:p>
        </p:txBody>
      </p:sp>
      <p:pic>
        <p:nvPicPr>
          <p:cNvPr id="10" name="Pictur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4458" y="3078295"/>
            <a:ext cx="422323" cy="2066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7581" y="1653088"/>
            <a:ext cx="1416076" cy="94405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001841" y="730615"/>
            <a:ext cx="1706811" cy="255524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4874" y="863146"/>
            <a:ext cx="1620742" cy="309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600" dirty="0" smtClean="0"/>
              <a:t>Correct signatures</a:t>
            </a:r>
            <a:endParaRPr lang="en-GB" sz="1600" dirty="0"/>
          </a:p>
        </p:txBody>
      </p:sp>
      <p:pic>
        <p:nvPicPr>
          <p:cNvPr id="14" name="Picture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4083" y="3072679"/>
            <a:ext cx="422323" cy="2066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7697" y="1505940"/>
            <a:ext cx="1188856" cy="118885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827991" y="730614"/>
            <a:ext cx="1706811" cy="255524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79405" y="873692"/>
            <a:ext cx="1403980" cy="53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t-LT" sz="1600" dirty="0" smtClean="0"/>
              <a:t>Correct signing </a:t>
            </a:r>
            <a:br>
              <a:rPr lang="lt-LT" sz="1600" dirty="0" smtClean="0"/>
            </a:br>
            <a:r>
              <a:rPr lang="lt-LT" sz="1600" dirty="0" smtClean="0"/>
              <a:t>dates</a:t>
            </a:r>
            <a:endParaRPr lang="en-GB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5633" y="1654866"/>
            <a:ext cx="1451523" cy="967835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340088" y="3763008"/>
            <a:ext cx="1706811" cy="255524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0232" y="3045244"/>
            <a:ext cx="422323" cy="20669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331" y="6100482"/>
            <a:ext cx="422323" cy="2066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09465" y="3923999"/>
            <a:ext cx="1421244" cy="309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600" dirty="0" smtClean="0"/>
              <a:t>Correct address</a:t>
            </a:r>
            <a:endParaRPr lang="en-GB" sz="16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499" y="4517348"/>
            <a:ext cx="1228907" cy="1228907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192215" y="3773338"/>
            <a:ext cx="1706811" cy="255524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4458" y="6082229"/>
            <a:ext cx="422323" cy="20669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85627" y="3923999"/>
            <a:ext cx="1534720" cy="309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600" dirty="0" smtClean="0"/>
              <a:t>Correct collateral</a:t>
            </a:r>
            <a:endParaRPr lang="en-GB" sz="16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2501" y="4521934"/>
            <a:ext cx="1240971" cy="1240971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047070" y="3773337"/>
            <a:ext cx="1706811" cy="255524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89313" y="6082229"/>
            <a:ext cx="422323" cy="20669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263549" y="3811434"/>
            <a:ext cx="1273850" cy="53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t-LT" sz="1600" dirty="0" smtClean="0"/>
              <a:t>Loan number </a:t>
            </a:r>
            <a:br>
              <a:rPr lang="lt-LT" sz="1600" dirty="0" smtClean="0"/>
            </a:br>
            <a:r>
              <a:rPr lang="lt-LT" sz="1600" dirty="0" smtClean="0"/>
              <a:t>indicated</a:t>
            </a:r>
            <a:endParaRPr lang="en-GB" sz="1600" dirty="0"/>
          </a:p>
        </p:txBody>
      </p:sp>
      <p:sp>
        <p:nvSpPr>
          <p:cNvPr id="31" name="Rounded Rectangle 30"/>
          <p:cNvSpPr/>
          <p:nvPr/>
        </p:nvSpPr>
        <p:spPr>
          <a:xfrm>
            <a:off x="5880205" y="3786341"/>
            <a:ext cx="1706811" cy="255524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22448" y="6095233"/>
            <a:ext cx="422323" cy="20669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952687" y="3866824"/>
            <a:ext cx="1588285" cy="309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t-LT" sz="1600" dirty="0" smtClean="0"/>
              <a:t>Amount indicated</a:t>
            </a:r>
            <a:endParaRPr lang="en-GB" sz="1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5619" y="4634340"/>
            <a:ext cx="1466931" cy="97418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6973" y="4534138"/>
            <a:ext cx="1099429" cy="1099429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8882551" y="4031332"/>
            <a:ext cx="1706811" cy="255524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77693" y="5131801"/>
            <a:ext cx="916529" cy="1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536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164" y="113959"/>
            <a:ext cx="11702236" cy="8503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lt-LT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7 -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Memory Game</a:t>
            </a:r>
            <a:r>
              <a:rPr lang="en-GB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lt-LT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lt-LT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lt-LT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Tikslas: </a:t>
            </a:r>
            <a:r>
              <a:rPr lang="lt-LT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GB" sz="1400" noProof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uvesti vienodus paveiksliukus. Padaryti tai per kurį laiką – pirmas bandymas </a:t>
            </a:r>
            <a:r>
              <a:rPr lang="en-GB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</a:t>
            </a:r>
            <a:r>
              <a:rPr lang="en-GB" sz="1400" noProof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sekund</a:t>
            </a:r>
            <a:r>
              <a:rPr lang="lt-LT" sz="1400" noProof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žių</a:t>
            </a:r>
            <a:r>
              <a:rPr lang="lt-LT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lt-LT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r>
              <a:rPr lang="lt-LT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Jei nepasiseka, išlenda </a:t>
            </a:r>
            <a:r>
              <a:rPr lang="en-GB" sz="14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Ops‘as</a:t>
            </a:r>
            <a:r>
              <a:rPr lang="lt-LT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 telefonu– </a:t>
            </a:r>
            <a:r>
              <a:rPr lang="lt-LT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</a:t>
            </a:r>
            <a:r>
              <a:rPr lang="en-GB" sz="1400" dirty="0">
                <a:latin typeface="Danske Text" panose="00000400000000000000" pitchFamily="2" charset="0"/>
              </a:rPr>
              <a:t>Not all the documents were filled correctly</a:t>
            </a:r>
            <a:r>
              <a:rPr lang="en-GB" sz="1400" dirty="0" smtClean="0">
                <a:latin typeface="Danske Text" panose="00000400000000000000" pitchFamily="2" charset="0"/>
              </a:rPr>
              <a:t>...</a:t>
            </a:r>
            <a:r>
              <a:rPr lang="lt-LT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“. </a:t>
            </a:r>
            <a:endParaRPr lang="lt-LT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lt-LT" sz="14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Background‘as – išbluręs žaidimas</a:t>
            </a:r>
            <a:r>
              <a:rPr lang="lt-LT" sz="1400" noProof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lt-LT" sz="14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Galima bandyti iš naujo arba grįžti į labirintą.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lt-LT" sz="1400" noProof="1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lt-LT" sz="1400" noProof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lt-LT" sz="1400" noProof="1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lt-LT" sz="1400" noProof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lt-LT" sz="1400" noProof="1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lt-LT" sz="1400" noProof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lt-LT" sz="1400" noProof="1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lt-LT" sz="1400" noProof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lt-LT" sz="1400" noProof="1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lt-LT" sz="1400" noProof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lt-LT" sz="1400" noProof="1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lt-LT" sz="1400" noProof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lt-LT" sz="1400" noProof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lt-LT" sz="1400" noProof="1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lt-LT" sz="1400" noProof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lt-LT" sz="1400" noProof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Antrą </a:t>
            </a:r>
            <a:r>
              <a:rPr lang="lt-LT" sz="14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kartą žaidžiant – </a:t>
            </a:r>
            <a:r>
              <a:rPr lang="lt-LT" sz="1400" noProof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duodama daugiau laiko – 1min.</a:t>
            </a:r>
            <a:endParaRPr lang="lt-LT" sz="1400" noProof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lt-LT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Baigus</a:t>
            </a:r>
            <a:r>
              <a:rPr lang="en-GB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žaidimą iššoka langas: </a:t>
            </a:r>
            <a:r>
              <a:rPr lang="lt-LT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‚</a:t>
            </a:r>
            <a:r>
              <a:rPr lang="en-GB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the documents look correct, You can move forward</a:t>
            </a:r>
            <a:r>
              <a:rPr lang="lt-LT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‘.</a:t>
            </a:r>
            <a:endParaRPr lang="lt-LT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lt-LT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lt-LT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ü"/>
            </a:pPr>
            <a:endParaRPr lang="lt-LT" sz="1600" b="1" dirty="0" smtClean="0"/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ü"/>
            </a:pPr>
            <a:endParaRPr lang="lt-LT" sz="1600" b="1" dirty="0"/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ü"/>
            </a:pPr>
            <a:endParaRPr lang="lt-LT" sz="1600" b="1" dirty="0" smtClean="0"/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ü"/>
            </a:pPr>
            <a:endParaRPr lang="lt-LT" sz="1600" b="1" dirty="0"/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ü"/>
            </a:pPr>
            <a:endParaRPr lang="lt-LT" sz="1600" b="1" dirty="0" smtClean="0"/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ü"/>
            </a:pPr>
            <a:endParaRPr lang="en-GB" sz="1600" dirty="0" smtClean="0"/>
          </a:p>
          <a:p>
            <a:pPr lvl="0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87086" y="2036355"/>
            <a:ext cx="2625323" cy="25070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1280324" y="2117650"/>
            <a:ext cx="1498735" cy="718233"/>
          </a:xfrm>
          <a:prstGeom prst="wedgeRoundRect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Danske Text" panose="00000400000000000000" pitchFamily="2" charset="0"/>
              </a:rPr>
              <a:t>Not all the documents were filled correctly...</a:t>
            </a:r>
            <a:endParaRPr lang="en-GB" sz="1200" dirty="0">
              <a:latin typeface="Danske Text" panose="00000400000000000000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29691" y="4633945"/>
            <a:ext cx="895390" cy="196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Retry</a:t>
            </a:r>
            <a:endParaRPr lang="en-GB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3213858" y="4633945"/>
            <a:ext cx="895390" cy="196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End</a:t>
            </a:r>
            <a:r>
              <a:rPr lang="lt-LT" sz="1100" dirty="0" smtClean="0"/>
              <a:t> </a:t>
            </a:r>
            <a:r>
              <a:rPr lang="en-GB" sz="1100" dirty="0" smtClean="0"/>
              <a:t>game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xmlns="" val="53369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261</Words>
  <Application>Microsoft Office PowerPoint</Application>
  <PresentationFormat>Custom</PresentationFormat>
  <Paragraphs>58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Danske Bank A/S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Julija Davidaviciute</dc:creator>
  <cp:lastModifiedBy>Gediminas</cp:lastModifiedBy>
  <cp:revision>79</cp:revision>
  <dcterms:created xsi:type="dcterms:W3CDTF">2017-07-18T11:25:44Z</dcterms:created>
  <dcterms:modified xsi:type="dcterms:W3CDTF">2017-07-31T19:16:31Z</dcterms:modified>
</cp:coreProperties>
</file>