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9" r:id="rId2"/>
    <p:sldId id="264" r:id="rId3"/>
    <p:sldId id="262" r:id="rId4"/>
    <p:sldId id="261" r:id="rId5"/>
    <p:sldId id="260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3F4A9-DE46-49C9-B464-337FB6615889}" type="datetimeFigureOut">
              <a:rPr lang="en-GB" smtClean="0"/>
              <a:t>22/08/2017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AC980-3008-4358-839C-35391B4B00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9726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t-L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lt-L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lt-L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game</a:t>
            </a:r>
            <a:r>
              <a:rPr lang="lt-L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lt-L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</a:t>
            </a:r>
            <a:r>
              <a:rPr lang="lt-L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lt-L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</a:t>
            </a:r>
            <a:r>
              <a:rPr lang="lt-L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lt-L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lt-L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lt-L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</a:t>
            </a:r>
            <a:r>
              <a:rPr lang="lt-L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lt-L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lt-L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lt-L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lt-L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lt-L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very</a:t>
            </a:r>
            <a:r>
              <a:rPr lang="lt-L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lt-L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important</a:t>
            </a:r>
            <a:r>
              <a:rPr lang="lt-L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lt-L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things</a:t>
            </a:r>
            <a:r>
              <a:rPr lang="lt-L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lt-L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lang="lt-L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lt-L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filling</a:t>
            </a:r>
            <a:r>
              <a:rPr lang="lt-L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lt-L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loan</a:t>
            </a:r>
            <a:r>
              <a:rPr lang="lt-L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lt-L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documents</a:t>
            </a:r>
            <a:r>
              <a:rPr lang="lt-L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lt-L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Ops</a:t>
            </a:r>
            <a:r>
              <a:rPr lang="lt-L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lt-L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</a:t>
            </a:r>
            <a:r>
              <a:rPr lang="lt-L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lt-L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look</a:t>
            </a:r>
            <a:r>
              <a:rPr lang="lt-L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 </a:t>
            </a:r>
            <a:r>
              <a:rPr lang="lt-L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received</a:t>
            </a:r>
            <a:r>
              <a:rPr lang="lt-L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lt-L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documents</a:t>
            </a:r>
            <a:r>
              <a:rPr lang="lt-L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lt-L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lt-L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lt-L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advisor</a:t>
            </a:r>
            <a:r>
              <a:rPr lang="lt-L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lt-L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lt-L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lt-L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</a:t>
            </a:r>
            <a:r>
              <a:rPr lang="lt-L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lt-L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carefully</a:t>
            </a:r>
            <a:r>
              <a:rPr lang="lt-L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lt-L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lt-L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lt-L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</a:t>
            </a:r>
            <a:r>
              <a:rPr lang="lt-L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lt-L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</a:t>
            </a:r>
            <a:r>
              <a:rPr lang="lt-L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lt-L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lt-L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lt-L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missed</a:t>
            </a:r>
            <a:r>
              <a:rPr lang="lt-L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lt-L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anything</a:t>
            </a:r>
            <a:r>
              <a:rPr lang="lt-L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lt-L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lt-L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lt-L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e.g</a:t>
            </a:r>
            <a:r>
              <a:rPr lang="lt-L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lt-L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</a:t>
            </a:r>
            <a:r>
              <a:rPr lang="lt-L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lt-L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account</a:t>
            </a:r>
            <a:r>
              <a:rPr lang="lt-L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lt-L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</a:t>
            </a:r>
            <a:r>
              <a:rPr lang="lt-L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lt-L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amount</a:t>
            </a:r>
            <a:r>
              <a:rPr lang="lt-L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etc.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lt-L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lang="lt-L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lt-L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lt-L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lt-L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game</a:t>
            </a:r>
            <a:r>
              <a:rPr lang="lt-L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lt-L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Ops</a:t>
            </a:r>
            <a:r>
              <a:rPr lang="lt-L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lt-L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employee</a:t>
            </a:r>
            <a:r>
              <a:rPr lang="lt-L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lt-L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</a:t>
            </a:r>
            <a:r>
              <a:rPr lang="lt-L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lt-L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lt-L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lt-L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</a:t>
            </a:r>
            <a:r>
              <a:rPr lang="lt-L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lt-L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blue</a:t>
            </a:r>
            <a:r>
              <a:rPr lang="lt-L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lt-L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documents</a:t>
            </a:r>
            <a:r>
              <a:rPr lang="lt-L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lt-L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lt-L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lt-L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indicates</a:t>
            </a:r>
            <a:r>
              <a:rPr lang="lt-L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lt-L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words</a:t>
            </a:r>
            <a:r>
              <a:rPr lang="lt-L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lt-L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lt-L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lt-L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</a:t>
            </a:r>
            <a:r>
              <a:rPr lang="lt-L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 </a:t>
            </a:r>
            <a:r>
              <a:rPr lang="lt-L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filled</a:t>
            </a:r>
            <a:r>
              <a:rPr lang="lt-L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lt-L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lang="lt-L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lt-L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loan</a:t>
            </a:r>
            <a:r>
              <a:rPr lang="lt-L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lt-L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</a:t>
            </a:r>
            <a:r>
              <a:rPr lang="lt-L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</a:t>
            </a:r>
            <a:r>
              <a:rPr lang="lt-L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lt-L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lt-L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</a:t>
            </a:r>
            <a:r>
              <a:rPr lang="lt-L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lt-L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catches</a:t>
            </a:r>
            <a:r>
              <a:rPr lang="lt-L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lt-L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lt-L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lt-L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</a:t>
            </a:r>
            <a:r>
              <a:rPr lang="lt-L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lt-L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ones</a:t>
            </a:r>
            <a:r>
              <a:rPr lang="lt-L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lt-L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</a:t>
            </a:r>
            <a:r>
              <a:rPr lang="lt-L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lt-L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</a:t>
            </a:r>
            <a:r>
              <a:rPr lang="lt-L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lt-L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lt-L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lt-L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lt-L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lt-L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game</a:t>
            </a:r>
            <a:r>
              <a:rPr lang="lt-L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lt-L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lt-L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lt-L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lt-L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lt-L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begining</a:t>
            </a:r>
            <a:r>
              <a:rPr lang="lt-L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lt-L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</a:t>
            </a:r>
            <a:r>
              <a:rPr lang="lt-L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lt-L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wins</a:t>
            </a:r>
            <a:r>
              <a:rPr lang="lt-L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lt-L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lt-L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lt-L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game</a:t>
            </a:r>
            <a:r>
              <a:rPr lang="lt-L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lt-L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lt-L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lt-L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</a:t>
            </a:r>
            <a:r>
              <a:rPr lang="lt-L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lt-L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catches</a:t>
            </a:r>
            <a:r>
              <a:rPr lang="lt-L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lt-L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</a:t>
            </a:r>
            <a:r>
              <a:rPr lang="lt-L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lt-L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blue</a:t>
            </a:r>
            <a:r>
              <a:rPr lang="lt-L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lt-L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documents</a:t>
            </a:r>
            <a:r>
              <a:rPr lang="lt-L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lt-L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lt-L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lt-L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zero</a:t>
            </a:r>
            <a:r>
              <a:rPr lang="lt-L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lt-L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</a:t>
            </a:r>
            <a:r>
              <a:rPr lang="lt-L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lt-L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ones</a:t>
            </a:r>
            <a:r>
              <a:rPr lang="lt-L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lt-L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lt-LT" sz="1200" noProof="1" smtClean="0"/>
              <a:t>Ops‘ų</a:t>
            </a:r>
            <a:r>
              <a:rPr lang="lt-LT" sz="1200" dirty="0" smtClean="0"/>
              <a:t> darbuotojas turi patikrinti ar </a:t>
            </a:r>
            <a:r>
              <a:rPr lang="lt-LT" sz="1200" noProof="1" smtClean="0"/>
              <a:t>adviser‘is</a:t>
            </a:r>
            <a:r>
              <a:rPr lang="lt-LT" sz="1200" dirty="0" smtClean="0"/>
              <a:t> teisingai supildė dokumentus.</a:t>
            </a:r>
          </a:p>
          <a:p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06504-026C-4826-8C45-AB79D45A1E9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1761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6663A-34BF-491B-B2B4-56DEA27D2F6F}" type="datetimeFigureOut">
              <a:rPr lang="en-GB" smtClean="0"/>
              <a:t>22/08/2017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08D92-14EC-4247-B6E8-C393F4983A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895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6663A-34BF-491B-B2B4-56DEA27D2F6F}" type="datetimeFigureOut">
              <a:rPr lang="en-GB" smtClean="0"/>
              <a:t>22/08/2017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08D92-14EC-4247-B6E8-C393F4983A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6071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6663A-34BF-491B-B2B4-56DEA27D2F6F}" type="datetimeFigureOut">
              <a:rPr lang="en-GB" smtClean="0"/>
              <a:t>22/08/2017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08D92-14EC-4247-B6E8-C393F4983A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71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6663A-34BF-491B-B2B4-56DEA27D2F6F}" type="datetimeFigureOut">
              <a:rPr lang="en-GB" smtClean="0"/>
              <a:t>22/08/2017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08D92-14EC-4247-B6E8-C393F4983A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545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6663A-34BF-491B-B2B4-56DEA27D2F6F}" type="datetimeFigureOut">
              <a:rPr lang="en-GB" smtClean="0"/>
              <a:t>22/08/2017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08D92-14EC-4247-B6E8-C393F4983A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5509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6663A-34BF-491B-B2B4-56DEA27D2F6F}" type="datetimeFigureOut">
              <a:rPr lang="en-GB" smtClean="0"/>
              <a:t>22/08/2017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08D92-14EC-4247-B6E8-C393F4983A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381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6663A-34BF-491B-B2B4-56DEA27D2F6F}" type="datetimeFigureOut">
              <a:rPr lang="en-GB" smtClean="0"/>
              <a:t>22/08/2017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08D92-14EC-4247-B6E8-C393F4983A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941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6663A-34BF-491B-B2B4-56DEA27D2F6F}" type="datetimeFigureOut">
              <a:rPr lang="en-GB" smtClean="0"/>
              <a:t>22/08/2017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08D92-14EC-4247-B6E8-C393F4983A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8149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6663A-34BF-491B-B2B4-56DEA27D2F6F}" type="datetimeFigureOut">
              <a:rPr lang="en-GB" smtClean="0"/>
              <a:t>22/08/2017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08D92-14EC-4247-B6E8-C393F4983A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9750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6663A-34BF-491B-B2B4-56DEA27D2F6F}" type="datetimeFigureOut">
              <a:rPr lang="en-GB" smtClean="0"/>
              <a:t>22/08/2017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08D92-14EC-4247-B6E8-C393F4983A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706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6663A-34BF-491B-B2B4-56DEA27D2F6F}" type="datetimeFigureOut">
              <a:rPr lang="en-GB" smtClean="0"/>
              <a:t>22/08/2017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08D92-14EC-4247-B6E8-C393F4983A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944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6663A-34BF-491B-B2B4-56DEA27D2F6F}" type="datetimeFigureOut">
              <a:rPr lang="en-GB" smtClean="0"/>
              <a:t>22/08/2017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08D92-14EC-4247-B6E8-C393F4983A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3495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8902" y="273281"/>
            <a:ext cx="3636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Step</a:t>
            </a:r>
            <a:r>
              <a:rPr lang="lt-LT" b="1" dirty="0" smtClean="0"/>
              <a:t> </a:t>
            </a:r>
            <a:r>
              <a:rPr lang="en-GB" b="1" dirty="0" smtClean="0"/>
              <a:t>3 – Ops checking docs</a:t>
            </a:r>
            <a:endParaRPr lang="en-GB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134300" y="830164"/>
            <a:ext cx="4629150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1600" b="1" dirty="0" smtClean="0">
                <a:solidFill>
                  <a:schemeClr val="accent6"/>
                </a:solidFill>
              </a:rPr>
              <a:t>1 langas: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1600" dirty="0" smtClean="0"/>
              <a:t>atsidaro </a:t>
            </a:r>
            <a:r>
              <a:rPr lang="lt-LT" sz="1600" dirty="0"/>
              <a:t>pagrindinis žaidimo </a:t>
            </a:r>
            <a:r>
              <a:rPr lang="lt-LT" sz="1600" dirty="0" smtClean="0"/>
              <a:t>langas</a:t>
            </a:r>
            <a:r>
              <a:rPr lang="lt-LT" sz="1200" dirty="0" smtClean="0"/>
              <a:t>, </a:t>
            </a:r>
          </a:p>
          <a:p>
            <a:r>
              <a:rPr lang="en-US" sz="1600" noProof="1"/>
              <a:t>rodomas tekstas su taisyklėmis: ‚</a:t>
            </a:r>
            <a:r>
              <a:rPr lang="lt-LT" sz="1600" noProof="1"/>
              <a:t>Try to catch correct (blue) documents</a:t>
            </a:r>
            <a:r>
              <a:rPr lang="en-US" sz="1600" noProof="1"/>
              <a:t>. You have limited time.‘</a:t>
            </a:r>
            <a:r>
              <a:rPr lang="lt-LT" sz="1600" noProof="1"/>
              <a:t> </a:t>
            </a:r>
            <a:endParaRPr lang="lt-LT" sz="1600" noProof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1600" noProof="1" smtClean="0"/>
              <a:t>Po </a:t>
            </a:r>
            <a:r>
              <a:rPr lang="lt-LT" sz="1600" noProof="1"/>
              <a:t>šiuo tekstu mygtukas </a:t>
            </a:r>
            <a:r>
              <a:rPr lang="lt-LT" sz="1600" noProof="1" smtClean="0"/>
              <a:t>‚Start‘</a:t>
            </a:r>
            <a:endParaRPr lang="lt-LT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lt-LT" sz="1200" dirty="0"/>
          </a:p>
          <a:p>
            <a:pPr algn="just"/>
            <a:endParaRPr lang="lt-LT" sz="1100" dirty="0" smtClean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98" y="914952"/>
            <a:ext cx="6494081" cy="521022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16397" y="2011958"/>
            <a:ext cx="465908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>
                <a:solidFill>
                  <a:srgbClr val="002060"/>
                </a:solidFill>
              </a:rPr>
              <a:t>Catch Blue Docs</a:t>
            </a:r>
          </a:p>
          <a:p>
            <a:pPr algn="ctr"/>
            <a:endParaRPr lang="lt-LT" b="1" dirty="0" smtClean="0">
              <a:solidFill>
                <a:srgbClr val="002060"/>
              </a:solidFill>
            </a:endParaRPr>
          </a:p>
          <a:p>
            <a:pPr algn="ctr"/>
            <a:r>
              <a:rPr lang="lt-LT" b="1" noProof="1" smtClean="0">
                <a:solidFill>
                  <a:srgbClr val="002060"/>
                </a:solidFill>
              </a:rPr>
              <a:t>Try to catch correct (blue) documents</a:t>
            </a:r>
            <a:r>
              <a:rPr lang="en-US" b="1" noProof="1" smtClean="0">
                <a:solidFill>
                  <a:srgbClr val="002060"/>
                </a:solidFill>
              </a:rPr>
              <a:t>. You have limited time.</a:t>
            </a:r>
            <a:endParaRPr lang="lt-LT" b="1" dirty="0" smtClean="0">
              <a:solidFill>
                <a:srgbClr val="002060"/>
              </a:solidFill>
            </a:endParaRPr>
          </a:p>
          <a:p>
            <a:endParaRPr lang="en-GB" dirty="0"/>
          </a:p>
        </p:txBody>
      </p:sp>
      <p:sp>
        <p:nvSpPr>
          <p:cNvPr id="10" name="Rounded Rectangle 9"/>
          <p:cNvSpPr/>
          <p:nvPr/>
        </p:nvSpPr>
        <p:spPr>
          <a:xfrm>
            <a:off x="3055582" y="3984874"/>
            <a:ext cx="1380714" cy="48474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sz="2000" dirty="0" smtClean="0"/>
              <a:t>START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2271696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054" y="1304281"/>
            <a:ext cx="3572374" cy="44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329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00" y="839307"/>
            <a:ext cx="6415705" cy="514734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76160" y="696686"/>
            <a:ext cx="419753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1600" b="1" dirty="0" smtClean="0">
                <a:solidFill>
                  <a:schemeClr val="accent6"/>
                </a:solidFill>
              </a:rPr>
              <a:t>2 langas</a:t>
            </a:r>
            <a:r>
              <a:rPr lang="lt-LT" sz="1600" b="1" dirty="0">
                <a:solidFill>
                  <a:schemeClr val="accent6"/>
                </a:solidFill>
              </a:rPr>
              <a:t>: 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lt-LT" sz="1600" noProof="1"/>
              <a:t>Ops‘ų</a:t>
            </a:r>
            <a:r>
              <a:rPr lang="lt-LT" sz="1600" dirty="0"/>
              <a:t> darbuotojas šiame žaidime turi gaudyti tik mėlynus </a:t>
            </a:r>
            <a:r>
              <a:rPr lang="lt-LT" sz="1600" noProof="1"/>
              <a:t>doc‘us</a:t>
            </a:r>
            <a:r>
              <a:rPr lang="lt-LT" sz="1600" dirty="0"/>
              <a:t>, kur parašyta </a:t>
            </a:r>
            <a:r>
              <a:rPr lang="en-GB" sz="1600" dirty="0"/>
              <a:t>Date</a:t>
            </a:r>
            <a:r>
              <a:rPr lang="lt-LT" sz="1600" dirty="0"/>
              <a:t>, </a:t>
            </a:r>
            <a:r>
              <a:rPr lang="en-GB" sz="1600" dirty="0"/>
              <a:t>Amount</a:t>
            </a:r>
            <a:r>
              <a:rPr lang="lt-LT" sz="1600" dirty="0"/>
              <a:t>, </a:t>
            </a:r>
            <a:r>
              <a:rPr lang="en-GB" sz="1600" dirty="0"/>
              <a:t>Account</a:t>
            </a:r>
            <a:r>
              <a:rPr lang="lt-LT" sz="1600" dirty="0"/>
              <a:t>, </a:t>
            </a:r>
            <a:r>
              <a:rPr lang="lt-LT" sz="1600" dirty="0" err="1"/>
              <a:t>Signature</a:t>
            </a:r>
            <a:r>
              <a:rPr lang="lt-LT" sz="1600" dirty="0"/>
              <a:t>, Name, </a:t>
            </a:r>
            <a:r>
              <a:rPr lang="lt-LT" sz="1600" dirty="0" err="1"/>
              <a:t>Personal</a:t>
            </a:r>
            <a:r>
              <a:rPr lang="lt-LT" sz="1600" dirty="0"/>
              <a:t> </a:t>
            </a:r>
            <a:r>
              <a:rPr lang="lt-LT" sz="1600" dirty="0" err="1"/>
              <a:t>number</a:t>
            </a:r>
            <a:r>
              <a:rPr lang="lt-LT" sz="1600" dirty="0"/>
              <a:t>, </a:t>
            </a:r>
            <a:r>
              <a:rPr lang="lt-LT" sz="1600" dirty="0" err="1"/>
              <a:t>Address</a:t>
            </a:r>
            <a:r>
              <a:rPr lang="lt-LT" sz="1600" dirty="0"/>
              <a:t>  (6 mėlyni burbuliukai – esminės vietos tikrinant </a:t>
            </a:r>
            <a:r>
              <a:rPr lang="lt-LT" sz="1600" dirty="0" smtClean="0"/>
              <a:t>dokumentus</a:t>
            </a:r>
            <a:r>
              <a:rPr lang="lt-LT" sz="1600" dirty="0"/>
              <a:t>)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lt-LT" sz="1600" dirty="0"/>
              <a:t>Žmogeliukas valdomas klaviatūros rodyklėmis &lt;-  -&gt;</a:t>
            </a: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1600" dirty="0"/>
              <a:t>Sugavus dokumentą, jo pavadinimas atsiduria kairiame viršutiniame kampe, žodžiai surašomi stulpeliu (</a:t>
            </a:r>
            <a:r>
              <a:rPr lang="lt-LT" sz="1600" dirty="0" smtClean="0"/>
              <a:t>pavaizduota kitoje skaidrėje, </a:t>
            </a:r>
            <a:r>
              <a:rPr lang="lt-LT" sz="1600" dirty="0"/>
              <a:t>kaip atrodo sugavus visus dokus</a:t>
            </a:r>
            <a:r>
              <a:rPr lang="lt-LT" sz="1600" dirty="0" smtClean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1600" dirty="0" smtClean="0"/>
              <a:t>Laikmatis </a:t>
            </a:r>
            <a:r>
              <a:rPr lang="lt-LT" sz="1600" dirty="0"/>
              <a:t>dešiniajame žaidimo kampe, šalia </a:t>
            </a:r>
            <a:r>
              <a:rPr lang="lt-LT" sz="1600" dirty="0" smtClean="0"/>
              <a:t>‚</a:t>
            </a:r>
            <a:r>
              <a:rPr lang="lt-LT" sz="1600" dirty="0" err="1" smtClean="0"/>
              <a:t>End</a:t>
            </a:r>
            <a:r>
              <a:rPr lang="lt-LT" sz="1600" dirty="0" smtClean="0"/>
              <a:t> </a:t>
            </a:r>
            <a:r>
              <a:rPr lang="lt-LT" sz="1600" dirty="0" err="1" smtClean="0"/>
              <a:t>game</a:t>
            </a:r>
            <a:r>
              <a:rPr lang="lt-LT" sz="1600" dirty="0" smtClean="0"/>
              <a:t>‘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1600" dirty="0" smtClean="0"/>
              <a:t>1 badymas – 10 </a:t>
            </a:r>
            <a:r>
              <a:rPr lang="lt-LT" sz="1600" dirty="0" err="1" smtClean="0"/>
              <a:t>sec</a:t>
            </a:r>
            <a:endParaRPr lang="lt-LT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1600" dirty="0" smtClean="0"/>
              <a:t>2 bandymas – 1 min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022492" y="5282557"/>
            <a:ext cx="828441" cy="29974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Clock</a:t>
            </a:r>
            <a:endParaRPr lang="en-GB" sz="1100" dirty="0"/>
          </a:p>
        </p:txBody>
      </p:sp>
      <p:sp>
        <p:nvSpPr>
          <p:cNvPr id="5" name="Rounded Rectangle 4"/>
          <p:cNvSpPr/>
          <p:nvPr/>
        </p:nvSpPr>
        <p:spPr>
          <a:xfrm>
            <a:off x="6022492" y="5609060"/>
            <a:ext cx="828441" cy="29974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End</a:t>
            </a:r>
            <a:r>
              <a:rPr lang="lt-LT" sz="1200" dirty="0" smtClean="0"/>
              <a:t> </a:t>
            </a:r>
            <a:r>
              <a:rPr lang="en-GB" sz="1200" dirty="0" smtClean="0"/>
              <a:t>game</a:t>
            </a:r>
            <a:endParaRPr lang="en-GB" sz="1050" dirty="0"/>
          </a:p>
        </p:txBody>
      </p:sp>
    </p:spTree>
    <p:extLst>
      <p:ext uri="{BB962C8B-B14F-4D97-AF65-F5344CB8AC3E}">
        <p14:creationId xmlns:p14="http://schemas.microsoft.com/office/powerpoint/2010/main" val="2401734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82" y="712527"/>
            <a:ext cx="6343650" cy="5105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76160" y="696686"/>
            <a:ext cx="41975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1600" b="1" dirty="0" smtClean="0">
                <a:solidFill>
                  <a:schemeClr val="accent6"/>
                </a:solidFill>
              </a:rPr>
              <a:t>3 langas</a:t>
            </a:r>
            <a:r>
              <a:rPr lang="lt-LT" sz="1600" b="1" dirty="0">
                <a:solidFill>
                  <a:schemeClr val="accent6"/>
                </a:solidFill>
              </a:rPr>
              <a:t>: 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lt-LT" sz="1600" noProof="1" smtClean="0"/>
              <a:t>Sugavus bent vieną dokumentą, jis atsirandą kairiajame viršutiniame lange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lt-LT" sz="1600" noProof="1" smtClean="0"/>
              <a:t>Turi būti sugauti visi 6 mėlyni burbuliukai norint laimėti žaidimą</a:t>
            </a:r>
            <a:endParaRPr lang="lt-LT" sz="1600" dirty="0" smtClean="0"/>
          </a:p>
        </p:txBody>
      </p:sp>
    </p:spTree>
    <p:extLst>
      <p:ext uri="{BB962C8B-B14F-4D97-AF65-F5344CB8AC3E}">
        <p14:creationId xmlns:p14="http://schemas.microsoft.com/office/powerpoint/2010/main" val="1317583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94469" y="653142"/>
            <a:ext cx="41975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1600" b="1" dirty="0">
                <a:solidFill>
                  <a:schemeClr val="accent6"/>
                </a:solidFill>
              </a:rPr>
              <a:t>4</a:t>
            </a:r>
            <a:r>
              <a:rPr lang="lt-LT" sz="1600" b="1" dirty="0" smtClean="0">
                <a:solidFill>
                  <a:schemeClr val="accent6"/>
                </a:solidFill>
              </a:rPr>
              <a:t> langas</a:t>
            </a:r>
            <a:r>
              <a:rPr lang="lt-LT" sz="1600" b="1" dirty="0">
                <a:solidFill>
                  <a:schemeClr val="accent6"/>
                </a:solidFill>
              </a:rPr>
              <a:t>: 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lt-LT" sz="1600" noProof="1" smtClean="0"/>
              <a:t>Sugavus bent vieną raudoną dokumentą ar netilpus į laiką išlenda naujas langas su tekstu:</a:t>
            </a:r>
          </a:p>
          <a:p>
            <a:r>
              <a:rPr lang="lt-LT" sz="1600" i="1" dirty="0" smtClean="0"/>
              <a:t>‚</a:t>
            </a:r>
            <a:r>
              <a:rPr lang="en-GB" sz="1600" i="1" dirty="0" smtClean="0"/>
              <a:t>You must go back to Advisor to check on missing information‘</a:t>
            </a:r>
            <a:r>
              <a:rPr lang="lt-LT" sz="1600" i="1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lt-LT" sz="1600" dirty="0"/>
              <a:t>Du pasirinkimai: </a:t>
            </a:r>
            <a:r>
              <a:rPr lang="lt-LT" sz="1600" dirty="0" err="1"/>
              <a:t>Retry</a:t>
            </a:r>
            <a:r>
              <a:rPr lang="lt-LT" sz="1600" dirty="0"/>
              <a:t> / </a:t>
            </a:r>
            <a:r>
              <a:rPr lang="lt-LT" sz="1600" dirty="0" err="1"/>
              <a:t>End</a:t>
            </a:r>
            <a:r>
              <a:rPr lang="lt-LT" sz="1600" dirty="0"/>
              <a:t> </a:t>
            </a:r>
            <a:r>
              <a:rPr lang="lt-LT" sz="1600" dirty="0" err="1"/>
              <a:t>game</a:t>
            </a:r>
            <a:endParaRPr lang="lt-LT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lt-LT" sz="1600" dirty="0"/>
              <a:t>Atėjus žaisti antrą kartą dokumentai krenta lėčiau, laikas – 1 min</a:t>
            </a:r>
          </a:p>
          <a:p>
            <a:endParaRPr lang="lt-LT" sz="1600" dirty="0"/>
          </a:p>
          <a:p>
            <a:pPr indent="-285750">
              <a:buFont typeface="Arial" panose="020B0604020202020204" pitchFamily="34" charset="0"/>
              <a:buChar char="•"/>
            </a:pPr>
            <a:endParaRPr lang="lt-LT" sz="16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617" y="1419769"/>
            <a:ext cx="4137296" cy="35758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31183" y="825528"/>
            <a:ext cx="605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/>
              <a:t>You must go back to Advisor to check on missing information</a:t>
            </a:r>
            <a:endParaRPr lang="en-GB" dirty="0"/>
          </a:p>
        </p:txBody>
      </p:sp>
      <p:sp>
        <p:nvSpPr>
          <p:cNvPr id="8" name="Rounded Rectangle 7"/>
          <p:cNvSpPr/>
          <p:nvPr/>
        </p:nvSpPr>
        <p:spPr>
          <a:xfrm>
            <a:off x="4164770" y="4537903"/>
            <a:ext cx="828441" cy="29974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End</a:t>
            </a:r>
            <a:r>
              <a:rPr lang="lt-LT" sz="1200" dirty="0" smtClean="0"/>
              <a:t> </a:t>
            </a:r>
            <a:r>
              <a:rPr lang="en-GB" sz="1200" dirty="0" smtClean="0"/>
              <a:t>game</a:t>
            </a:r>
            <a:endParaRPr lang="en-GB" sz="1050" dirty="0"/>
          </a:p>
        </p:txBody>
      </p:sp>
      <p:sp>
        <p:nvSpPr>
          <p:cNvPr id="9" name="Rounded Rectangle 8"/>
          <p:cNvSpPr/>
          <p:nvPr/>
        </p:nvSpPr>
        <p:spPr>
          <a:xfrm>
            <a:off x="2846857" y="4537903"/>
            <a:ext cx="828441" cy="29974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Retry</a:t>
            </a:r>
            <a:endParaRPr lang="en-GB" sz="1050" dirty="0"/>
          </a:p>
        </p:txBody>
      </p:sp>
      <p:sp>
        <p:nvSpPr>
          <p:cNvPr id="10" name="TextBox 9"/>
          <p:cNvSpPr txBox="1"/>
          <p:nvPr/>
        </p:nvSpPr>
        <p:spPr>
          <a:xfrm>
            <a:off x="425097" y="317466"/>
            <a:ext cx="7350035" cy="5477692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388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92869" y="560779"/>
            <a:ext cx="41975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1600" b="1" dirty="0" smtClean="0">
                <a:solidFill>
                  <a:schemeClr val="accent6"/>
                </a:solidFill>
              </a:rPr>
              <a:t>5 langas</a:t>
            </a:r>
            <a:r>
              <a:rPr lang="lt-LT" sz="1600" b="1" dirty="0">
                <a:solidFill>
                  <a:schemeClr val="accent6"/>
                </a:solidFill>
              </a:rPr>
              <a:t>: 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lt-LT" sz="1600" noProof="1" smtClean="0"/>
              <a:t>Sugavus visus mėlynus dokumentus, tekstas: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lt-LT" sz="1600" noProof="1" smtClean="0"/>
              <a:t>Congratulations! You have all necessary information! </a:t>
            </a:r>
            <a:r>
              <a:rPr lang="lt-LT" sz="1600" noProof="1" smtClean="0">
                <a:sym typeface="Wingdings" panose="05000000000000000000" pitchFamily="2" charset="2"/>
              </a:rPr>
              <a:t></a:t>
            </a:r>
            <a:endParaRPr lang="lt-LT" sz="1600" dirty="0"/>
          </a:p>
          <a:p>
            <a:endParaRPr lang="lt-LT" sz="1600" dirty="0"/>
          </a:p>
          <a:p>
            <a:pPr indent="-285750">
              <a:buFont typeface="Arial" panose="020B0604020202020204" pitchFamily="34" charset="0"/>
              <a:buChar char="•"/>
            </a:pPr>
            <a:endParaRPr lang="lt-LT" sz="16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50471" y="240998"/>
            <a:ext cx="6938619" cy="6354618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62" y="332580"/>
            <a:ext cx="6004241" cy="602182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66981" y="560779"/>
            <a:ext cx="5190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noProof="1" smtClean="0"/>
              <a:t>Congratulations! You have all necessary information! </a:t>
            </a:r>
            <a:r>
              <a:rPr lang="lt-LT" noProof="1" smtClean="0">
                <a:sym typeface="Wingdings" panose="05000000000000000000" pitchFamily="2" charset="2"/>
              </a:rPr>
              <a:t></a:t>
            </a:r>
            <a:endParaRPr lang="lt-LT" dirty="0" smtClean="0"/>
          </a:p>
          <a:p>
            <a:pPr algn="ctr"/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5919118" y="5969278"/>
            <a:ext cx="828441" cy="29974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Go back </a:t>
            </a:r>
            <a:r>
              <a:rPr lang="lt-LT" sz="1200" dirty="0" smtClean="0"/>
              <a:t>to </a:t>
            </a:r>
            <a:r>
              <a:rPr lang="en-GB" sz="1200" dirty="0" smtClean="0"/>
              <a:t>map</a:t>
            </a:r>
            <a:endParaRPr lang="en-GB" sz="105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687522">
            <a:off x="3586251" y="3232045"/>
            <a:ext cx="1652271" cy="5599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524" y="3190905"/>
            <a:ext cx="580952" cy="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012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382</Words>
  <Application>Microsoft Office PowerPoint</Application>
  <PresentationFormat>Widescreen</PresentationFormat>
  <Paragraphs>41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Danske Bank A/S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Julija Krupinskaite</dc:creator>
  <cp:lastModifiedBy>Gediminas Ziezys</cp:lastModifiedBy>
  <cp:revision>9</cp:revision>
  <dcterms:created xsi:type="dcterms:W3CDTF">2017-08-04T07:00:55Z</dcterms:created>
  <dcterms:modified xsi:type="dcterms:W3CDTF">2017-08-22T15:29:04Z</dcterms:modified>
</cp:coreProperties>
</file>