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91835E8-08FE-5E1E-57A2-89AFC539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282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R = 1.87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460F65-657E-76CB-D55D-875C218ACC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6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DF5903E-9843-6371-D247-4C411CCA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8B83C-800D-AE44-21A0-8E616A75EC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0BB8EC9-90F6-51EC-0DF9-9ED8E021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44034B-6E35-A500-77BE-7CDBB39547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2B1B0DA-33C2-62F9-F224-992BAF521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62640-BEBA-1813-C601-825601A927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00EA1AC-DE27-430F-0A83-0BC3DD61F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54E17D-1DB4-B7B4-50EB-3B3D8C2EC6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8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9DEBBDF-2EA6-13CB-A282-72E9A17FF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2325369"/>
            <a:ext cx="15725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38150" indent="19050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877888" indent="36513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1317625" indent="53975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757363" indent="71438" algn="l" defTabSz="877888" rtl="0" fontAlgn="base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Schematic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D0F14-2AB0-5388-E1CB-3322E884C0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6FDFF93-21ED-FFFC-1CEA-20CCBC85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0948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R = 1.9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EC19C-5987-905D-7D4A-FC9542E2B75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F3FC6DF-73A3-90D5-4E9C-470D7272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04369-A408-1BD8-B12C-5C62FEDB8D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1D272AF-2893-7FF6-144D-507C08CB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22D52-FF08-A76F-0358-308492C0D2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98733AE-83E9-CD0D-C2DC-19293DEE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4FCD4-60D1-BC14-BBFD-433FED911E3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7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DC488317-6116-BB46-5A59-4A5D22FA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(f=23.808)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D89CB-AF20-7FC9-2E07-EB78ECC5F37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F042630-33AD-AC91-2026-870363C5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242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7FF6A-C294-84AA-181F-B015AB4A41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8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DA3B481-197E-654F-9142-F0DB2AF5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BE07F-3879-7C0C-A260-57F4D909EF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9" y="963613"/>
            <a:ext cx="77832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93FAA712-B1E3-D935-A9C8-6458C3A7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95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Results\Z Matrix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9FBDF-EFAA-93C7-7740-52CC04055DB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C28D765-B958-4394-B535-8B6CDDCC7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34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C2B51-98BD-C00F-3F7A-1DF4588842B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BD2C297C-BA23-E4A1-E42B-092F4D75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476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AD14B-AB72-8BD8-122E-D9B5DA15EB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7357019-5D21-06B8-A55A-FC5EE039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4766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(f=24.114)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BCB88-8C8A-F83A-08C1-37291B6E91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D14DC7B-3863-6486-65DD-E5D01A88B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CFFD2-F297-A54F-493D-F6C251130B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1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4E401C8-4D9F-051C-59B5-87E3478F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95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Results\Z Matrix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A6E7C-78C1-F4FD-9FE8-B23EF087D7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075109"/>
            <a:ext cx="7918450" cy="31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A2F3B6B-C7D1-201B-9DD4-F2FDFD7E0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0948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R = 1.8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506F57-4F20-C094-7633-6730C1FE00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065184A-F71A-2696-5B15-D34D5203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(f=24.352)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65DE07-3875-7000-D696-938C338523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9" y="963613"/>
            <a:ext cx="779132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5762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215</Words>
  <Application>Microsoft Office PowerPoint</Application>
  <PresentationFormat>全屏显示(16:9)</PresentationFormat>
  <Paragraphs>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Ruihan Zhao</cp:lastModifiedBy>
  <cp:revision>16</cp:revision>
  <cp:lastPrinted>2013-06-27T08:50:33Z</cp:lastPrinted>
  <dcterms:created xsi:type="dcterms:W3CDTF">2017-10-02T14:25:31Z</dcterms:created>
  <dcterms:modified xsi:type="dcterms:W3CDTF">2024-12-13T03:49:07Z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