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 type="screen16x9"/>
  <p:notesSz cx="6805613" cy="9944100"/>
  <p:defaultTextStyle>
    <a:defPPr>
      <a:defRPr lang="en-US"/>
    </a:defPPr>
    <a:lvl1pPr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38150" indent="19050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877888" indent="36513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17625" indent="53975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757363" indent="71438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9"/>
    <a:srgbClr val="005386"/>
    <a:srgbClr val="5B7F95"/>
    <a:srgbClr val="003300"/>
    <a:srgbClr val="F37021"/>
    <a:srgbClr val="EFD921"/>
    <a:srgbClr val="2C87CB"/>
    <a:srgbClr val="3BACFF"/>
    <a:srgbClr val="1FE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752F1-997D-4082-8EC8-5561340710E6}" v="2" dt="2024-12-13T04:51:02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538" autoAdjust="0"/>
    <p:restoredTop sz="96959" autoAdjust="0"/>
  </p:normalViewPr>
  <p:slideViewPr>
    <p:cSldViewPr snapToGrid="0">
      <p:cViewPr>
        <p:scale>
          <a:sx n="66" d="100"/>
          <a:sy n="66" d="100"/>
        </p:scale>
        <p:origin x="-284" y="904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qing Shao" userId="9ead3f2541bcef24" providerId="LiveId" clId="{187752F1-997D-4082-8EC8-5561340710E6}"/>
    <pc:docChg chg="undo custSel modSld">
      <pc:chgData name="Wanqing Shao" userId="9ead3f2541bcef24" providerId="LiveId" clId="{187752F1-997D-4082-8EC8-5561340710E6}" dt="2024-12-13T05:07:21.374" v="3" actId="1076"/>
      <pc:docMkLst>
        <pc:docMk/>
      </pc:docMkLst>
      <pc:sldChg chg="modSp mod">
        <pc:chgData name="Wanqing Shao" userId="9ead3f2541bcef24" providerId="LiveId" clId="{187752F1-997D-4082-8EC8-5561340710E6}" dt="2024-12-13T05:04:16.463" v="2" actId="1076"/>
        <pc:sldMkLst>
          <pc:docMk/>
          <pc:sldMk cId="3721839081" sldId="265"/>
        </pc:sldMkLst>
        <pc:picChg chg="mod">
          <ac:chgData name="Wanqing Shao" userId="9ead3f2541bcef24" providerId="LiveId" clId="{187752F1-997D-4082-8EC8-5561340710E6}" dt="2024-12-13T05:04:16.463" v="2" actId="1076"/>
          <ac:picMkLst>
            <pc:docMk/>
            <pc:sldMk cId="3721839081" sldId="265"/>
            <ac:picMk id="4" creationId="{C5D8B83C-800D-AE44-21A0-8E616A75ECE2}"/>
          </ac:picMkLst>
        </pc:picChg>
      </pc:sldChg>
      <pc:sldChg chg="addSp modSp">
        <pc:chgData name="Wanqing Shao" userId="9ead3f2541bcef24" providerId="LiveId" clId="{187752F1-997D-4082-8EC8-5561340710E6}" dt="2024-12-13T04:51:00.103" v="1"/>
        <pc:sldMkLst>
          <pc:docMk/>
          <pc:sldMk cId="744237219" sldId="269"/>
        </pc:sldMkLst>
        <pc:picChg chg="add mod">
          <ac:chgData name="Wanqing Shao" userId="9ead3f2541bcef24" providerId="LiveId" clId="{187752F1-997D-4082-8EC8-5561340710E6}" dt="2024-12-13T04:51:00.103" v="1"/>
          <ac:picMkLst>
            <pc:docMk/>
            <pc:sldMk cId="744237219" sldId="269"/>
            <ac:picMk id="3" creationId="{601907BE-9867-457E-E27A-BC79C58ACEEA}"/>
          </ac:picMkLst>
        </pc:picChg>
      </pc:sldChg>
      <pc:sldChg chg="modSp mod">
        <pc:chgData name="Wanqing Shao" userId="9ead3f2541bcef24" providerId="LiveId" clId="{187752F1-997D-4082-8EC8-5561340710E6}" dt="2024-12-13T05:07:21.374" v="3" actId="1076"/>
        <pc:sldMkLst>
          <pc:docMk/>
          <pc:sldMk cId="2702030540" sldId="276"/>
        </pc:sldMkLst>
        <pc:picChg chg="mod">
          <ac:chgData name="Wanqing Shao" userId="9ead3f2541bcef24" providerId="LiveId" clId="{187752F1-997D-4082-8EC8-5561340710E6}" dt="2024-12-13T05:07:21.374" v="3" actId="1076"/>
          <ac:picMkLst>
            <pc:docMk/>
            <pc:sldMk cId="2702030540" sldId="276"/>
            <ac:picMk id="4" creationId="{F579FBDF-EFAA-93C7-7740-52CC04055D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1BB532-FCDE-41DC-8EDE-B4D6CD28A0AE}" type="datetimeFigureOut">
              <a:rPr lang="en-US"/>
              <a:pPr>
                <a:defRPr/>
              </a:pPr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F14844-8D1D-4D42-85EE-6EED570A4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CD70C-59A6-4453-A6A0-5737DBE47794}" type="datetimeFigureOut">
              <a:rPr lang="en-US"/>
              <a:pPr>
                <a:defRPr/>
              </a:pPr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C322AB-625D-482C-BFE9-90D83AA48D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8150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7888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7625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7363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57150" y="4718843"/>
            <a:ext cx="395288" cy="360363"/>
          </a:xfrm>
          <a:prstGeom prst="rect">
            <a:avLst/>
          </a:prstGeom>
        </p:spPr>
        <p:txBody>
          <a:bodyPr lIns="87916" tIns="43957" rIns="87916" bIns="43957" anchor="ctr"/>
          <a:lstStyle/>
          <a:p>
            <a:pPr algn="ctr"/>
            <a:fld id="{2D7C0946-14A2-4381-ADBF-64BE5D667720}" type="slidenum">
              <a:rPr lang="en-US" altLang="en-US" sz="900">
                <a:latin typeface="Arial" panose="020B0604020202020204" pitchFamily="34" charset="0"/>
              </a:rPr>
              <a:pPr algn="ctr"/>
              <a:t>‹#›</a:t>
            </a:fld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031" name="Text Box 18" hidden="1"/>
          <p:cNvSpPr txBox="1">
            <a:spLocks noChangeArrowheads="1"/>
          </p:cNvSpPr>
          <p:nvPr userDrawn="1"/>
        </p:nvSpPr>
        <p:spPr bwMode="auto">
          <a:xfrm>
            <a:off x="612775" y="334963"/>
            <a:ext cx="2451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 dirty="0" err="1"/>
              <a:t>CST_TextFrame</a:t>
            </a:r>
            <a:endParaRPr lang="en-US" altLang="de-DE" sz="3200" dirty="0"/>
          </a:p>
        </p:txBody>
      </p:sp>
      <p:sp>
        <p:nvSpPr>
          <p:cNvPr id="1032" name="Text Box 17" hidden="1"/>
          <p:cNvSpPr txBox="1">
            <a:spLocks noChangeArrowheads="1"/>
          </p:cNvSpPr>
          <p:nvPr userDrawn="1"/>
        </p:nvSpPr>
        <p:spPr bwMode="auto">
          <a:xfrm>
            <a:off x="612775" y="963613"/>
            <a:ext cx="7918450" cy="33845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63500" rIns="63500" bIns="63500" anchor="ctr" anchorCtr="1"/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de-DE" altLang="de-DE"/>
              <a:t>CST_ImageFrame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4756150"/>
            <a:ext cx="1571625" cy="285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lang="en-US" sz="3200" kern="1200" dirty="0">
          <a:solidFill>
            <a:schemeClr val="tx1"/>
          </a:solidFill>
          <a:latin typeface="+mj-lt"/>
          <a:ea typeface="3ds Condensed"/>
          <a:cs typeface="3ds Condensed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9pPr>
    </p:titleStyle>
    <p:bodyStyle>
      <a:lvl1pPr marL="228600" indent="-228600" algn="l" defTabSz="877888" rtl="0" eaLnBrk="0" fontAlgn="base" hangingPunct="0">
        <a:spcBef>
          <a:spcPts val="800"/>
        </a:spcBef>
        <a:spcAft>
          <a:spcPct val="0"/>
        </a:spcAft>
        <a:buClr>
          <a:schemeClr val="tx1"/>
        </a:buClr>
        <a:buSzPct val="80000"/>
        <a:buFont typeface="Wingdings 3" panose="05040102010807070707" pitchFamily="18" charset="2"/>
        <a:buChar char="u"/>
        <a:defRPr sz="2000" kern="900">
          <a:solidFill>
            <a:schemeClr val="tx1"/>
          </a:solidFill>
          <a:latin typeface="+mn-lt"/>
          <a:ea typeface="3ds Light"/>
          <a:cs typeface="3ds Light"/>
        </a:defRPr>
      </a:lvl1pPr>
      <a:lvl2pPr marL="400050" indent="-176213" algn="l" defTabSz="877888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SzPct val="75000"/>
        <a:buFont typeface="Wingdings 3" panose="05040102010807070707" pitchFamily="18" charset="2"/>
        <a:buChar char="w"/>
        <a:defRPr kern="900">
          <a:solidFill>
            <a:schemeClr val="tx1"/>
          </a:solidFill>
          <a:latin typeface="+mn-lt"/>
          <a:ea typeface="3ds Light"/>
          <a:cs typeface="3ds Light"/>
        </a:defRPr>
      </a:lvl2pPr>
      <a:lvl3pPr marL="628650" indent="-158750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u"/>
        <a:defRPr sz="1600" kern="900">
          <a:solidFill>
            <a:schemeClr val="tx1"/>
          </a:solidFill>
          <a:latin typeface="+mn-lt"/>
          <a:ea typeface="3ds Light"/>
          <a:cs typeface="3ds Light"/>
        </a:defRPr>
      </a:lvl3pPr>
      <a:lvl4pPr marL="857250" indent="-179388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w"/>
        <a:defRPr sz="1400" kern="900" spc="-70">
          <a:solidFill>
            <a:schemeClr val="tx1"/>
          </a:solidFill>
          <a:latin typeface="+mn-lt"/>
          <a:ea typeface="3ds Light"/>
          <a:cs typeface="3ds Light"/>
        </a:defRPr>
      </a:lvl4pPr>
      <a:lvl5pPr marL="914400" algn="l" defTabSz="1028700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3ds Light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391835E8-08FE-5E1E-57A2-89AFC539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2824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R = 1.87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460F65-657E-76CB-D55D-875C218ACCB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6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5DF5903E-9843-6371-D247-4C411CCA4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681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(f=24.352)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D8B83C-800D-AE44-21A0-8E616A75EC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3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30BB8EC9-90F6-51EC-0DF9-9ED8E021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501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(f=24.352)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44034B-6E35-A500-77BE-7CDBB395479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22B1B0DA-33C2-62F9-F224-992BAF521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501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(f=24.352)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762640-BEBA-1813-C601-825601A927A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800EA1AC-DE27-430F-0A83-0BC3DD61F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54E17D-1DB4-B7B4-50EB-3B3D8C2EC6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9" y="963613"/>
            <a:ext cx="77832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8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19DEBBDF-2EA6-13CB-A282-72E9A17FF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2325369"/>
            <a:ext cx="15725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defPPr>
              <a:defRPr lang="en-US"/>
            </a:defPPr>
            <a:lvl1pPr algn="l" defTabSz="87788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38150" indent="19050" algn="l" defTabSz="87788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877888" indent="36513" algn="l" defTabSz="87788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1317625" indent="53975" algn="l" defTabSz="87788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757363" indent="71438" algn="l" defTabSz="87788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Schematic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1D0F14-2AB0-5388-E1CB-3322E884C0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3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F6FDFF93-21ED-FFFC-1CEA-20CCBC858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0948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R = 1.9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3EC19C-5987-905D-7D4A-FC9542E2B75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0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8F3FC6DF-73A3-90D5-4E9C-470D7272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488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(f=23.808)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A04369-A408-1BD8-B12C-5C62FEDB8D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9" y="963613"/>
            <a:ext cx="77832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4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1D272AF-2893-7FF6-144D-507C08CB6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681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(f=23.808)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E22D52-FF08-A76F-0358-308492C0D2F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9" y="963613"/>
            <a:ext cx="77832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398733AE-83E9-CD0D-C2DC-19293DEE8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501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(f=23.808)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94FCD4-60D1-BC14-BBFD-433FED911E3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74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DC488317-6116-BB46-5A59-4A5D22FA3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501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(f=23.808)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5D89CB-AF20-7FC9-2E07-EB78ECC5F37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5F042630-33AD-AC91-2026-870363C5D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2425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(f=24.114)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7FF6A-C294-84AA-181F-B015AB4A415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8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3DA3B481-197E-654F-9142-F0DB2AF50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ABE07F-3879-7C0C-A260-57F4D909EF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9" y="963613"/>
            <a:ext cx="77832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6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93FAA712-B1E3-D935-A9C8-6458C3A74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95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1D Results\Z Matrix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79FBDF-EFAA-93C7-7740-52CC04055DB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879475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3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C28D765-B958-4394-B535-8B6CDDCC7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4349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(f=24.114)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BC2B51-98BD-C00F-3F7A-1DF4588842B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BD2C297C-BA23-E4A1-E42B-092F4D75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4766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(f=24.114)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DAD14B-AB72-8BD8-122E-D9B5DA15EB1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E7357019-5D21-06B8-A55A-FC5EE039A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4766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(f=24.114)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4BCB88-8C8A-F83A-08C1-37291B6E91C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6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2D14DC7B-3863-6486-65DD-E5D01A88B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DCFFD2-F297-A54F-493D-F6C251130B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1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4E401C8-4D9F-051C-59B5-87E3478F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95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1D Results\Z Matrix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6A6E7C-78C1-F4FD-9FE8-B23EF087D74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0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2A2F3B6B-C7D1-201B-9DD4-F2FDFD7E0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0948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R = 1.8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506F57-4F20-C094-7633-6730C1FE00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2065184A-F71A-2696-5B15-D34D52037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488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(f=24.352)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65DE07-3875-7000-D696-938C3385233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85762"/>
      </p:ext>
    </p:extLst>
  </p:cSld>
  <p:clrMapOvr>
    <a:masterClrMapping/>
  </p:clrMapOvr>
</p:sld>
</file>

<file path=ppt/theme/theme1.xml><?xml version="1.0" encoding="utf-8"?>
<a:theme xmlns:a="http://schemas.openxmlformats.org/drawingml/2006/main" name="CST_Templ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PPTX_Corp + Brand_Template_06_2015.pptx" id="{F2600C52-DB9A-4C10-AE98-F52812B72B4A}" vid="{FAE75A1B-07B7-44EE-BD51-20312090F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39D1E8-798D-451F-AD0A-603F96FDC9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7FC097-0634-40C1-B149-BBE9D764D84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CCC44D3-4338-419F-BCC1-B3C027A73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CST_Joins_Simulia_Template_non_confidential</Template>
  <TotalTime>22</TotalTime>
  <Words>215</Words>
  <Application>Microsoft Office PowerPoint</Application>
  <PresentationFormat>全屏显示(16:9)</PresentationFormat>
  <Paragraphs>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Calibri</vt:lpstr>
      <vt:lpstr>Wingdings 3</vt:lpstr>
      <vt:lpstr>CST_Template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title</dc:title>
  <dc:creator>Ulrich Becker</dc:creator>
  <cp:lastModifiedBy>Wanqing Shao</cp:lastModifiedBy>
  <cp:revision>16</cp:revision>
  <cp:lastPrinted>2013-06-27T08:50:33Z</cp:lastPrinted>
  <dcterms:created xsi:type="dcterms:W3CDTF">2017-10-02T14:25:31Z</dcterms:created>
  <dcterms:modified xsi:type="dcterms:W3CDTF">2024-12-13T05:07:32Z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