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5143500" type="screen16x9"/>
  <p:notesSz cx="6805613" cy="9944100"/>
  <p:defaultTextStyle>
    <a:defPPr>
      <a:defRPr lang="en-US"/>
    </a:defPPr>
    <a:lvl1pPr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1pPr>
    <a:lvl2pPr marL="438150" indent="19050"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2pPr>
    <a:lvl3pPr marL="877888" indent="36513"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3pPr>
    <a:lvl4pPr marL="1317625" indent="53975"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4pPr>
    <a:lvl5pPr marL="1757363" indent="71438"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71">
          <p15:clr>
            <a:srgbClr val="A4A3A4"/>
          </p15:clr>
        </p15:guide>
        <p15:guide id="2" orient="horz" pos="2783">
          <p15:clr>
            <a:srgbClr val="A4A3A4"/>
          </p15:clr>
        </p15:guide>
        <p15:guide id="3" pos="53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A9"/>
    <a:srgbClr val="005386"/>
    <a:srgbClr val="5B7F95"/>
    <a:srgbClr val="003300"/>
    <a:srgbClr val="F37021"/>
    <a:srgbClr val="EFD921"/>
    <a:srgbClr val="2C87CB"/>
    <a:srgbClr val="3BACFF"/>
    <a:srgbClr val="1FE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268" autoAdjust="0"/>
    <p:restoredTop sz="96959" autoAdjust="0"/>
  </p:normalViewPr>
  <p:slideViewPr>
    <p:cSldViewPr snapToGrid="0">
      <p:cViewPr>
        <p:scale>
          <a:sx n="100" d="100"/>
          <a:sy n="100" d="100"/>
        </p:scale>
        <p:origin x="-504" y="352"/>
      </p:cViewPr>
      <p:guideLst>
        <p:guide orient="horz" pos="771"/>
        <p:guide orient="horz" pos="2783"/>
        <p:guide pos="53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qing Shao" userId="9ead3f2541bcef24" providerId="LiveId" clId="{72188E2C-C3A1-45F3-8BDF-5C18265D0C5A}"/>
    <pc:docChg chg="modSld">
      <pc:chgData name="Wanqing Shao" userId="9ead3f2541bcef24" providerId="LiveId" clId="{72188E2C-C3A1-45F3-8BDF-5C18265D0C5A}" dt="2024-12-13T04:02:25.553" v="0" actId="1076"/>
      <pc:docMkLst>
        <pc:docMk/>
      </pc:docMkLst>
      <pc:sldChg chg="modSp mod">
        <pc:chgData name="Wanqing Shao" userId="9ead3f2541bcef24" providerId="LiveId" clId="{72188E2C-C3A1-45F3-8BDF-5C18265D0C5A}" dt="2024-12-13T04:02:25.553" v="0" actId="1076"/>
        <pc:sldMkLst>
          <pc:docMk/>
          <pc:sldMk cId="4023829206" sldId="256"/>
        </pc:sldMkLst>
        <pc:picChg chg="mod">
          <ac:chgData name="Wanqing Shao" userId="9ead3f2541bcef24" providerId="LiveId" clId="{72188E2C-C3A1-45F3-8BDF-5C18265D0C5A}" dt="2024-12-13T04:02:25.553" v="0" actId="1076"/>
          <ac:picMkLst>
            <pc:docMk/>
            <pc:sldMk cId="4023829206" sldId="256"/>
            <ac:picMk id="4" creationId="{AF4EB086-D6B3-D379-93C4-2CAF00F5CFC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D1BB532-FCDE-41DC-8EDE-B4D6CD28A0AE}" type="datetimeFigureOut">
              <a:rPr lang="en-US"/>
              <a:pPr>
                <a:defRPr/>
              </a:pPr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wrap="square" lIns="94064" tIns="47032" rIns="94064" bIns="4703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CF14844-8D1D-4D42-85EE-6EED570A4D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A7CD70C-59A6-4453-A6A0-5737DBE47794}" type="datetimeFigureOut">
              <a:rPr lang="en-US"/>
              <a:pPr>
                <a:defRPr/>
              </a:pPr>
              <a:t>12/13/2024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27813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64" tIns="47032" rIns="94064" bIns="4703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4064" tIns="47032" rIns="94064" bIns="47032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wrap="square" lIns="94064" tIns="47032" rIns="94064" bIns="4703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0C322AB-625D-482C-BFE9-90D83AA48DD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38150"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77888"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17625"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57363"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197879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37455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077031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16607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88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/>
          <p:cNvSpPr txBox="1">
            <a:spLocks/>
          </p:cNvSpPr>
          <p:nvPr/>
        </p:nvSpPr>
        <p:spPr>
          <a:xfrm>
            <a:off x="57150" y="4718843"/>
            <a:ext cx="395288" cy="360363"/>
          </a:xfrm>
          <a:prstGeom prst="rect">
            <a:avLst/>
          </a:prstGeom>
        </p:spPr>
        <p:txBody>
          <a:bodyPr lIns="87916" tIns="43957" rIns="87916" bIns="43957" anchor="ctr"/>
          <a:lstStyle/>
          <a:p>
            <a:pPr algn="ctr"/>
            <a:fld id="{2D7C0946-14A2-4381-ADBF-64BE5D667720}" type="slidenum">
              <a:rPr lang="en-US" altLang="en-US" sz="900">
                <a:latin typeface="Arial" panose="020B0604020202020204" pitchFamily="34" charset="0"/>
              </a:rPr>
              <a:pPr algn="ctr"/>
              <a:t>‹#›</a:t>
            </a:fld>
            <a:endParaRPr lang="en-US" altLang="en-US" sz="900" dirty="0">
              <a:latin typeface="Arial" panose="020B0604020202020204" pitchFamily="34" charset="0"/>
            </a:endParaRPr>
          </a:p>
        </p:txBody>
      </p:sp>
      <p:sp>
        <p:nvSpPr>
          <p:cNvPr id="1031" name="Text Box 18" hidden="1"/>
          <p:cNvSpPr txBox="1">
            <a:spLocks noChangeArrowheads="1"/>
          </p:cNvSpPr>
          <p:nvPr userDrawn="1"/>
        </p:nvSpPr>
        <p:spPr bwMode="auto">
          <a:xfrm>
            <a:off x="612775" y="334963"/>
            <a:ext cx="2451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 dirty="0" err="1"/>
              <a:t>CST_TextFrame</a:t>
            </a:r>
            <a:endParaRPr lang="en-US" altLang="de-DE" sz="3200" dirty="0"/>
          </a:p>
        </p:txBody>
      </p:sp>
      <p:sp>
        <p:nvSpPr>
          <p:cNvPr id="1032" name="Text Box 17" hidden="1"/>
          <p:cNvSpPr txBox="1">
            <a:spLocks noChangeArrowheads="1"/>
          </p:cNvSpPr>
          <p:nvPr userDrawn="1"/>
        </p:nvSpPr>
        <p:spPr bwMode="auto">
          <a:xfrm>
            <a:off x="612775" y="963613"/>
            <a:ext cx="7918450" cy="33845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63500" rIns="63500" bIns="63500" anchor="ctr" anchorCtr="1"/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de-DE" altLang="de-DE"/>
              <a:t>CST_ImageFrame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0" y="4756150"/>
            <a:ext cx="1571625" cy="2857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877888" rtl="0" eaLnBrk="0" fontAlgn="base" hangingPunct="0">
        <a:spcBef>
          <a:spcPct val="0"/>
        </a:spcBef>
        <a:spcAft>
          <a:spcPct val="0"/>
        </a:spcAft>
        <a:defRPr lang="en-US" sz="3200" kern="1200" dirty="0">
          <a:solidFill>
            <a:schemeClr val="tx1"/>
          </a:solidFill>
          <a:latin typeface="+mj-lt"/>
          <a:ea typeface="3ds Condensed"/>
          <a:cs typeface="3ds Condensed"/>
        </a:defRPr>
      </a:lvl1pPr>
      <a:lvl2pPr algn="l" defTabSz="87788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2pPr>
      <a:lvl3pPr algn="l" defTabSz="87788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3pPr>
      <a:lvl4pPr algn="l" defTabSz="87788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4pPr>
      <a:lvl5pPr algn="l" defTabSz="87788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5pPr>
      <a:lvl6pPr marL="457200" algn="l" defTabSz="877888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6pPr>
      <a:lvl7pPr marL="914400" algn="l" defTabSz="877888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7pPr>
      <a:lvl8pPr marL="1371600" algn="l" defTabSz="877888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8pPr>
      <a:lvl9pPr marL="1828800" algn="l" defTabSz="877888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9pPr>
    </p:titleStyle>
    <p:bodyStyle>
      <a:lvl1pPr marL="228600" indent="-228600" algn="l" defTabSz="877888" rtl="0" eaLnBrk="0" fontAlgn="base" hangingPunct="0">
        <a:spcBef>
          <a:spcPts val="800"/>
        </a:spcBef>
        <a:spcAft>
          <a:spcPct val="0"/>
        </a:spcAft>
        <a:buClr>
          <a:schemeClr val="tx1"/>
        </a:buClr>
        <a:buSzPct val="80000"/>
        <a:buFont typeface="Wingdings 3" panose="05040102010807070707" pitchFamily="18" charset="2"/>
        <a:buChar char="u"/>
        <a:defRPr sz="2000" kern="900">
          <a:solidFill>
            <a:schemeClr val="tx1"/>
          </a:solidFill>
          <a:latin typeface="+mn-lt"/>
          <a:ea typeface="3ds Light"/>
          <a:cs typeface="3ds Light"/>
        </a:defRPr>
      </a:lvl1pPr>
      <a:lvl2pPr marL="400050" indent="-176213" algn="l" defTabSz="877888" rtl="0" eaLnBrk="0" fontAlgn="base" hangingPunct="0">
        <a:spcBef>
          <a:spcPts val="600"/>
        </a:spcBef>
        <a:spcAft>
          <a:spcPct val="0"/>
        </a:spcAft>
        <a:buClr>
          <a:schemeClr val="tx1"/>
        </a:buClr>
        <a:buSzPct val="75000"/>
        <a:buFont typeface="Wingdings 3" panose="05040102010807070707" pitchFamily="18" charset="2"/>
        <a:buChar char="w"/>
        <a:defRPr kern="900">
          <a:solidFill>
            <a:schemeClr val="tx1"/>
          </a:solidFill>
          <a:latin typeface="+mn-lt"/>
          <a:ea typeface="3ds Light"/>
          <a:cs typeface="3ds Light"/>
        </a:defRPr>
      </a:lvl2pPr>
      <a:lvl3pPr marL="628650" indent="-158750" algn="l" defTabSz="877888" rtl="0" eaLnBrk="0" fontAlgn="base" hangingPunct="0">
        <a:spcBef>
          <a:spcPts val="400"/>
        </a:spcBef>
        <a:spcAft>
          <a:spcPct val="0"/>
        </a:spcAft>
        <a:buClr>
          <a:schemeClr val="tx1"/>
        </a:buClr>
        <a:buSzPct val="60000"/>
        <a:buFont typeface="Wingdings 3" panose="05040102010807070707" pitchFamily="18" charset="2"/>
        <a:buChar char="u"/>
        <a:defRPr sz="1600" kern="900">
          <a:solidFill>
            <a:schemeClr val="tx1"/>
          </a:solidFill>
          <a:latin typeface="+mn-lt"/>
          <a:ea typeface="3ds Light"/>
          <a:cs typeface="3ds Light"/>
        </a:defRPr>
      </a:lvl3pPr>
      <a:lvl4pPr marL="857250" indent="-179388" algn="l" defTabSz="877888" rtl="0" eaLnBrk="0" fontAlgn="base" hangingPunct="0">
        <a:spcBef>
          <a:spcPts val="400"/>
        </a:spcBef>
        <a:spcAft>
          <a:spcPct val="0"/>
        </a:spcAft>
        <a:buClr>
          <a:schemeClr val="tx1"/>
        </a:buClr>
        <a:buSzPct val="60000"/>
        <a:buFont typeface="Wingdings 3" panose="05040102010807070707" pitchFamily="18" charset="2"/>
        <a:buChar char="w"/>
        <a:defRPr sz="1400" kern="900" spc="-70">
          <a:solidFill>
            <a:schemeClr val="tx1"/>
          </a:solidFill>
          <a:latin typeface="+mn-lt"/>
          <a:ea typeface="3ds Light"/>
          <a:cs typeface="3ds Light"/>
        </a:defRPr>
      </a:lvl4pPr>
      <a:lvl5pPr marL="914400" algn="l" defTabSz="1028700" rtl="0" eaLnBrk="0" fontAlgn="base" hangingPunct="0">
        <a:spcBef>
          <a:spcPts val="3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+mn-lt"/>
          <a:ea typeface="3ds Light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AD62F8D6-AE4C-C42E-405F-6A95D3808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117019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W=4.08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4EB086-D6B3-D379-93C4-2CAF00F5CFC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96" y="969963"/>
            <a:ext cx="7477007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29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74BCCBE7-0B8C-C2BF-C58E-78744397C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646811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2D/3D Results\H-Field\h-field (f=24.048)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C072BB-1043-19F8-A46D-F09A21FD3A7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07" y="963613"/>
            <a:ext cx="6798386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6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D24D0961-E0C4-03EE-BAE3-FA303F542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209672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Farfields Gain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2569F9-770D-4B7F-EC3B-D719B8B7FAB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95" y="963613"/>
            <a:ext cx="6802610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34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5F507E58-CCF8-6750-D9FB-365E6F942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284533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Farfields Directivity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752129-DBD1-6B68-2744-081933FB5C9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95" y="963613"/>
            <a:ext cx="6802610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10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0B4CDA9F-95EC-A62E-11A3-E4ADD04DA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535242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fr-FR" altLang="de-DE" sz="3200"/>
              <a:t>2D/3D Results\Port Modes\Port1\e1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FBC898-37BA-E988-5764-264BDC5CD16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95" y="963613"/>
            <a:ext cx="6802610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68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899D7E33-E2B6-F4A8-1E3A-14799F551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372217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pl-PL" altLang="de-DE" sz="3200"/>
              <a:t>1D Results\Z Matrix\Z1,1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C46729-7D98-B8DD-281E-3E7CC24CC25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978931"/>
            <a:ext cx="7918450" cy="335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6E1A7914-AEFF-9DDB-7DC7-A81436C07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117019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W=4.20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C35F11-64C3-2333-ED8F-29E02A002FE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978931"/>
            <a:ext cx="7918450" cy="335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73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081EB0D8-F0CB-46AB-B663-0A74F4299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644888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2D/3D Results\E-Field\e-field (f=24.048)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1EFC2A-B463-379A-991F-B479FF0F918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977152"/>
            <a:ext cx="7918450" cy="335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18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8C79B50F-729E-F618-DC38-1ABD056BE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646811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2D/3D Results\H-Field\h-field (f=24.048)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C2D572-68F5-5F2F-2BA1-A311D943470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977152"/>
            <a:ext cx="7918450" cy="335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76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FFB6632A-1A94-F353-0ABC-C935A36F1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450123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Farfields\farfield (f=24.048)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7A4951-BD90-B014-22E4-9F2AFF638E6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978931"/>
            <a:ext cx="7918450" cy="335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87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7D0F443E-AF89-18B5-E6AB-42560D380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450123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Farfields\farfield (f=24.048)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FE5577-F79D-C9BA-1133-36E3DE0FE5B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978931"/>
            <a:ext cx="7918450" cy="335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8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55E8A910-6C73-B0D0-A5C8-72CC6414A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646811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2D/3D Results\H-Field\h-field (f=24.032)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46221D-400F-4FF2-C99D-B41FEB55DB0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07" y="963613"/>
            <a:ext cx="6798386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41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4F468B96-675D-6572-BFBA-A54824AEF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535242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fr-FR" altLang="de-DE" sz="3200"/>
              <a:t>2D/3D Results\Port Modes\Port1\e1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2CF7D6-88D2-C1C0-25D5-1A54EB7D2AD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977152"/>
            <a:ext cx="7918450" cy="335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55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61BE30FC-B09E-3428-9545-43A17266B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157254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Schematic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F9E312-DE1B-BCDA-3A5A-0E7076FC2D7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978931"/>
            <a:ext cx="7918450" cy="335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3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E2276C84-ACAF-9B10-2483-233287B21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644888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2D/3D Results\E-Field\e-field (f=24.032)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B78365-A7FE-0BF7-9BAC-833398C65FE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95" y="963613"/>
            <a:ext cx="6802610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4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7E788BF2-7621-CB36-4B2E-050B1918A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209672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Farfields Gain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9F1327-FF89-F517-E156-5B741A8B4F1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95" y="963613"/>
            <a:ext cx="6802610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20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5BCBFD9B-DE7A-EEC5-BB11-9C101F570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284533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Farfields Directivity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EF88DB-77F5-5BB3-D260-6A24CAA0C9D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95" y="963613"/>
            <a:ext cx="6802610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1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F92E2071-56C4-B968-40E8-40688CC87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535242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fr-FR" altLang="de-DE" sz="3200"/>
              <a:t>2D/3D Results\Port Modes\Port1\e1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8417F2-6F43-2F71-1B11-D0AFEC85434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07" y="963613"/>
            <a:ext cx="6798386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2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1211B666-F64C-8226-4231-ED3840DED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157254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Schematic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ED4615-7E54-2DB3-9978-47F9DAD0B12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978931"/>
            <a:ext cx="7918450" cy="335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9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73D772A6-C1DA-8FF2-EF68-D13262AAD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117019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W=4.00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64F7A0-487F-DA7A-EB1B-7A9ACACAD9C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95" y="963613"/>
            <a:ext cx="6802610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9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8C4C5E8B-D634-DF7F-DEC5-BA51D74DB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644888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2D/3D Results\E-Field\e-field (f=24.048)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3E324A-DBC2-4A4C-1187-7E1951FA14C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07" y="963613"/>
            <a:ext cx="6798386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31021"/>
      </p:ext>
    </p:extLst>
  </p:cSld>
  <p:clrMapOvr>
    <a:masterClrMapping/>
  </p:clrMapOvr>
</p:sld>
</file>

<file path=ppt/theme/theme1.xml><?xml version="1.0" encoding="utf-8"?>
<a:theme xmlns:a="http://schemas.openxmlformats.org/drawingml/2006/main" name="CST_Template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PPTX_Corp + Brand_Template_06_2015.pptx" id="{F2600C52-DB9A-4C10-AE98-F52812B72B4A}" vid="{FAE75A1B-07B7-44EE-BD51-20312090FF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39D1E8-798D-451F-AD0A-603F96FDC9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7FC097-0634-40C1-B149-BBE9D764D84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CCC44D3-4338-419F-BCC1-B3C027A733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CST_Joins_Simulia_Template_non_confidential</Template>
  <TotalTime>13</TotalTime>
  <Words>177</Words>
  <Application>Microsoft Office PowerPoint</Application>
  <PresentationFormat>全屏显示(16:9)</PresentationFormat>
  <Paragraphs>21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Arial</vt:lpstr>
      <vt:lpstr>Arial Narrow</vt:lpstr>
      <vt:lpstr>Calibri</vt:lpstr>
      <vt:lpstr>Wingdings 3</vt:lpstr>
      <vt:lpstr>CST_Template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CST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title</dc:title>
  <dc:creator>Ulrich Becker</dc:creator>
  <cp:lastModifiedBy>Wanqing Shao</cp:lastModifiedBy>
  <cp:revision>16</cp:revision>
  <cp:lastPrinted>2013-06-27T08:50:33Z</cp:lastPrinted>
  <dcterms:created xsi:type="dcterms:W3CDTF">2017-10-02T14:25:31Z</dcterms:created>
  <dcterms:modified xsi:type="dcterms:W3CDTF">2024-12-13T04:02:34Z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Version">
    <vt:lpwstr>1.0</vt:lpwstr>
  </property>
</Properties>
</file>