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 type="screen16x9"/>
  <p:notesSz cx="6805613" cy="9944100"/>
  <p:defaultTextStyle>
    <a:defPPr>
      <a:defRPr lang="en-US"/>
    </a:defPPr>
    <a:lvl1pPr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1pPr>
    <a:lvl2pPr marL="438150" indent="19050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2pPr>
    <a:lvl3pPr marL="877888" indent="36513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3pPr>
    <a:lvl4pPr marL="1317625" indent="53975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4pPr>
    <a:lvl5pPr marL="1757363" indent="71438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71">
          <p15:clr>
            <a:srgbClr val="A4A3A4"/>
          </p15:clr>
        </p15:guide>
        <p15:guide id="2" orient="horz" pos="2783">
          <p15:clr>
            <a:srgbClr val="A4A3A4"/>
          </p15:clr>
        </p15:guide>
        <p15:guide id="3" pos="53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A9"/>
    <a:srgbClr val="005386"/>
    <a:srgbClr val="5B7F95"/>
    <a:srgbClr val="003300"/>
    <a:srgbClr val="F37021"/>
    <a:srgbClr val="EFD921"/>
    <a:srgbClr val="2C87CB"/>
    <a:srgbClr val="3BACFF"/>
    <a:srgbClr val="1FE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538" autoAdjust="0"/>
    <p:restoredTop sz="96959" autoAdjust="0"/>
  </p:normalViewPr>
  <p:slideViewPr>
    <p:cSldViewPr snapToGrid="0">
      <p:cViewPr varScale="1">
        <p:scale>
          <a:sx n="151" d="100"/>
          <a:sy n="151" d="100"/>
        </p:scale>
        <p:origin x="144" y="420"/>
      </p:cViewPr>
      <p:guideLst>
        <p:guide orient="horz" pos="771"/>
        <p:guide orient="horz" pos="2783"/>
        <p:guide pos="53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1BB532-FCDE-41DC-8EDE-B4D6CD28A0AE}" type="datetimeFigureOut">
              <a:rPr lang="en-US"/>
              <a:pPr>
                <a:defRPr/>
              </a:pPr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wrap="square" lIns="94064" tIns="47032" rIns="94064" bIns="4703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CF14844-8D1D-4D42-85EE-6EED570A4D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A7CD70C-59A6-4453-A6A0-5737DBE47794}" type="datetimeFigureOut">
              <a:rPr lang="en-US"/>
              <a:pPr>
                <a:defRPr/>
              </a:pPr>
              <a:t>11/11/2024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27813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64" tIns="47032" rIns="94064" bIns="4703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4064" tIns="47032" rIns="94064" bIns="47032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wrap="square" lIns="94064" tIns="47032" rIns="94064" bIns="4703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0C322AB-625D-482C-BFE9-90D83AA48DD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38150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77888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17625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57363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657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/>
          <p:cNvSpPr txBox="1">
            <a:spLocks/>
          </p:cNvSpPr>
          <p:nvPr/>
        </p:nvSpPr>
        <p:spPr>
          <a:xfrm>
            <a:off x="57150" y="4718843"/>
            <a:ext cx="395288" cy="360363"/>
          </a:xfrm>
          <a:prstGeom prst="rect">
            <a:avLst/>
          </a:prstGeom>
        </p:spPr>
        <p:txBody>
          <a:bodyPr lIns="87916" tIns="43957" rIns="87916" bIns="43957" anchor="ctr"/>
          <a:lstStyle/>
          <a:p>
            <a:pPr algn="ctr"/>
            <a:fld id="{2D7C0946-14A2-4381-ADBF-64BE5D667720}" type="slidenum">
              <a:rPr lang="en-US" altLang="en-US" sz="900">
                <a:latin typeface="Arial" panose="020B0604020202020204" pitchFamily="34" charset="0"/>
              </a:rPr>
              <a:pPr algn="ctr"/>
              <a:t>‹#›</a:t>
            </a:fld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1031" name="Text Box 18" hidden="1"/>
          <p:cNvSpPr txBox="1">
            <a:spLocks noChangeArrowheads="1"/>
          </p:cNvSpPr>
          <p:nvPr userDrawn="1"/>
        </p:nvSpPr>
        <p:spPr bwMode="auto">
          <a:xfrm>
            <a:off x="612775" y="334963"/>
            <a:ext cx="2451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 dirty="0" err="1"/>
              <a:t>CST_TextFrame</a:t>
            </a:r>
            <a:endParaRPr lang="en-US" altLang="de-DE" sz="3200" dirty="0"/>
          </a:p>
        </p:txBody>
      </p:sp>
      <p:sp>
        <p:nvSpPr>
          <p:cNvPr id="1032" name="Text Box 17" hidden="1"/>
          <p:cNvSpPr txBox="1">
            <a:spLocks noChangeArrowheads="1"/>
          </p:cNvSpPr>
          <p:nvPr userDrawn="1"/>
        </p:nvSpPr>
        <p:spPr bwMode="auto">
          <a:xfrm>
            <a:off x="612775" y="963613"/>
            <a:ext cx="7918450" cy="33845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63500" rIns="63500" bIns="63500" anchor="ctr" anchorCtr="1"/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de-DE" altLang="de-DE"/>
              <a:t>CST_ImageFrame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4756150"/>
            <a:ext cx="1571625" cy="2857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877888" rtl="0" eaLnBrk="0" fontAlgn="base" hangingPunct="0">
        <a:spcBef>
          <a:spcPct val="0"/>
        </a:spcBef>
        <a:spcAft>
          <a:spcPct val="0"/>
        </a:spcAft>
        <a:defRPr lang="en-US" sz="3200" kern="1200" dirty="0">
          <a:solidFill>
            <a:schemeClr val="tx1"/>
          </a:solidFill>
          <a:latin typeface="+mj-lt"/>
          <a:ea typeface="3ds Condensed"/>
          <a:cs typeface="3ds Condensed"/>
        </a:defRPr>
      </a:lvl1pPr>
      <a:lvl2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2pPr>
      <a:lvl3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3pPr>
      <a:lvl4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4pPr>
      <a:lvl5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5pPr>
      <a:lvl6pPr marL="4572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6pPr>
      <a:lvl7pPr marL="9144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7pPr>
      <a:lvl8pPr marL="13716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8pPr>
      <a:lvl9pPr marL="18288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9pPr>
    </p:titleStyle>
    <p:bodyStyle>
      <a:lvl1pPr marL="228600" indent="-228600" algn="l" defTabSz="877888" rtl="0" eaLnBrk="0" fontAlgn="base" hangingPunct="0">
        <a:spcBef>
          <a:spcPts val="800"/>
        </a:spcBef>
        <a:spcAft>
          <a:spcPct val="0"/>
        </a:spcAft>
        <a:buClr>
          <a:schemeClr val="tx1"/>
        </a:buClr>
        <a:buSzPct val="80000"/>
        <a:buFont typeface="Wingdings 3" panose="05040102010807070707" pitchFamily="18" charset="2"/>
        <a:buChar char="u"/>
        <a:defRPr sz="2000" kern="900">
          <a:solidFill>
            <a:schemeClr val="tx1"/>
          </a:solidFill>
          <a:latin typeface="+mn-lt"/>
          <a:ea typeface="3ds Light"/>
          <a:cs typeface="3ds Light"/>
        </a:defRPr>
      </a:lvl1pPr>
      <a:lvl2pPr marL="400050" indent="-176213" algn="l" defTabSz="877888" rtl="0" eaLnBrk="0" fontAlgn="base" hangingPunct="0">
        <a:spcBef>
          <a:spcPts val="600"/>
        </a:spcBef>
        <a:spcAft>
          <a:spcPct val="0"/>
        </a:spcAft>
        <a:buClr>
          <a:schemeClr val="tx1"/>
        </a:buClr>
        <a:buSzPct val="75000"/>
        <a:buFont typeface="Wingdings 3" panose="05040102010807070707" pitchFamily="18" charset="2"/>
        <a:buChar char="w"/>
        <a:defRPr kern="900">
          <a:solidFill>
            <a:schemeClr val="tx1"/>
          </a:solidFill>
          <a:latin typeface="+mn-lt"/>
          <a:ea typeface="3ds Light"/>
          <a:cs typeface="3ds Light"/>
        </a:defRPr>
      </a:lvl2pPr>
      <a:lvl3pPr marL="628650" indent="-158750" algn="l" defTabSz="877888" rtl="0" eaLnBrk="0" fontAlgn="base" hangingPunct="0">
        <a:spcBef>
          <a:spcPts val="400"/>
        </a:spcBef>
        <a:spcAft>
          <a:spcPct val="0"/>
        </a:spcAft>
        <a:buClr>
          <a:schemeClr val="tx1"/>
        </a:buClr>
        <a:buSzPct val="60000"/>
        <a:buFont typeface="Wingdings 3" panose="05040102010807070707" pitchFamily="18" charset="2"/>
        <a:buChar char="u"/>
        <a:defRPr sz="1600" kern="900">
          <a:solidFill>
            <a:schemeClr val="tx1"/>
          </a:solidFill>
          <a:latin typeface="+mn-lt"/>
          <a:ea typeface="3ds Light"/>
          <a:cs typeface="3ds Light"/>
        </a:defRPr>
      </a:lvl3pPr>
      <a:lvl4pPr marL="857250" indent="-179388" algn="l" defTabSz="877888" rtl="0" eaLnBrk="0" fontAlgn="base" hangingPunct="0">
        <a:spcBef>
          <a:spcPts val="400"/>
        </a:spcBef>
        <a:spcAft>
          <a:spcPct val="0"/>
        </a:spcAft>
        <a:buClr>
          <a:schemeClr val="tx1"/>
        </a:buClr>
        <a:buSzPct val="60000"/>
        <a:buFont typeface="Wingdings 3" panose="05040102010807070707" pitchFamily="18" charset="2"/>
        <a:buChar char="w"/>
        <a:defRPr sz="1400" kern="900" spc="-70">
          <a:solidFill>
            <a:schemeClr val="tx1"/>
          </a:solidFill>
          <a:latin typeface="+mn-lt"/>
          <a:ea typeface="3ds Light"/>
          <a:cs typeface="3ds Light"/>
        </a:defRPr>
      </a:lvl4pPr>
      <a:lvl5pPr marL="914400" algn="l" defTabSz="1028700" rtl="0" eaLnBrk="0" fontAlgn="base" hangingPunct="0">
        <a:spcBef>
          <a:spcPts val="3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+mn-lt"/>
          <a:ea typeface="3ds Light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24594A75-02F8-B34E-E2BD-3D2323297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572913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f_min and Bandwitdh in -10dB &amp; -6 Db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5C0854-C862-EBB1-95CB-DF1818B750F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316502"/>
            <a:ext cx="7918450" cy="267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9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CDF83188-2153-7B8D-AD23-0FBB95D61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538769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pt-BR" altLang="de-DE" sz="3200"/>
              <a:t>f_R (R=50 Ohms)&amp; f_X (X=0 Ohms)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3B1E16-39D5-3429-48EF-3377D54199A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316502"/>
            <a:ext cx="7918450" cy="267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6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E2D3BBC2-F47C-88C5-3D70-BD2E07B9A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43136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Farfields\farfield (f=1.269)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170838-DB96-D04D-86CB-0938CA403C6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323611"/>
            <a:ext cx="7918450" cy="266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2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2D20F575-CEE9-F83C-9262-C5904E412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626132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2D/3D Results\E-Field\e-field (f=1.269)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C9F798-7229-7D71-0EC7-3233EE816B1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046949"/>
            <a:ext cx="7918450" cy="321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8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F68EC780-F211-E03A-9137-7D82E0C07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628056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2D/3D Results\H-Field\h-field (f=1.269)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ABFFC3-9EBF-BCE7-7137-7CB3C562488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323611"/>
            <a:ext cx="7918450" cy="266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8B99021C-BBBB-5A5D-4F91-97CDD136C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365805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Farfields\farfield (f=2)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98DE63-F1DB-21D0-9267-2B4EEB5C2E0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323611"/>
            <a:ext cx="7918450" cy="266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5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11CA6E00-7DF8-0E58-8B98-66BF125C8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56057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2D/3D Results\E-Field\e-field (f=2)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520856-93E2-72CF-B3C4-8EFE7500121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323611"/>
            <a:ext cx="7918450" cy="266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AD708441-E800-2B81-BED9-737671992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56249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2D/3D Results\H-Field\h-field (f=2)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D69D1B-E1E7-762C-507E-CD40AB4B026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323611"/>
            <a:ext cx="7918450" cy="266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28466"/>
      </p:ext>
    </p:extLst>
  </p:cSld>
  <p:clrMapOvr>
    <a:masterClrMapping/>
  </p:clrMapOvr>
</p:sld>
</file>

<file path=ppt/theme/theme1.xml><?xml version="1.0" encoding="utf-8"?>
<a:theme xmlns:a="http://schemas.openxmlformats.org/drawingml/2006/main" name="CST_Template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PPTX_Corp + Brand_Template_06_2015.pptx" id="{F2600C52-DB9A-4C10-AE98-F52812B72B4A}" vid="{FAE75A1B-07B7-44EE-BD51-20312090FF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39D1E8-798D-451F-AD0A-603F96FDC9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CC44D3-4338-419F-BCC1-B3C027A733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87FC097-0634-40C1-B149-BBE9D764D84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CST_Joins_Simulia_Template_non_confidential</Template>
  <TotalTime>0</TotalTime>
  <Words>116</Words>
  <Application>Microsoft Office PowerPoint</Application>
  <PresentationFormat>全屏显示(16:9)</PresentationFormat>
  <Paragraphs>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Calibri</vt:lpstr>
      <vt:lpstr>Wingdings 3</vt:lpstr>
      <vt:lpstr>CST_Template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CST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title</dc:title>
  <dc:creator>Ulrich Becker</dc:creator>
  <cp:lastModifiedBy>Wanqing Shao</cp:lastModifiedBy>
  <cp:revision>16</cp:revision>
  <cp:lastPrinted>2013-06-27T08:50:33Z</cp:lastPrinted>
  <dcterms:created xsi:type="dcterms:W3CDTF">2017-10-02T14:25:31Z</dcterms:created>
  <dcterms:modified xsi:type="dcterms:W3CDTF">2024-11-11T04:54:36Z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1.0</vt:lpwstr>
  </property>
</Properties>
</file>