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1"/>
  </p:notesMasterIdLst>
  <p:handoutMasterIdLst>
    <p:handoutMasterId r:id="rId12"/>
  </p:handoutMasterIdLst>
  <p:sldIdLst>
    <p:sldId id="256" r:id="rId5"/>
    <p:sldId id="257" r:id="rId6"/>
    <p:sldId id="258" r:id="rId7"/>
    <p:sldId id="259" r:id="rId8"/>
    <p:sldId id="260" r:id="rId9"/>
    <p:sldId id="261" r:id="rId10"/>
  </p:sldIdLst>
  <p:sldSz cx="9144000" cy="5143500" type="screen16x9"/>
  <p:notesSz cx="6805613" cy="9944100"/>
  <p:defaultTextStyle>
    <a:defPPr>
      <a:defRPr lang="en-US"/>
    </a:defPPr>
    <a:lvl1pPr algn="l" defTabSz="877888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 Narrow" panose="020B0606020202030204" pitchFamily="34" charset="0"/>
        <a:ea typeface="+mn-ea"/>
        <a:cs typeface="Arial" panose="020B0604020202020204" pitchFamily="34" charset="0"/>
      </a:defRPr>
    </a:lvl1pPr>
    <a:lvl2pPr marL="438150" indent="19050" algn="l" defTabSz="877888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 Narrow" panose="020B0606020202030204" pitchFamily="34" charset="0"/>
        <a:ea typeface="+mn-ea"/>
        <a:cs typeface="Arial" panose="020B0604020202020204" pitchFamily="34" charset="0"/>
      </a:defRPr>
    </a:lvl2pPr>
    <a:lvl3pPr marL="877888" indent="36513" algn="l" defTabSz="877888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 Narrow" panose="020B0606020202030204" pitchFamily="34" charset="0"/>
        <a:ea typeface="+mn-ea"/>
        <a:cs typeface="Arial" panose="020B0604020202020204" pitchFamily="34" charset="0"/>
      </a:defRPr>
    </a:lvl3pPr>
    <a:lvl4pPr marL="1317625" indent="53975" algn="l" defTabSz="877888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 Narrow" panose="020B0606020202030204" pitchFamily="34" charset="0"/>
        <a:ea typeface="+mn-ea"/>
        <a:cs typeface="Arial" panose="020B0604020202020204" pitchFamily="34" charset="0"/>
      </a:defRPr>
    </a:lvl4pPr>
    <a:lvl5pPr marL="1757363" indent="71438" algn="l" defTabSz="877888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 Narrow" panose="020B0606020202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700" kern="1200">
        <a:solidFill>
          <a:schemeClr val="tx1"/>
        </a:solidFill>
        <a:latin typeface="Arial Narrow" panose="020B0606020202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1700" kern="1200">
        <a:solidFill>
          <a:schemeClr val="tx1"/>
        </a:solidFill>
        <a:latin typeface="Arial Narrow" panose="020B0606020202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1700" kern="1200">
        <a:solidFill>
          <a:schemeClr val="tx1"/>
        </a:solidFill>
        <a:latin typeface="Arial Narrow" panose="020B0606020202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1700" kern="1200">
        <a:solidFill>
          <a:schemeClr val="tx1"/>
        </a:solidFill>
        <a:latin typeface="Arial Narrow" panose="020B0606020202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771">
          <p15:clr>
            <a:srgbClr val="A4A3A4"/>
          </p15:clr>
        </p15:guide>
        <p15:guide id="2" orient="horz" pos="2783">
          <p15:clr>
            <a:srgbClr val="A4A3A4"/>
          </p15:clr>
        </p15:guide>
        <p15:guide id="3" pos="537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2A9"/>
    <a:srgbClr val="005386"/>
    <a:srgbClr val="5B7F95"/>
    <a:srgbClr val="003300"/>
    <a:srgbClr val="F37021"/>
    <a:srgbClr val="EFD921"/>
    <a:srgbClr val="2C87CB"/>
    <a:srgbClr val="3BACFF"/>
    <a:srgbClr val="1FE4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2538" autoAdjust="0"/>
    <p:restoredTop sz="96959" autoAdjust="0"/>
  </p:normalViewPr>
  <p:slideViewPr>
    <p:cSldViewPr snapToGrid="0">
      <p:cViewPr varScale="1">
        <p:scale>
          <a:sx n="151" d="100"/>
          <a:sy n="151" d="100"/>
        </p:scale>
        <p:origin x="144" y="420"/>
      </p:cViewPr>
      <p:guideLst>
        <p:guide orient="horz" pos="771"/>
        <p:guide orient="horz" pos="2783"/>
        <p:guide pos="537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4064" tIns="47032" rIns="94064" bIns="47032" rtlCol="0"/>
          <a:lstStyle>
            <a:lvl1pPr algn="l" defTabSz="879152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4450" y="0"/>
            <a:ext cx="2949575" cy="496888"/>
          </a:xfrm>
          <a:prstGeom prst="rect">
            <a:avLst/>
          </a:prstGeom>
        </p:spPr>
        <p:txBody>
          <a:bodyPr vert="horz" lIns="94064" tIns="47032" rIns="94064" bIns="47032" rtlCol="0"/>
          <a:lstStyle>
            <a:lvl1pPr algn="r" defTabSz="879152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D1BB532-FCDE-41DC-8EDE-B4D6CD28A0AE}" type="datetimeFigureOut">
              <a:rPr lang="en-US"/>
              <a:pPr>
                <a:defRPr/>
              </a:pPr>
              <a:t>12/12/2024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5625"/>
            <a:ext cx="2949575" cy="496888"/>
          </a:xfrm>
          <a:prstGeom prst="rect">
            <a:avLst/>
          </a:prstGeom>
        </p:spPr>
        <p:txBody>
          <a:bodyPr vert="horz" lIns="94064" tIns="47032" rIns="94064" bIns="47032" rtlCol="0" anchor="b"/>
          <a:lstStyle>
            <a:lvl1pPr algn="l" defTabSz="879152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4450" y="9445625"/>
            <a:ext cx="2949575" cy="496888"/>
          </a:xfrm>
          <a:prstGeom prst="rect">
            <a:avLst/>
          </a:prstGeom>
        </p:spPr>
        <p:txBody>
          <a:bodyPr vert="horz" wrap="square" lIns="94064" tIns="47032" rIns="94064" bIns="47032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ECF14844-8D1D-4D42-85EE-6EED570A4D8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4064" tIns="47032" rIns="94064" bIns="47032" rtlCol="0"/>
          <a:lstStyle>
            <a:lvl1pPr algn="l" defTabSz="879152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450" y="0"/>
            <a:ext cx="2949575" cy="496888"/>
          </a:xfrm>
          <a:prstGeom prst="rect">
            <a:avLst/>
          </a:prstGeom>
        </p:spPr>
        <p:txBody>
          <a:bodyPr vert="horz" lIns="94064" tIns="47032" rIns="94064" bIns="47032" rtlCol="0"/>
          <a:lstStyle>
            <a:lvl1pPr algn="r" defTabSz="879152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FA7CD70C-59A6-4453-A6A0-5737DBE47794}" type="datetimeFigureOut">
              <a:rPr lang="en-US"/>
              <a:pPr>
                <a:defRPr/>
              </a:pPr>
              <a:t>12/12/2024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4538"/>
            <a:ext cx="6627813" cy="37290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064" tIns="47032" rIns="94064" bIns="47032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1038" y="4722813"/>
            <a:ext cx="5443537" cy="4475162"/>
          </a:xfrm>
          <a:prstGeom prst="rect">
            <a:avLst/>
          </a:prstGeom>
        </p:spPr>
        <p:txBody>
          <a:bodyPr vert="horz" lIns="94064" tIns="47032" rIns="94064" bIns="47032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5625"/>
            <a:ext cx="2949575" cy="496888"/>
          </a:xfrm>
          <a:prstGeom prst="rect">
            <a:avLst/>
          </a:prstGeom>
        </p:spPr>
        <p:txBody>
          <a:bodyPr vert="horz" lIns="94064" tIns="47032" rIns="94064" bIns="47032" rtlCol="0" anchor="b"/>
          <a:lstStyle>
            <a:lvl1pPr algn="l" defTabSz="879152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4450" y="9445625"/>
            <a:ext cx="2949575" cy="496888"/>
          </a:xfrm>
          <a:prstGeom prst="rect">
            <a:avLst/>
          </a:prstGeom>
        </p:spPr>
        <p:txBody>
          <a:bodyPr vert="horz" wrap="square" lIns="94064" tIns="47032" rIns="94064" bIns="47032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10C322AB-625D-482C-BFE9-90D83AA48DD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877888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38150" algn="l" defTabSz="877888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877888" algn="l" defTabSz="877888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17625" algn="l" defTabSz="877888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757363" algn="l" defTabSz="877888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197879" algn="l" defTabSz="87915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637455" algn="l" defTabSz="87915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077031" algn="l" defTabSz="87915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516607" algn="l" defTabSz="87915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142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pace réservé du numéro de diapositive 5"/>
          <p:cNvSpPr txBox="1">
            <a:spLocks/>
          </p:cNvSpPr>
          <p:nvPr/>
        </p:nvSpPr>
        <p:spPr>
          <a:xfrm>
            <a:off x="57150" y="4718843"/>
            <a:ext cx="395288" cy="360363"/>
          </a:xfrm>
          <a:prstGeom prst="rect">
            <a:avLst/>
          </a:prstGeom>
        </p:spPr>
        <p:txBody>
          <a:bodyPr lIns="87916" tIns="43957" rIns="87916" bIns="43957" anchor="ctr"/>
          <a:lstStyle/>
          <a:p>
            <a:pPr algn="ctr"/>
            <a:fld id="{2D7C0946-14A2-4381-ADBF-64BE5D667720}" type="slidenum">
              <a:rPr lang="en-US" altLang="en-US" sz="900">
                <a:latin typeface="Arial" panose="020B0604020202020204" pitchFamily="34" charset="0"/>
              </a:rPr>
              <a:pPr algn="ctr"/>
              <a:t>‹#›</a:t>
            </a:fld>
            <a:endParaRPr lang="en-US" altLang="en-US" sz="900" dirty="0">
              <a:latin typeface="Arial" panose="020B0604020202020204" pitchFamily="34" charset="0"/>
            </a:endParaRPr>
          </a:p>
        </p:txBody>
      </p:sp>
      <p:sp>
        <p:nvSpPr>
          <p:cNvPr id="1031" name="Text Box 18" hidden="1"/>
          <p:cNvSpPr txBox="1">
            <a:spLocks noChangeArrowheads="1"/>
          </p:cNvSpPr>
          <p:nvPr userDrawn="1"/>
        </p:nvSpPr>
        <p:spPr bwMode="auto">
          <a:xfrm>
            <a:off x="612775" y="334963"/>
            <a:ext cx="24511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b">
            <a:spAutoFit/>
          </a:bodyPr>
          <a:lstStyle>
            <a:lvl1pPr>
              <a:defRPr sz="17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>
              <a:defRPr/>
            </a:pPr>
            <a:r>
              <a:rPr lang="en-US" altLang="de-DE" sz="3200" dirty="0" err="1"/>
              <a:t>CST_TextFrame</a:t>
            </a:r>
            <a:endParaRPr lang="en-US" altLang="de-DE" sz="3200" dirty="0"/>
          </a:p>
        </p:txBody>
      </p:sp>
      <p:sp>
        <p:nvSpPr>
          <p:cNvPr id="1032" name="Text Box 17" hidden="1"/>
          <p:cNvSpPr txBox="1">
            <a:spLocks noChangeArrowheads="1"/>
          </p:cNvSpPr>
          <p:nvPr userDrawn="1"/>
        </p:nvSpPr>
        <p:spPr bwMode="auto">
          <a:xfrm>
            <a:off x="612775" y="963613"/>
            <a:ext cx="7918450" cy="3384550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63500" rIns="63500" bIns="63500" anchor="ctr" anchorCtr="1"/>
          <a:lstStyle>
            <a:lvl1pPr>
              <a:defRPr sz="17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>
              <a:defRPr/>
            </a:pPr>
            <a:r>
              <a:rPr lang="de-DE" altLang="de-DE"/>
              <a:t>CST_ImageFrame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9600" y="4756150"/>
            <a:ext cx="1571625" cy="28575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877888" rtl="0" eaLnBrk="0" fontAlgn="base" hangingPunct="0">
        <a:spcBef>
          <a:spcPct val="0"/>
        </a:spcBef>
        <a:spcAft>
          <a:spcPct val="0"/>
        </a:spcAft>
        <a:defRPr lang="en-US" sz="3200" kern="1200" dirty="0">
          <a:solidFill>
            <a:schemeClr val="tx1"/>
          </a:solidFill>
          <a:latin typeface="+mj-lt"/>
          <a:ea typeface="3ds Condensed"/>
          <a:cs typeface="3ds Condensed"/>
        </a:defRPr>
      </a:lvl1pPr>
      <a:lvl2pPr algn="l" defTabSz="877888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Narrow" pitchFamily="34" charset="0"/>
          <a:ea typeface="3ds Condensed"/>
          <a:cs typeface="3ds Condensed"/>
        </a:defRPr>
      </a:lvl2pPr>
      <a:lvl3pPr algn="l" defTabSz="877888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Narrow" pitchFamily="34" charset="0"/>
          <a:ea typeface="3ds Condensed"/>
          <a:cs typeface="3ds Condensed"/>
        </a:defRPr>
      </a:lvl3pPr>
      <a:lvl4pPr algn="l" defTabSz="877888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Narrow" pitchFamily="34" charset="0"/>
          <a:ea typeface="3ds Condensed"/>
          <a:cs typeface="3ds Condensed"/>
        </a:defRPr>
      </a:lvl4pPr>
      <a:lvl5pPr algn="l" defTabSz="877888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Narrow" pitchFamily="34" charset="0"/>
          <a:ea typeface="3ds Condensed"/>
          <a:cs typeface="3ds Condensed"/>
        </a:defRPr>
      </a:lvl5pPr>
      <a:lvl6pPr marL="457200" algn="l" defTabSz="877888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Narrow" pitchFamily="34" charset="0"/>
          <a:ea typeface="3ds Condensed"/>
          <a:cs typeface="3ds Condensed"/>
        </a:defRPr>
      </a:lvl6pPr>
      <a:lvl7pPr marL="914400" algn="l" defTabSz="877888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Narrow" pitchFamily="34" charset="0"/>
          <a:ea typeface="3ds Condensed"/>
          <a:cs typeface="3ds Condensed"/>
        </a:defRPr>
      </a:lvl7pPr>
      <a:lvl8pPr marL="1371600" algn="l" defTabSz="877888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Narrow" pitchFamily="34" charset="0"/>
          <a:ea typeface="3ds Condensed"/>
          <a:cs typeface="3ds Condensed"/>
        </a:defRPr>
      </a:lvl8pPr>
      <a:lvl9pPr marL="1828800" algn="l" defTabSz="877888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Narrow" pitchFamily="34" charset="0"/>
          <a:ea typeface="3ds Condensed"/>
          <a:cs typeface="3ds Condensed"/>
        </a:defRPr>
      </a:lvl9pPr>
    </p:titleStyle>
    <p:bodyStyle>
      <a:lvl1pPr marL="228600" indent="-228600" algn="l" defTabSz="877888" rtl="0" eaLnBrk="0" fontAlgn="base" hangingPunct="0">
        <a:spcBef>
          <a:spcPts val="800"/>
        </a:spcBef>
        <a:spcAft>
          <a:spcPct val="0"/>
        </a:spcAft>
        <a:buClr>
          <a:schemeClr val="tx1"/>
        </a:buClr>
        <a:buSzPct val="80000"/>
        <a:buFont typeface="Wingdings 3" panose="05040102010807070707" pitchFamily="18" charset="2"/>
        <a:buChar char="u"/>
        <a:defRPr sz="2000" kern="900">
          <a:solidFill>
            <a:schemeClr val="tx1"/>
          </a:solidFill>
          <a:latin typeface="+mn-lt"/>
          <a:ea typeface="3ds Light"/>
          <a:cs typeface="3ds Light"/>
        </a:defRPr>
      </a:lvl1pPr>
      <a:lvl2pPr marL="400050" indent="-176213" algn="l" defTabSz="877888" rtl="0" eaLnBrk="0" fontAlgn="base" hangingPunct="0">
        <a:spcBef>
          <a:spcPts val="600"/>
        </a:spcBef>
        <a:spcAft>
          <a:spcPct val="0"/>
        </a:spcAft>
        <a:buClr>
          <a:schemeClr val="tx1"/>
        </a:buClr>
        <a:buSzPct val="75000"/>
        <a:buFont typeface="Wingdings 3" panose="05040102010807070707" pitchFamily="18" charset="2"/>
        <a:buChar char="w"/>
        <a:defRPr kern="900">
          <a:solidFill>
            <a:schemeClr val="tx1"/>
          </a:solidFill>
          <a:latin typeface="+mn-lt"/>
          <a:ea typeface="3ds Light"/>
          <a:cs typeface="3ds Light"/>
        </a:defRPr>
      </a:lvl2pPr>
      <a:lvl3pPr marL="628650" indent="-158750" algn="l" defTabSz="877888" rtl="0" eaLnBrk="0" fontAlgn="base" hangingPunct="0">
        <a:spcBef>
          <a:spcPts val="400"/>
        </a:spcBef>
        <a:spcAft>
          <a:spcPct val="0"/>
        </a:spcAft>
        <a:buClr>
          <a:schemeClr val="tx1"/>
        </a:buClr>
        <a:buSzPct val="60000"/>
        <a:buFont typeface="Wingdings 3" panose="05040102010807070707" pitchFamily="18" charset="2"/>
        <a:buChar char="u"/>
        <a:defRPr sz="1600" kern="900">
          <a:solidFill>
            <a:schemeClr val="tx1"/>
          </a:solidFill>
          <a:latin typeface="+mn-lt"/>
          <a:ea typeface="3ds Light"/>
          <a:cs typeface="3ds Light"/>
        </a:defRPr>
      </a:lvl3pPr>
      <a:lvl4pPr marL="857250" indent="-179388" algn="l" defTabSz="877888" rtl="0" eaLnBrk="0" fontAlgn="base" hangingPunct="0">
        <a:spcBef>
          <a:spcPts val="400"/>
        </a:spcBef>
        <a:spcAft>
          <a:spcPct val="0"/>
        </a:spcAft>
        <a:buClr>
          <a:schemeClr val="tx1"/>
        </a:buClr>
        <a:buSzPct val="60000"/>
        <a:buFont typeface="Wingdings 3" panose="05040102010807070707" pitchFamily="18" charset="2"/>
        <a:buChar char="w"/>
        <a:defRPr sz="1400" kern="900" spc="-70">
          <a:solidFill>
            <a:schemeClr val="tx1"/>
          </a:solidFill>
          <a:latin typeface="+mn-lt"/>
          <a:ea typeface="3ds Light"/>
          <a:cs typeface="3ds Light"/>
        </a:defRPr>
      </a:lvl4pPr>
      <a:lvl5pPr marL="914400" algn="l" defTabSz="1028700" rtl="0" eaLnBrk="0" fontAlgn="base" hangingPunct="0">
        <a:spcBef>
          <a:spcPts val="300"/>
        </a:spcBef>
        <a:spcAft>
          <a:spcPct val="0"/>
        </a:spcAft>
        <a:buFont typeface="Arial" panose="020B0604020202020204" pitchFamily="34" charset="0"/>
        <a:defRPr sz="1200" kern="1200">
          <a:solidFill>
            <a:schemeClr val="tx1"/>
          </a:solidFill>
          <a:latin typeface="+mn-lt"/>
          <a:ea typeface="3ds Light"/>
          <a:cs typeface="3ds Light"/>
        </a:defRPr>
      </a:lvl5pPr>
      <a:lvl6pPr marL="2417668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857243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296819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736395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9576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79152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18728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58303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97879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637455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77031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516607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8">
            <a:extLst>
              <a:ext uri="{FF2B5EF4-FFF2-40B4-BE49-F238E27FC236}">
                <a16:creationId xmlns:a16="http://schemas.microsoft.com/office/drawing/2014/main" id="{04049ADE-F0C6-B9B9-78CD-E28398DC14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75" y="334645"/>
            <a:ext cx="460382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b">
            <a:spAutoFit/>
          </a:bodyPr>
          <a:lstStyle>
            <a:lvl1pPr>
              <a:defRPr sz="17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>
              <a:defRPr/>
            </a:pPr>
            <a:r>
              <a:rPr lang="en-US" altLang="de-DE" sz="3200"/>
              <a:t>1D Results\S-Parameters\S1,1</a:t>
            </a:r>
            <a:endParaRPr lang="en-US" altLang="de-DE" sz="32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8D73B89-39B8-07C6-5EF5-4EE073B04E8C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496" y="963613"/>
            <a:ext cx="7477007" cy="338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897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8">
            <a:extLst>
              <a:ext uri="{FF2B5EF4-FFF2-40B4-BE49-F238E27FC236}">
                <a16:creationId xmlns:a16="http://schemas.microsoft.com/office/drawing/2014/main" id="{23EA3320-55DC-EBD7-EFDF-F7B47AC057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75" y="334645"/>
            <a:ext cx="6468117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b">
            <a:spAutoFit/>
          </a:bodyPr>
          <a:lstStyle>
            <a:lvl1pPr>
              <a:defRPr sz="17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>
              <a:defRPr/>
            </a:pPr>
            <a:r>
              <a:rPr lang="en-US" altLang="de-DE" sz="3200"/>
              <a:t>2D/3D Results\H-Field\h-field (f=24.032) [1]</a:t>
            </a:r>
            <a:endParaRPr lang="en-US" altLang="de-DE" sz="32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063C82C-9FFB-30D2-8CEA-E7C51A311B76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807" y="963613"/>
            <a:ext cx="6798386" cy="338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466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8">
            <a:extLst>
              <a:ext uri="{FF2B5EF4-FFF2-40B4-BE49-F238E27FC236}">
                <a16:creationId xmlns:a16="http://schemas.microsoft.com/office/drawing/2014/main" id="{9E6F53E2-723B-556F-A4B3-2B09C035E7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75" y="334645"/>
            <a:ext cx="6448881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b">
            <a:spAutoFit/>
          </a:bodyPr>
          <a:lstStyle>
            <a:lvl1pPr>
              <a:defRPr sz="17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>
              <a:defRPr/>
            </a:pPr>
            <a:r>
              <a:rPr lang="en-US" altLang="de-DE" sz="3200"/>
              <a:t>2D/3D Results\E-Field\e-field (f=24.032) [1]</a:t>
            </a:r>
            <a:endParaRPr lang="en-US" altLang="de-DE" sz="32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5905D80-7D2C-AA60-38FF-7C49B820B8AA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695" y="963613"/>
            <a:ext cx="6802610" cy="338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633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8">
            <a:extLst>
              <a:ext uri="{FF2B5EF4-FFF2-40B4-BE49-F238E27FC236}">
                <a16:creationId xmlns:a16="http://schemas.microsoft.com/office/drawing/2014/main" id="{741461AB-84A6-1688-948E-02157681EA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75" y="334645"/>
            <a:ext cx="5352427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b">
            <a:spAutoFit/>
          </a:bodyPr>
          <a:lstStyle>
            <a:lvl1pPr>
              <a:defRPr sz="17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>
              <a:defRPr/>
            </a:pPr>
            <a:r>
              <a:rPr lang="fr-FR" altLang="de-DE" sz="3200"/>
              <a:t>2D/3D Results\Port Modes\Port1\e1</a:t>
            </a:r>
            <a:endParaRPr lang="en-US" altLang="de-DE" sz="32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1B05B1D-2614-B4E9-262B-8D4B5C17F1D5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807" y="963613"/>
            <a:ext cx="6798386" cy="338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727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8">
            <a:extLst>
              <a:ext uri="{FF2B5EF4-FFF2-40B4-BE49-F238E27FC236}">
                <a16:creationId xmlns:a16="http://schemas.microsoft.com/office/drawing/2014/main" id="{CD192F01-EDF6-BB2B-EFD7-5ACDCF0547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75" y="334645"/>
            <a:ext cx="2096728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b">
            <a:spAutoFit/>
          </a:bodyPr>
          <a:lstStyle>
            <a:lvl1pPr>
              <a:defRPr sz="17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>
              <a:defRPr/>
            </a:pPr>
            <a:r>
              <a:rPr lang="en-US" altLang="de-DE" sz="3200"/>
              <a:t>Farfields Gain</a:t>
            </a:r>
            <a:endParaRPr lang="en-US" altLang="de-DE" sz="32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7A2FFB0-45E1-FFD5-A1E7-F323787E928C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695" y="963613"/>
            <a:ext cx="6802610" cy="338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094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8">
            <a:extLst>
              <a:ext uri="{FF2B5EF4-FFF2-40B4-BE49-F238E27FC236}">
                <a16:creationId xmlns:a16="http://schemas.microsoft.com/office/drawing/2014/main" id="{E3CC74F4-F846-BB46-4D8A-CB732FF78F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75" y="334645"/>
            <a:ext cx="2845331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b">
            <a:spAutoFit/>
          </a:bodyPr>
          <a:lstStyle>
            <a:lvl1pPr>
              <a:defRPr sz="17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defTabSz="877888" fontAlgn="base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>
              <a:defRPr/>
            </a:pPr>
            <a:r>
              <a:rPr lang="en-US" altLang="de-DE" sz="3200"/>
              <a:t>Farfields Directivity</a:t>
            </a:r>
            <a:endParaRPr lang="en-US" altLang="de-DE" sz="32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46FC583-434F-5935-92D9-6FD23D8B228B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695" y="963613"/>
            <a:ext cx="6802610" cy="338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364272"/>
      </p:ext>
    </p:extLst>
  </p:cSld>
  <p:clrMapOvr>
    <a:masterClrMapping/>
  </p:clrMapOvr>
</p:sld>
</file>

<file path=ppt/theme/theme1.xml><?xml version="1.0" encoding="utf-8"?>
<a:theme xmlns:a="http://schemas.openxmlformats.org/drawingml/2006/main" name="CST_Template">
  <a:themeElements>
    <a:clrScheme name="3DS">
      <a:dk1>
        <a:srgbClr val="005386"/>
      </a:dk1>
      <a:lt1>
        <a:srgbClr val="FFFFFF"/>
      </a:lt1>
      <a:dk2>
        <a:srgbClr val="001871"/>
      </a:dk2>
      <a:lt2>
        <a:srgbClr val="DA291C"/>
      </a:lt2>
      <a:accent1>
        <a:srgbClr val="0B3F77"/>
      </a:accent1>
      <a:accent2>
        <a:srgbClr val="00B2A9"/>
      </a:accent2>
      <a:accent3>
        <a:srgbClr val="E1CD00"/>
      </a:accent3>
      <a:accent4>
        <a:srgbClr val="E87722"/>
      </a:accent4>
      <a:accent5>
        <a:srgbClr val="84BD00"/>
      </a:accent5>
      <a:accent6>
        <a:srgbClr val="0077C8"/>
      </a:accent6>
      <a:hlink>
        <a:srgbClr val="0000FF"/>
      </a:hlink>
      <a:folHlink>
        <a:srgbClr val="800080"/>
      </a:folHlink>
    </a:clrScheme>
    <a:fontScheme name="3DS PPT template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S_PPTX_Corp + Brand_Template_06_2015.pptx" id="{F2600C52-DB9A-4C10-AE98-F52812B72B4A}" vid="{FAE75A1B-07B7-44EE-BD51-20312090FF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Unknown Document Type" ma:contentTypeID="0x010104" ma:contentTypeVersion="0" ma:contentTypeDescription="" ma:contentTypeScope="" ma:versionID="05d83ceaa0bbd2e3bc716e6e66bd857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3d69fe45253d5ff147bb69036b756a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87FC097-0634-40C1-B149-BBE9D764D849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7639D1E8-798D-451F-AD0A-603F96FDC93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CCC44D3-4338-419F-BCC1-B3C027A7331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CST_Joins_Simulia_Template_non_confidential</Template>
  <TotalTime>0</TotalTime>
  <Words>53</Words>
  <Application>Microsoft Office PowerPoint</Application>
  <PresentationFormat>全屏显示(16:9)</PresentationFormat>
  <Paragraphs>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Arial</vt:lpstr>
      <vt:lpstr>Arial Narrow</vt:lpstr>
      <vt:lpstr>Calibri</vt:lpstr>
      <vt:lpstr>Wingdings 3</vt:lpstr>
      <vt:lpstr>CST_Template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CST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Click to edit title</dc:title>
  <dc:creator>Ulrich Becker</dc:creator>
  <cp:lastModifiedBy>Ruihan Zhao</cp:lastModifiedBy>
  <cp:revision>16</cp:revision>
  <cp:lastPrinted>2013-06-27T08:50:33Z</cp:lastPrinted>
  <dcterms:created xsi:type="dcterms:W3CDTF">2017-10-02T14:25:31Z</dcterms:created>
  <dcterms:modified xsi:type="dcterms:W3CDTF">2024-12-12T16:13:18Z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 Version">
    <vt:lpwstr>1.0</vt:lpwstr>
  </property>
</Properties>
</file>