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AD62F8D6-AE4C-C42E-405F-6A95D3808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W=4.08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EB086-D6B3-D379-93C4-2CAF00F5CF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6" y="963613"/>
            <a:ext cx="747700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4BCCBE7-0B8C-C2BF-C58E-78744397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072BB-1043-19F8-A46D-F09A21FD3A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D24D0961-E0C4-03EE-BAE3-FA303F54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09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Gain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569F9-770D-4B7F-EC3B-D719B8B7FAB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F507E58-CCF8-6750-D9FB-365E6F94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845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Directivity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52129-DBD1-6B68-2744-081933FB5C9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B4CDA9F-95EC-A62E-11A3-E4ADD04DA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BC898-37BA-E988-5764-264BDC5CD1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6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99D7E33-E2B6-F4A8-1E3A-14799F55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3722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pl-PL" altLang="de-DE" sz="3200"/>
              <a:t>1D Results\Z Matrix\Z1,1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46729-7D98-B8DD-281E-3E7CC24CC2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E1A7914-AEFF-9DDB-7DC7-A81436C0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W=4.20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35F11-64C3-2333-ED8F-29E02A002F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7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81EB0D8-F0CB-46AB-B663-0A74F4299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EFC2A-B463-379A-991F-B479FF0F91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C79B50F-729E-F618-DC38-1ABD056B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2D572-68F5-5F2F-2BA1-A311D94347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FB6632A-1A94-F353-0ABC-C935A36F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4951-BD90-B014-22E4-9F2AFF638E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8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D0F443E-AF89-18B5-E6AB-42560D380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50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Farfields\farfield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E5577-F79D-C9BA-1133-36E3DE0FE5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5E8A910-6C73-B0D0-A5C8-72CC6414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46221D-400F-4FF2-C99D-B41FEB55DB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4F468B96-675D-6572-BFBA-A54824AE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CF7D6-88D2-C1C0-25D5-1A54EB7D2A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7152"/>
            <a:ext cx="7918450" cy="33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1BE30FC-B09E-3428-9545-43A17266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9E312-DE1B-BCDA-3A5A-0E7076FC2D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2276C84-ACAF-9B10-2483-233287B21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B78365-A7FE-0BF7-9BAC-833398C65F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E788BF2-7621-CB36-4B2E-050B1918A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09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Gain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F1327-FF89-F517-E156-5B741A8B4F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5BCBFD9B-DE7A-EEC5-BB11-9C101F57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845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Directivity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EF88DB-77F5-5BB3-D260-6A24CAA0C9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F92E2071-56C4-B968-40E8-40688CC8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8417F2-6F43-2F71-1B11-D0AFEC8543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1211B666-F64C-8226-4231-ED3840DED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5725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Schematic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D4615-7E54-2DB3-9978-47F9DAD0B12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978931"/>
            <a:ext cx="7918450" cy="3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3D772A6-C1DA-8FF2-EF68-D13262AA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1170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W=4.00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64F7A0-487F-DA7A-EB1B-7A9ACACAD9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9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8C4C5E8B-D634-DF7F-DEC5-BA51D74D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(f=24.048)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3E324A-DBC2-4A4C-1187-7E1951FA14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31021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177</Words>
  <Application>Microsoft Office PowerPoint</Application>
  <PresentationFormat>全屏显示(16:9)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Ruihan Zhao</cp:lastModifiedBy>
  <cp:revision>16</cp:revision>
  <cp:lastPrinted>2013-06-27T08:50:33Z</cp:lastPrinted>
  <dcterms:created xsi:type="dcterms:W3CDTF">2017-10-02T14:25:31Z</dcterms:created>
  <dcterms:modified xsi:type="dcterms:W3CDTF">2024-12-13T00:39:08Z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