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05613" cy="9944100"/>
  <p:defaultTextStyle>
    <a:defPPr>
      <a:defRPr lang="en-US"/>
    </a:defPPr>
    <a:lvl1pPr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38150" indent="19050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877888" indent="36513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17625" indent="53975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757363" indent="71438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  <a:srgbClr val="005386"/>
    <a:srgbClr val="5B7F95"/>
    <a:srgbClr val="003300"/>
    <a:srgbClr val="F37021"/>
    <a:srgbClr val="EFD921"/>
    <a:srgbClr val="2C87CB"/>
    <a:srgbClr val="3BACFF"/>
    <a:srgbClr val="1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538" autoAdjust="0"/>
    <p:restoredTop sz="96959" autoAdjust="0"/>
  </p:normalViewPr>
  <p:slideViewPr>
    <p:cSldViewPr snapToGrid="0">
      <p:cViewPr varScale="1">
        <p:scale>
          <a:sx n="151" d="100"/>
          <a:sy n="151" d="100"/>
        </p:scale>
        <p:origin x="144" y="420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1BB532-FCDE-41DC-8EDE-B4D6CD28A0AE}" type="datetimeFigureOut">
              <a:rPr lang="en-US"/>
              <a:pPr>
                <a:defRPr/>
              </a:pPr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F14844-8D1D-4D42-85EE-6EED570A4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CD70C-59A6-4453-A6A0-5737DBE47794}" type="datetimeFigureOut">
              <a:rPr lang="en-US"/>
              <a:pPr>
                <a:defRPr/>
              </a:pPr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C322AB-625D-482C-BFE9-90D83AA48D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788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7625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7363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78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57150" y="4718843"/>
            <a:ext cx="395288" cy="360363"/>
          </a:xfrm>
          <a:prstGeom prst="rect">
            <a:avLst/>
          </a:prstGeom>
        </p:spPr>
        <p:txBody>
          <a:bodyPr lIns="87916" tIns="43957" rIns="87916" bIns="43957" anchor="ctr"/>
          <a:lstStyle/>
          <a:p>
            <a:pPr algn="ctr"/>
            <a:fld id="{2D7C0946-14A2-4381-ADBF-64BE5D667720}" type="slidenum">
              <a:rPr lang="en-US" altLang="en-US" sz="900">
                <a:latin typeface="Arial" panose="020B0604020202020204" pitchFamily="34" charset="0"/>
              </a:rPr>
              <a:pPr algn="ctr"/>
              <a:t>‹#›</a:t>
            </a:fld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031" name="Text Box 18" hidden="1"/>
          <p:cNvSpPr txBox="1">
            <a:spLocks noChangeArrowheads="1"/>
          </p:cNvSpPr>
          <p:nvPr userDrawn="1"/>
        </p:nvSpPr>
        <p:spPr bwMode="auto">
          <a:xfrm>
            <a:off x="612775" y="334963"/>
            <a:ext cx="2451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 dirty="0" err="1"/>
              <a:t>CST_TextFrame</a:t>
            </a:r>
            <a:endParaRPr lang="en-US" altLang="de-DE" sz="3200" dirty="0"/>
          </a:p>
        </p:txBody>
      </p:sp>
      <p:sp>
        <p:nvSpPr>
          <p:cNvPr id="1032" name="Text Box 17" hidden="1"/>
          <p:cNvSpPr txBox="1">
            <a:spLocks noChangeArrowheads="1"/>
          </p:cNvSpPr>
          <p:nvPr userDrawn="1"/>
        </p:nvSpPr>
        <p:spPr bwMode="auto">
          <a:xfrm>
            <a:off x="612775" y="963613"/>
            <a:ext cx="7918450" cy="33845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63500" rIns="63500" bIns="63500" anchor="ctr" anchorCtr="1"/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altLang="de-DE"/>
              <a:t>CST_ImageFrame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4756150"/>
            <a:ext cx="1571625" cy="285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tx1"/>
          </a:solidFill>
          <a:latin typeface="+mj-lt"/>
          <a:ea typeface="3ds Condensed"/>
          <a:cs typeface="3ds Condensed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9pPr>
    </p:titleStyle>
    <p:bodyStyle>
      <a:lvl1pPr marL="228600" indent="-228600" algn="l" defTabSz="877888" rtl="0" eaLnBrk="0" fontAlgn="base" hangingPunct="0">
        <a:spcBef>
          <a:spcPts val="800"/>
        </a:spcBef>
        <a:spcAft>
          <a:spcPct val="0"/>
        </a:spcAft>
        <a:buClr>
          <a:schemeClr val="tx1"/>
        </a:buClr>
        <a:buSzPct val="80000"/>
        <a:buFont typeface="Wingdings 3" panose="05040102010807070707" pitchFamily="18" charset="2"/>
        <a:buChar char="u"/>
        <a:defRPr sz="2000" kern="900">
          <a:solidFill>
            <a:schemeClr val="tx1"/>
          </a:solidFill>
          <a:latin typeface="+mn-lt"/>
          <a:ea typeface="3ds Light"/>
          <a:cs typeface="3ds Light"/>
        </a:defRPr>
      </a:lvl1pPr>
      <a:lvl2pPr marL="400050" indent="-176213" algn="l" defTabSz="877888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75000"/>
        <a:buFont typeface="Wingdings 3" panose="05040102010807070707" pitchFamily="18" charset="2"/>
        <a:buChar char="w"/>
        <a:defRPr kern="900">
          <a:solidFill>
            <a:schemeClr val="tx1"/>
          </a:solidFill>
          <a:latin typeface="+mn-lt"/>
          <a:ea typeface="3ds Light"/>
          <a:cs typeface="3ds Light"/>
        </a:defRPr>
      </a:lvl2pPr>
      <a:lvl3pPr marL="628650" indent="-158750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u"/>
        <a:defRPr sz="1600" kern="900">
          <a:solidFill>
            <a:schemeClr val="tx1"/>
          </a:solidFill>
          <a:latin typeface="+mn-lt"/>
          <a:ea typeface="3ds Light"/>
          <a:cs typeface="3ds Light"/>
        </a:defRPr>
      </a:lvl3pPr>
      <a:lvl4pPr marL="857250" indent="-179388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w"/>
        <a:defRPr sz="1400" kern="900" spc="-70">
          <a:solidFill>
            <a:schemeClr val="tx1"/>
          </a:solidFill>
          <a:latin typeface="+mn-lt"/>
          <a:ea typeface="3ds Light"/>
          <a:cs typeface="3ds Light"/>
        </a:defRPr>
      </a:lvl4pPr>
      <a:lvl5pPr marL="914400" algn="l" defTabSz="1028700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3ds Light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4E339591-67C6-0CD0-719B-22B75FAE9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7291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f_min and Bandwitdh in -10dB &amp; -6 Db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22005C-AB73-E10C-760F-0F4CAFCB543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190600"/>
            <a:ext cx="7918450" cy="293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3DFFC79-8E18-8DED-079D-85A8A5B68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876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pt-BR" altLang="de-DE" sz="3200"/>
              <a:t>f_R (R=50 Ohms)&amp; f_X (X=0 Ohms)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8F164F-5282-0379-6F7B-2DAC264D1CD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190600"/>
            <a:ext cx="7918450" cy="293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148052BA-1300-D223-51C1-D6A13F58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3136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(f=1.342)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BB960A-D4A1-24BD-F9B2-A1B7DD12452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23611"/>
            <a:ext cx="7918450" cy="2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3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B8C3F01D-A5B7-4604-C969-C025274AC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26132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(f=1.342)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D69D90-9AC3-E3A5-32A5-D069F0C9DEC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23611"/>
            <a:ext cx="7918450" cy="2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4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440A954E-F1F9-7543-B651-F0C459801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2805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(f=1.342)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6A1E09-C4CA-9977-F70B-E465FB063CC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23611"/>
            <a:ext cx="7918450" cy="2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CC0A81B7-4BAD-34D1-442B-1C2D36DB1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36580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D791BF-5D53-2831-A375-797BD1CF65E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23611"/>
            <a:ext cx="7918450" cy="2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9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CEB8EA72-4777-4E96-EE30-9FB1BBBD5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6249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B2E161-7F89-E21F-0E9B-BC088035CDD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23611"/>
            <a:ext cx="7918450" cy="2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2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7D2E7B7-4160-E564-37BD-D07EFA265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6249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39DA92-FEC6-3ABE-A689-1B01679E82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23611"/>
            <a:ext cx="7918450" cy="2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6988"/>
      </p:ext>
    </p:extLst>
  </p:cSld>
  <p:clrMapOvr>
    <a:masterClrMapping/>
  </p:clrMapOvr>
</p:sld>
</file>

<file path=ppt/theme/theme1.xml><?xml version="1.0" encoding="utf-8"?>
<a:theme xmlns:a="http://schemas.openxmlformats.org/drawingml/2006/main" name="CST_Templ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7FC097-0634-40C1-B149-BBE9D764D84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39D1E8-798D-451F-AD0A-603F96FDC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CC44D3-4338-419F-BCC1-B3C027A73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CST_Joins_Simulia_Template_non_confidential</Template>
  <TotalTime>0</TotalTime>
  <Words>116</Words>
  <Application>Microsoft Office PowerPoint</Application>
  <PresentationFormat>全屏显示(16:9)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Wingdings 3</vt:lpstr>
      <vt:lpstr>CST_Template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title</dc:title>
  <dc:creator>Ulrich Becker</dc:creator>
  <cp:lastModifiedBy>Wanqing Shao</cp:lastModifiedBy>
  <cp:revision>16</cp:revision>
  <cp:lastPrinted>2013-06-27T08:50:33Z</cp:lastPrinted>
  <dcterms:created xsi:type="dcterms:W3CDTF">2017-10-02T14:25:31Z</dcterms:created>
  <dcterms:modified xsi:type="dcterms:W3CDTF">2024-11-11T04:39:31Z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