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312025" cy="8183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8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20" y="84"/>
      </p:cViewPr>
      <p:guideLst>
        <p:guide orient="horz" pos="2578"/>
        <p:guide pos="23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02" y="1339301"/>
            <a:ext cx="6215221" cy="2849092"/>
          </a:xfrm>
        </p:spPr>
        <p:txBody>
          <a:bodyPr anchor="b"/>
          <a:lstStyle>
            <a:lvl1pPr algn="ctr"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03" y="4298266"/>
            <a:ext cx="5484019" cy="1975799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23" indent="0" algn="ctr">
              <a:buNone/>
              <a:defRPr sz="1599"/>
            </a:lvl2pPr>
            <a:lvl3pPr marL="731246" indent="0" algn="ctr">
              <a:buNone/>
              <a:defRPr sz="1439"/>
            </a:lvl3pPr>
            <a:lvl4pPr marL="1096869" indent="0" algn="ctr">
              <a:buNone/>
              <a:defRPr sz="1280"/>
            </a:lvl4pPr>
            <a:lvl5pPr marL="1462491" indent="0" algn="ctr">
              <a:buNone/>
              <a:defRPr sz="1280"/>
            </a:lvl5pPr>
            <a:lvl6pPr marL="1828114" indent="0" algn="ctr">
              <a:buNone/>
              <a:defRPr sz="1280"/>
            </a:lvl6pPr>
            <a:lvl7pPr marL="2193737" indent="0" algn="ctr">
              <a:buNone/>
              <a:defRPr sz="1280"/>
            </a:lvl7pPr>
            <a:lvl8pPr marL="2559360" indent="0" algn="ctr">
              <a:buNone/>
              <a:defRPr sz="1280"/>
            </a:lvl8pPr>
            <a:lvl9pPr marL="2924983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2668" y="435699"/>
            <a:ext cx="1576655" cy="693519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702" y="435699"/>
            <a:ext cx="4638566" cy="69351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9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94" y="2040210"/>
            <a:ext cx="6306622" cy="3404134"/>
          </a:xfrm>
        </p:spPr>
        <p:txBody>
          <a:bodyPr anchor="b"/>
          <a:lstStyle>
            <a:lvl1pPr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894" y="5476549"/>
            <a:ext cx="6306622" cy="1790154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2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2pPr>
            <a:lvl3pPr marL="73124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3pPr>
            <a:lvl4pPr marL="109686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49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11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73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3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498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70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171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435701"/>
            <a:ext cx="6306622" cy="15817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655" y="2006110"/>
            <a:ext cx="3093329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55" y="2989274"/>
            <a:ext cx="3093329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1713" y="2006110"/>
            <a:ext cx="3108563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1713" y="2989274"/>
            <a:ext cx="3108563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4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8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563" y="1178283"/>
            <a:ext cx="3701713" cy="5815634"/>
          </a:xfrm>
        </p:spPr>
        <p:txBody>
          <a:bodyPr/>
          <a:lstStyle>
            <a:lvl1pPr>
              <a:defRPr sz="2559"/>
            </a:lvl1pPr>
            <a:lvl2pPr>
              <a:defRPr sz="2239"/>
            </a:lvl2pPr>
            <a:lvl3pPr>
              <a:defRPr sz="191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8563" y="1178283"/>
            <a:ext cx="3701713" cy="5815634"/>
          </a:xfrm>
        </p:spPr>
        <p:txBody>
          <a:bodyPr anchor="t"/>
          <a:lstStyle>
            <a:lvl1pPr marL="0" indent="0">
              <a:buNone/>
              <a:defRPr sz="2559"/>
            </a:lvl1pPr>
            <a:lvl2pPr marL="365623" indent="0">
              <a:buNone/>
              <a:defRPr sz="2239"/>
            </a:lvl2pPr>
            <a:lvl3pPr marL="731246" indent="0">
              <a:buNone/>
              <a:defRPr sz="1919"/>
            </a:lvl3pPr>
            <a:lvl4pPr marL="1096869" indent="0">
              <a:buNone/>
              <a:defRPr sz="1599"/>
            </a:lvl4pPr>
            <a:lvl5pPr marL="1462491" indent="0">
              <a:buNone/>
              <a:defRPr sz="1599"/>
            </a:lvl5pPr>
            <a:lvl6pPr marL="1828114" indent="0">
              <a:buNone/>
              <a:defRPr sz="1599"/>
            </a:lvl6pPr>
            <a:lvl7pPr marL="2193737" indent="0">
              <a:buNone/>
              <a:defRPr sz="1599"/>
            </a:lvl7pPr>
            <a:lvl8pPr marL="2559360" indent="0">
              <a:buNone/>
              <a:defRPr sz="1599"/>
            </a:lvl8pPr>
            <a:lvl9pPr marL="2924983" indent="0">
              <a:buNone/>
              <a:defRPr sz="15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8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702" y="435701"/>
            <a:ext cx="6306622" cy="15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702" y="2178495"/>
            <a:ext cx="6306622" cy="51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702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109" y="7584952"/>
            <a:ext cx="2467808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117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246" rtl="0" eaLnBrk="1" latinLnBrk="0" hangingPunct="1">
        <a:lnSpc>
          <a:spcPct val="90000"/>
        </a:lnSpc>
        <a:spcBef>
          <a:spcPct val="0"/>
        </a:spcBef>
        <a:buNone/>
        <a:defRPr sz="3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11" indent="-182811" algn="l" defTabSz="731246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39" kern="1200">
          <a:solidFill>
            <a:schemeClr val="tx1"/>
          </a:solidFill>
          <a:latin typeface="+mn-lt"/>
          <a:ea typeface="+mn-ea"/>
          <a:cs typeface="+mn-cs"/>
        </a:defRPr>
      </a:lvl1pPr>
      <a:lvl2pPr marL="54843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057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3pPr>
      <a:lvl4pPr marL="1279680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645303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2010926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376548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742171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310779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6562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2pPr>
      <a:lvl3pPr marL="731246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3pPr>
      <a:lvl4pPr marL="1096869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462491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1828114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37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55936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292498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3F1F9D2-E532-43AF-A887-C0F04C1A523C}"/>
              </a:ext>
            </a:extLst>
          </p:cNvPr>
          <p:cNvGrpSpPr/>
          <p:nvPr/>
        </p:nvGrpSpPr>
        <p:grpSpPr>
          <a:xfrm>
            <a:off x="-1" y="0"/>
            <a:ext cx="7312025" cy="7490911"/>
            <a:chOff x="1385339" y="497789"/>
            <a:chExt cx="7309946" cy="77370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7D051DE-72F2-43DB-BCB4-A28B1CCC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339" y="1906622"/>
              <a:ext cx="7309946" cy="367124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C66CFD3-1CCA-4DC5-AA9B-3A0FC89603F2}"/>
                </a:ext>
              </a:extLst>
            </p:cNvPr>
            <p:cNvSpPr/>
            <p:nvPr/>
          </p:nvSpPr>
          <p:spPr>
            <a:xfrm>
              <a:off x="3473229" y="497789"/>
              <a:ext cx="3134163" cy="1031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762"/>
                </a:spcAft>
              </a:pPr>
              <a:r>
                <a:rPr lang="en-US" sz="4188" b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endParaRPr lang="es-ES" sz="152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75D04AB-7574-4A36-BAF8-6B7E993A4920}"/>
                </a:ext>
              </a:extLst>
            </p:cNvPr>
            <p:cNvSpPr/>
            <p:nvPr/>
          </p:nvSpPr>
          <p:spPr>
            <a:xfrm>
              <a:off x="2520948" y="5834821"/>
              <a:ext cx="5038725" cy="23999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Assisted Molecular Docking with </a:t>
              </a: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AutoDock</a:t>
              </a: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Vina and AutoDock4</a:t>
              </a:r>
              <a:endPara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 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USER MANUAL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01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480F1EF-5CF7-4AF0-AF03-2865B7452140}"/>
              </a:ext>
            </a:extLst>
          </p:cNvPr>
          <p:cNvGrpSpPr/>
          <p:nvPr/>
        </p:nvGrpSpPr>
        <p:grpSpPr>
          <a:xfrm>
            <a:off x="816609" y="893343"/>
            <a:ext cx="5678805" cy="4926667"/>
            <a:chOff x="-66675" y="0"/>
            <a:chExt cx="5678805" cy="492666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7A2967B-5D84-489E-9B8C-82CBE553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12130" cy="4594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Cuadro de texto 2">
              <a:extLst>
                <a:ext uri="{FF2B5EF4-FFF2-40B4-BE49-F238E27FC236}">
                  <a16:creationId xmlns:a16="http://schemas.microsoft.com/office/drawing/2014/main" id="{9795BE06-92A6-4B4E-B2EA-280CDFBE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4612342"/>
              <a:ext cx="548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1.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Workflow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s-E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0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B1C162A-7E93-4541-AFA0-88B8D495EE85}"/>
              </a:ext>
            </a:extLst>
          </p:cNvPr>
          <p:cNvGrpSpPr/>
          <p:nvPr/>
        </p:nvGrpSpPr>
        <p:grpSpPr>
          <a:xfrm>
            <a:off x="832167" y="2178526"/>
            <a:ext cx="5945151" cy="3729090"/>
            <a:chOff x="-66675" y="0"/>
            <a:chExt cx="5945151" cy="3729167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76990AF9-6638-4B1B-AD1F-4606CC59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3199844"/>
              <a:ext cx="5945151" cy="529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2.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components.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From left to right: Home,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Docking Options, Results Analysis, Configuration and Info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s-E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7B3B9C2-1BBD-44A8-8304-E54A11ED0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81015" cy="31432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60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3DCA739-287B-4ABA-97BB-45D4458B18FD}"/>
              </a:ext>
            </a:extLst>
          </p:cNvPr>
          <p:cNvGrpSpPr/>
          <p:nvPr/>
        </p:nvGrpSpPr>
        <p:grpSpPr>
          <a:xfrm>
            <a:off x="946150" y="2377283"/>
            <a:ext cx="5419725" cy="3429001"/>
            <a:chOff x="-111460" y="1447137"/>
            <a:chExt cx="5712160" cy="3932646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7C293E41-7D53-4F67-800A-009D20989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460" y="4701907"/>
              <a:ext cx="5581473" cy="6778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3.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Result Analysis Tab.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Behind left to right: Result table and Log record. The </a:t>
              </a:r>
              <a:r>
                <a:rPr lang="en-US" sz="1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 table is shown in the front.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966599F-2A8F-4638-868A-BD87E4E7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47137"/>
              <a:ext cx="5600700" cy="3009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3552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</TotalTime>
  <Words>72</Words>
  <Application>Microsoft Office PowerPoint</Application>
  <PresentationFormat>Personalizado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Valdez Tresanco</dc:creator>
  <cp:lastModifiedBy>Mario Valdes</cp:lastModifiedBy>
  <cp:revision>7</cp:revision>
  <dcterms:created xsi:type="dcterms:W3CDTF">2020-04-25T09:24:47Z</dcterms:created>
  <dcterms:modified xsi:type="dcterms:W3CDTF">2020-04-28T22:24:50Z</dcterms:modified>
</cp:coreProperties>
</file>