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7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67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83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784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7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40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2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7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2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1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76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6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7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9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4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2AC2-90B2-41AC-B0B1-C6EAF8FC9838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60F32C-DFCE-4F15-8BD7-5DE006405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1054" y="649989"/>
            <a:ext cx="8911687" cy="1280890"/>
          </a:xfrm>
        </p:spPr>
        <p:txBody>
          <a:bodyPr/>
          <a:lstStyle/>
          <a:p>
            <a:r>
              <a:rPr lang="fr-FR" sz="6000" b="1" dirty="0" smtClean="0"/>
              <a:t>THEME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OBSTACLES RELATIFS AU DEVELLOPPEMENT DE L’ECONOMIE NUMERIQUE AU CAMEROUN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300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/>
              <a:t>PLAN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b="1" dirty="0" smtClean="0"/>
              <a:t>INTRODUCTION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I- DIFFERENTS OBSTACLES A L’ECONOMIE NUMERIQUE AU CAMEROUN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1-Obstacles socio-économiques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2-Obstacles infrastructurelles</a:t>
            </a:r>
          </a:p>
          <a:p>
            <a:r>
              <a:rPr lang="fr-FR" dirty="0" smtClean="0"/>
              <a:t>II-RESSOURCES DE L’ECONOMIE NUMERIQUE AU CAMEROUN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 smtClean="0"/>
              <a:t>CONCLUSION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64075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7868" y="261681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INTRODUCTION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24776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I- DIFFERENTS OBSTACLES A L’ECONOMIE NUMERIQUE AU CAMEROUN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1- Obstacles socio-économiques</a:t>
            </a:r>
          </a:p>
          <a:p>
            <a:pPr marL="0" indent="0">
              <a:buNone/>
            </a:pPr>
            <a:r>
              <a:rPr lang="fr-FR" sz="2800" dirty="0" smtClean="0"/>
              <a:t>             </a:t>
            </a:r>
          </a:p>
          <a:p>
            <a:pPr marL="0" indent="0">
              <a:buNone/>
            </a:pPr>
            <a:r>
              <a:rPr lang="fr-FR" sz="2800" dirty="0" smtClean="0"/>
              <a:t>2- Obstacles </a:t>
            </a:r>
            <a:r>
              <a:rPr lang="fr-FR" sz="2800" dirty="0"/>
              <a:t>infrastructurelles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5735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7702" y="251329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II-RESSOURCES DE L’ECONOMIE NUMERIQUE AU CAMEROUN</a:t>
            </a:r>
            <a:br>
              <a:rPr lang="fr-FR" b="1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3518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04140" y="2435657"/>
            <a:ext cx="4730902" cy="1280890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CONCLUSION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70556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1167" y="2789340"/>
            <a:ext cx="8911687" cy="1280890"/>
          </a:xfrm>
        </p:spPr>
        <p:txBody>
          <a:bodyPr/>
          <a:lstStyle/>
          <a:p>
            <a:r>
              <a:rPr lang="fr-FR" b="1" dirty="0" smtClean="0"/>
              <a:t>MERCI POUR VOTRE ATTENTION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4471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61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Brin</vt:lpstr>
      <vt:lpstr>THEME</vt:lpstr>
      <vt:lpstr>PLAN</vt:lpstr>
      <vt:lpstr>INTRODUCTION</vt:lpstr>
      <vt:lpstr>I- DIFFERENTS OBSTACLES A L’ECONOMIE NUMERIQUE AU CAMEROUN </vt:lpstr>
      <vt:lpstr>II-RESSOURCES DE L’ECONOMIE NUMERIQUE AU CAMEROUN 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3</cp:revision>
  <dcterms:created xsi:type="dcterms:W3CDTF">2023-04-28T13:21:00Z</dcterms:created>
  <dcterms:modified xsi:type="dcterms:W3CDTF">2023-04-28T13:43:02Z</dcterms:modified>
</cp:coreProperties>
</file>